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36" r:id="rId5"/>
    <p:sldId id="337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9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17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+mn-lt"/>
              </a:rPr>
              <a:t>TO-DO Application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TO-DO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30FB0-4808-4172-9348-09BE87534363}"/>
              </a:ext>
            </a:extLst>
          </p:cNvPr>
          <p:cNvSpPr txBox="1"/>
          <p:nvPr/>
        </p:nvSpPr>
        <p:spPr>
          <a:xfrm>
            <a:off x="381001" y="932047"/>
            <a:ext cx="8054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A</a:t>
            </a:r>
            <a:r>
              <a:rPr lang="en-IN" sz="1800" dirty="0">
                <a:latin typeface="+mn-lt"/>
              </a:rPr>
              <a:t>dd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Delete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Search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latin typeface="+mn-lt"/>
              </a:rPr>
              <a:t>Hide </a:t>
            </a:r>
          </a:p>
        </p:txBody>
      </p:sp>
    </p:spTree>
    <p:extLst>
      <p:ext uri="{BB962C8B-B14F-4D97-AF65-F5344CB8AC3E}">
        <p14:creationId xmlns:p14="http://schemas.microsoft.com/office/powerpoint/2010/main" val="39585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649F8E-6805-CDBF-4955-15CDC8ADA09C}"/>
              </a:ext>
            </a:extLst>
          </p:cNvPr>
          <p:cNvSpPr txBox="1"/>
          <p:nvPr/>
        </p:nvSpPr>
        <p:spPr>
          <a:xfrm>
            <a:off x="381000" y="433472"/>
            <a:ext cx="4982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HOW TO DEBUG JS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EDFC1-37EA-B44B-C37E-5CEF5E12E3A8}"/>
              </a:ext>
            </a:extLst>
          </p:cNvPr>
          <p:cNvSpPr txBox="1"/>
          <p:nvPr/>
        </p:nvSpPr>
        <p:spPr>
          <a:xfrm>
            <a:off x="381000" y="996150"/>
            <a:ext cx="805496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It is process of finding, testing and reducing bug/error in code.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Why Debugging?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Ways to debug </a:t>
            </a:r>
            <a:r>
              <a:rPr lang="en-IN" sz="1800" dirty="0" err="1"/>
              <a:t>Js</a:t>
            </a:r>
            <a:r>
              <a:rPr lang="en-IN" sz="1800" dirty="0"/>
              <a:t>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	Console.log()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	Debugger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	Adding break points</a:t>
            </a:r>
          </a:p>
        </p:txBody>
      </p:sp>
    </p:spTree>
    <p:extLst>
      <p:ext uri="{BB962C8B-B14F-4D97-AF65-F5344CB8AC3E}">
        <p14:creationId xmlns:p14="http://schemas.microsoft.com/office/powerpoint/2010/main" val="2347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90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Verdana</vt:lpstr>
      <vt:lpstr>Montserrat</vt:lpstr>
      <vt:lpstr>Wingdings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225</cp:revision>
  <dcterms:modified xsi:type="dcterms:W3CDTF">2022-10-20T15:37:12Z</dcterms:modified>
</cp:coreProperties>
</file>