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78" r:id="rId5"/>
    <p:sldId id="279" r:id="rId6"/>
    <p:sldId id="266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5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70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0308bde3_0_5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g5f0308bde3_0_5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g5f0308bde3_0_5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Links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Style Guide</a:t>
            </a:r>
            <a:endParaRPr lang="en-IN" sz="2400" b="1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L</a:t>
            </a:r>
            <a:r>
              <a:rPr lang="en-IN" sz="2400" b="1" dirty="0">
                <a:solidFill>
                  <a:srgbClr val="002060"/>
                </a:solidFill>
              </a:rPr>
              <a:t>inks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7558E2-FD4D-0868-E12F-701598069266}"/>
              </a:ext>
            </a:extLst>
          </p:cNvPr>
          <p:cNvSpPr txBox="1"/>
          <p:nvPr/>
        </p:nvSpPr>
        <p:spPr>
          <a:xfrm>
            <a:off x="448860" y="1079675"/>
            <a:ext cx="75521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HTML links are hyperlinks. You can click on a link and jump to another document.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When you move the mouse over a link, the mouse arrow will turn into a little hand. Links are found in nearly all web pages. Links allow users to click their way from page </a:t>
            </a:r>
            <a:r>
              <a:rPr lang="en-US" b="0" i="0">
                <a:solidFill>
                  <a:srgbClr val="000000"/>
                </a:solidFill>
                <a:effectLst/>
              </a:rPr>
              <a:t>to page.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Links are appear as follows in browser: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An unvisited link is underlined and blue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visited link is underlined and purple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An active link is underlined and red</a:t>
            </a:r>
          </a:p>
        </p:txBody>
      </p:sp>
    </p:spTree>
    <p:extLst>
      <p:ext uri="{BB962C8B-B14F-4D97-AF65-F5344CB8AC3E}">
        <p14:creationId xmlns:p14="http://schemas.microsoft.com/office/powerpoint/2010/main" val="27511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48860" y="476000"/>
            <a:ext cx="8520600" cy="572700"/>
          </a:xfrm>
        </p:spPr>
        <p:txBody>
          <a:bodyPr/>
          <a:lstStyle/>
          <a:p>
            <a:pPr algn="l"/>
            <a:r>
              <a:rPr lang="en-IN" sz="2400" b="1" i="0" dirty="0">
                <a:solidFill>
                  <a:srgbClr val="002060"/>
                </a:solidFill>
                <a:effectLst/>
                <a:latin typeface="+mn-lt"/>
              </a:rPr>
              <a:t>Absolute URLs vs. Relative URLs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7558E2-FD4D-0868-E12F-701598069266}"/>
              </a:ext>
            </a:extLst>
          </p:cNvPr>
          <p:cNvSpPr txBox="1"/>
          <p:nvPr/>
        </p:nvSpPr>
        <p:spPr>
          <a:xfrm>
            <a:off x="448860" y="1048700"/>
            <a:ext cx="75521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Both examples above are using an absolute URL (a full web address) in the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A local link (a link to a page within the same website) is specified with a relative URL (without the "https://www" part):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an Image as a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Link to an Email Address</a:t>
            </a:r>
          </a:p>
          <a:p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+mn-lt"/>
              </a:rPr>
            </a:br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64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593150" y="45264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Style Guide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f0308bde3_0_494"/>
          <p:cNvSpPr txBox="1"/>
          <p:nvPr/>
        </p:nvSpPr>
        <p:spPr>
          <a:xfrm>
            <a:off x="593150" y="1074112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Reusable, readable, clear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Always declare DOCTYPE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Use Lowercase for tag, element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Opening tag always has closing tag.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Always define width, height for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Indentation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Always define title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Include meta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Filename: use Camel case</a:t>
            </a: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259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Montserrat</vt:lpstr>
      <vt:lpstr>Arial</vt:lpstr>
      <vt:lpstr>Verdana</vt:lpstr>
      <vt:lpstr>Wingdings</vt:lpstr>
      <vt:lpstr>Segoe UI</vt:lpstr>
      <vt:lpstr>Simple Light</vt:lpstr>
      <vt:lpstr>Simple Light</vt:lpstr>
      <vt:lpstr>PowerPoint Presentation</vt:lpstr>
      <vt:lpstr>PowerPoint Presentation</vt:lpstr>
      <vt:lpstr>Links</vt:lpstr>
      <vt:lpstr>Absolute URLs vs. Relative URLs</vt:lpstr>
      <vt:lpstr>Style Guide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39</cp:revision>
  <dcterms:modified xsi:type="dcterms:W3CDTF">2022-09-02T14:54:33Z</dcterms:modified>
</cp:coreProperties>
</file>