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61" r:id="rId5"/>
    <p:sldId id="258" r:id="rId6"/>
    <p:sldId id="259" r:id="rId7"/>
    <p:sldId id="260" r:id="rId8"/>
    <p:sldId id="263" r:id="rId9"/>
    <p:sldId id="277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0308bde3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f0308bde3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0308bde3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f0308bde3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0308bde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f0308bde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308bde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5f0308bde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0308bde3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f0308bde3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g5f0308bde3_0_5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g5f0308bde3_0_5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Lists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Styles</a:t>
            </a:r>
            <a:endParaRPr lang="en-IN" sz="2400" b="1" i="0" dirty="0">
              <a:solidFill>
                <a:schemeClr val="bg1"/>
              </a:solidFill>
              <a:effectLst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Formatting, Quotation Elements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Special Symbols and Characters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HTML Charset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0308bde3_0_435"/>
          <p:cNvSpPr txBox="1">
            <a:spLocks noGrp="1"/>
          </p:cNvSpPr>
          <p:nvPr>
            <p:ph type="title"/>
          </p:nvPr>
        </p:nvSpPr>
        <p:spPr>
          <a:xfrm>
            <a:off x="414000" y="39930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5f0308bde3_0_435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g5f0308bde3_0_435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2" name="Google Shape;152;g5f0308bde3_0_435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3" name="Google Shape;153;g5f0308bde3_0_435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361AD8-5A7E-F0BD-4B95-09D5E36F0B78}"/>
              </a:ext>
            </a:extLst>
          </p:cNvPr>
          <p:cNvSpPr txBox="1"/>
          <p:nvPr/>
        </p:nvSpPr>
        <p:spPr>
          <a:xfrm>
            <a:off x="457200" y="885630"/>
            <a:ext cx="687324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group related data into list on web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three types of  list: 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Unordered List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Ordered List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Description List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Block &amp; Inline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0308bde3_0_451"/>
          <p:cNvSpPr txBox="1">
            <a:spLocks noGrp="1"/>
          </p:cNvSpPr>
          <p:nvPr>
            <p:ph type="title"/>
          </p:nvPr>
        </p:nvSpPr>
        <p:spPr>
          <a:xfrm>
            <a:off x="388630" y="387438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Styles, Formatting, Quotations</a:t>
            </a:r>
          </a:p>
        </p:txBody>
      </p:sp>
      <p:sp>
        <p:nvSpPr>
          <p:cNvPr id="119" name="Google Shape;119;g5f0308bde3_0_45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f0308bde3_0_451"/>
          <p:cNvSpPr txBox="1"/>
          <p:nvPr/>
        </p:nvSpPr>
        <p:spPr>
          <a:xfrm>
            <a:off x="388630" y="856800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HTML Style attribute is used to add styles to an element, such as color, font, size, and more.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Background color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Font-style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font size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Text-align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Formatting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Quotations</a:t>
            </a:r>
            <a:r>
              <a:rPr lang="en-US" sz="1800" dirty="0"/>
              <a:t> Elements: blockquote, </a:t>
            </a:r>
            <a:r>
              <a:rPr lang="en-US" sz="1800" dirty="0" err="1"/>
              <a:t>abbr</a:t>
            </a:r>
            <a:r>
              <a:rPr lang="en-US" sz="1800" dirty="0"/>
              <a:t>, q, address, cite, </a:t>
            </a:r>
            <a:r>
              <a:rPr lang="en-US" sz="1800" dirty="0" err="1"/>
              <a:t>bdo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121" name="Google Shape;121;g5f0308bde3_0_45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22" name="Google Shape;122;g5f0308bde3_0_45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3" name="Google Shape;123;g5f0308bde3_0_45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0308bde3_0_407"/>
          <p:cNvSpPr txBox="1">
            <a:spLocks noGrp="1"/>
          </p:cNvSpPr>
          <p:nvPr>
            <p:ph type="title"/>
          </p:nvPr>
        </p:nvSpPr>
        <p:spPr>
          <a:xfrm>
            <a:off x="532190" y="497375"/>
            <a:ext cx="696873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rgbClr val="002060"/>
                </a:solidFill>
              </a:rPr>
              <a:t>CSS</a:t>
            </a:r>
            <a:endParaRPr sz="2400" b="1" dirty="0">
              <a:solidFill>
                <a:srgbClr val="002060"/>
              </a:solidFill>
              <a:highlight>
                <a:srgbClr val="C0C0C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5f0308bde3_0_40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72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f0308bde3_0_407"/>
          <p:cNvSpPr txBox="1"/>
          <p:nvPr/>
        </p:nvSpPr>
        <p:spPr>
          <a:xfrm>
            <a:off x="593150" y="10165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1" dirty="0"/>
              <a:t>CSS </a:t>
            </a:r>
            <a:r>
              <a:rPr lang="en-US" sz="1400" dirty="0"/>
              <a:t>stands for Cascading Style Sheets. CSS saves a lot of work. It can control the layout of multiple web pages all at once. </a:t>
            </a:r>
          </a:p>
          <a:p>
            <a:pPr algn="l"/>
            <a:r>
              <a:rPr lang="en-US" sz="1400" dirty="0"/>
              <a:t>There are 3 ways to add CSS: Internal, External, Inline</a:t>
            </a:r>
          </a:p>
        </p:txBody>
      </p:sp>
      <p:grpSp>
        <p:nvGrpSpPr>
          <p:cNvPr id="131" name="Google Shape;131;g5f0308bde3_0_40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32" name="Google Shape;132;g5f0308bde3_0_40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g5f0308bde3_0_40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0308bde3_0_45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g5f0308bde3_0_45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42" name="Google Shape;142;g5f0308bde3_0_45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g5f0308bde3_0_45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D724AE8D-D035-C00A-4E72-1374D34C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Special Symbols and Characters</a:t>
            </a:r>
            <a:br>
              <a:rPr lang="en-IN" sz="2400" b="1" dirty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81639F-EC95-3CCB-B81F-FC09E57F0DB7}"/>
              </a:ext>
            </a:extLst>
          </p:cNvPr>
          <p:cNvSpPr txBox="1"/>
          <p:nvPr/>
        </p:nvSpPr>
        <p:spPr>
          <a:xfrm>
            <a:off x="363250" y="1145173"/>
            <a:ext cx="8152000" cy="3068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Entities</a:t>
            </a:r>
          </a:p>
          <a:p>
            <a:pPr algn="l"/>
            <a:r>
              <a:rPr lang="en-US" sz="1400" dirty="0"/>
              <a:t>Some characters are reserved in HTML. If you use the less than (&lt;) or greater than (&gt;) signs in your text, the browser might mix them with tags. Character entities are used to display reserved characters in HTML.</a:t>
            </a:r>
          </a:p>
          <a:p>
            <a:pPr algn="l"/>
            <a:endParaRPr lang="en-US" sz="1400" dirty="0"/>
          </a:p>
          <a:p>
            <a:r>
              <a:rPr lang="en-IN" sz="1400" b="1" dirty="0">
                <a:solidFill>
                  <a:schemeClr val="tx1"/>
                </a:solidFill>
              </a:rPr>
              <a:t>Special Symbols and characters</a:t>
            </a:r>
            <a:endParaRPr lang="en-US" sz="1400" dirty="0"/>
          </a:p>
          <a:p>
            <a:pPr algn="l"/>
            <a:r>
              <a:rPr lang="en-US" sz="1400" dirty="0"/>
              <a:t>Many mathematical, technical, and currency symbols, are not present on a normal keyboard. To add such symbols to an HTML page, you can use the entity name or the entity number for the symbol.</a:t>
            </a:r>
          </a:p>
          <a:p>
            <a:pPr algn="l"/>
            <a:endParaRPr lang="en-US" dirty="0"/>
          </a:p>
          <a:p>
            <a:pPr algn="l"/>
            <a:r>
              <a:rPr lang="en-US" sz="1400" dirty="0"/>
              <a:t>Visit : https://www.toptal.com/designers/htmlarrows/symbols/</a:t>
            </a:r>
            <a:br>
              <a:rPr lang="en-US" sz="1400" dirty="0"/>
            </a:br>
            <a:r>
              <a:rPr lang="en-US" sz="1400" dirty="0"/>
              <a:t>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0308bde3_0_463"/>
          <p:cNvSpPr txBox="1">
            <a:spLocks noGrp="1"/>
          </p:cNvSpPr>
          <p:nvPr>
            <p:ph type="title"/>
          </p:nvPr>
        </p:nvSpPr>
        <p:spPr>
          <a:xfrm>
            <a:off x="524570" y="4069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HTML Charset</a:t>
            </a:r>
          </a:p>
        </p:txBody>
      </p:sp>
      <p:sp>
        <p:nvSpPr>
          <p:cNvPr id="164" name="Google Shape;164;g5f0308bde3_0_46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f0308bde3_0_463"/>
          <p:cNvSpPr txBox="1"/>
          <p:nvPr/>
        </p:nvSpPr>
        <p:spPr>
          <a:xfrm>
            <a:off x="524570" y="96377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 display an HTML page correctly, a web browser must know which character set to use.</a:t>
            </a:r>
            <a:endParaRPr lang="en-US" sz="14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is identical to ASCII for the values from 0 to 127.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does not use the values from 128 to 159.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is identical to both ANSI and 8859-1 for the values from 160 to 255.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/>
              <a:t>UTF-8 continues from the value 256 with more than 10,000 different characters.</a:t>
            </a:r>
          </a:p>
        </p:txBody>
      </p:sp>
      <p:grpSp>
        <p:nvGrpSpPr>
          <p:cNvPr id="166" name="Google Shape;166;g5f0308bde3_0_463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67" name="Google Shape;167;g5f0308bde3_0_463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g5f0308bde3_0_463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395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Verdana</vt:lpstr>
      <vt:lpstr>Wingdings</vt:lpstr>
      <vt:lpstr>Montserrat</vt:lpstr>
      <vt:lpstr>Simple Light</vt:lpstr>
      <vt:lpstr>Simple Light</vt:lpstr>
      <vt:lpstr>PowerPoint Presentation</vt:lpstr>
      <vt:lpstr>PowerPoint Presentation</vt:lpstr>
      <vt:lpstr>Lists</vt:lpstr>
      <vt:lpstr>Styles, Formatting, Quotations</vt:lpstr>
      <vt:lpstr>CSS</vt:lpstr>
      <vt:lpstr>Special Symbols and Characters </vt:lpstr>
      <vt:lpstr>HTML Charset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36</cp:revision>
  <dcterms:modified xsi:type="dcterms:W3CDTF">2022-09-01T16:00:52Z</dcterms:modified>
</cp:coreProperties>
</file>