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348" r:id="rId5"/>
    <p:sldId id="338" r:id="rId6"/>
    <p:sldId id="343" r:id="rId7"/>
    <p:sldId id="345" r:id="rId8"/>
    <p:sldId id="347" r:id="rId9"/>
    <p:sldId id="344" r:id="rId10"/>
    <p:sldId id="346" r:id="rId11"/>
    <p:sldId id="277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8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0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this keyword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OOPs concept? What is Abstraction?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are Constructor Function?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Object Instantiation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How to implement Inheritance?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Inheritance Examples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7C28FC-6BC6-973E-F77A-25818EE1CC50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THIS KEYWORD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92DF5-32D3-7283-6C8A-1DA6509ECCC6}"/>
              </a:ext>
            </a:extLst>
          </p:cNvPr>
          <p:cNvSpPr txBox="1"/>
          <p:nvPr/>
        </p:nvSpPr>
        <p:spPr>
          <a:xfrm>
            <a:off x="323364" y="800355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This keyword refers to the object it belongs to.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It has different meaning depending upon where it is used.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	</a:t>
            </a:r>
            <a:r>
              <a:rPr lang="en-IN" sz="1800" b="1" dirty="0"/>
              <a:t>Object</a:t>
            </a:r>
            <a:r>
              <a:rPr lang="en-IN" sz="1800" dirty="0"/>
              <a:t>: refers to the owner of the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Alone</a:t>
            </a:r>
            <a:r>
              <a:rPr lang="en-IN" sz="1800" dirty="0"/>
              <a:t>: refers to the global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Function</a:t>
            </a:r>
            <a:r>
              <a:rPr lang="en-IN" sz="1800" dirty="0"/>
              <a:t>: refers to the object that owns function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Strict mode</a:t>
            </a:r>
            <a:r>
              <a:rPr lang="en-IN" sz="1800" dirty="0"/>
              <a:t>: this is undefined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Event</a:t>
            </a:r>
            <a:r>
              <a:rPr lang="en-IN" sz="1800" dirty="0"/>
              <a:t>: refers to the HTML element that received event</a:t>
            </a:r>
          </a:p>
        </p:txBody>
      </p:sp>
    </p:spTree>
    <p:extLst>
      <p:ext uri="{BB962C8B-B14F-4D97-AF65-F5344CB8AC3E}">
        <p14:creationId xmlns:p14="http://schemas.microsoft.com/office/powerpoint/2010/main" val="16773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5212CAA0-FC2A-DA0B-D4AC-8BCDA4B387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2" y="347779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is 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F62B3-9135-F0D3-CEED-E097CECDA1BD}"/>
              </a:ext>
            </a:extLst>
          </p:cNvPr>
          <p:cNvSpPr txBox="1"/>
          <p:nvPr/>
        </p:nvSpPr>
        <p:spPr>
          <a:xfrm>
            <a:off x="327422" y="803672"/>
            <a:ext cx="877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stands for Object-Oriented Programming.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Procedural programming is about writing procedures or methods that perform operations on the data, while object-oriented programming is about creating objects that contain both data and methods.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Object-oriented programming has several advantages over procedural programming</a:t>
            </a:r>
            <a:r>
              <a:rPr lang="en-US" sz="18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is faster and easier to execute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provides a clear structure for the programs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helps to keep the code DRY "Don't Repeat Yourself", and makes the code easier to maintain, modify and debug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makes it possible to create full reusable applications with less code and 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8">
            <a:extLst>
              <a:ext uri="{FF2B5EF4-FFF2-40B4-BE49-F238E27FC236}">
                <a16:creationId xmlns:a16="http://schemas.microsoft.com/office/drawing/2014/main" id="{6936DB89-1FE3-C5DA-8F2B-FD7BF39F4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3"/>
            <a:ext cx="8816578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n-lt"/>
              </a:rPr>
              <a:t>Pillars of Object-Oriented Programming,</a:t>
            </a:r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endParaRPr lang="en-IN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DFF46-ABAE-E5B0-5B96-D850B2A7484A}"/>
              </a:ext>
            </a:extLst>
          </p:cNvPr>
          <p:cNvSpPr txBox="1"/>
          <p:nvPr/>
        </p:nvSpPr>
        <p:spPr>
          <a:xfrm>
            <a:off x="327423" y="757767"/>
            <a:ext cx="8290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Encapsulation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Inheritance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Polymorphism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66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CB7E9494-5F31-A652-0FDE-0A976DFCD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7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Constructor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2E4F5-0A66-609D-75C4-5F3899C801E3}"/>
              </a:ext>
            </a:extLst>
          </p:cNvPr>
          <p:cNvSpPr txBox="1"/>
          <p:nvPr/>
        </p:nvSpPr>
        <p:spPr>
          <a:xfrm>
            <a:off x="327423" y="964735"/>
            <a:ext cx="828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constructor method is a special method of a class for creating and initializing an object instance of that class.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called when an object for a class is created.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Constructor Parameters: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used to initialize the values.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664330-9C2F-6621-2D73-4999E61AA441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2100" b="1" dirty="0">
                <a:solidFill>
                  <a:srgbClr val="002060"/>
                </a:solidFill>
              </a:rPr>
              <a:t>PROTOTYPE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ED17-8815-5482-3288-726F10E10B96}"/>
              </a:ext>
            </a:extLst>
          </p:cNvPr>
          <p:cNvSpPr txBox="1"/>
          <p:nvPr/>
        </p:nvSpPr>
        <p:spPr>
          <a:xfrm>
            <a:off x="381000" y="800355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Prototype is a property of a Function object. It is the prototype of objects constructed by that function.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All JavaScript objects inherit properties and methods from a prototype.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Date objects inherit from </a:t>
            </a:r>
            <a:r>
              <a:rPr lang="en-US" sz="1800" dirty="0" err="1"/>
              <a:t>Date.prototype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Array objects inherit from </a:t>
            </a:r>
            <a:r>
              <a:rPr lang="en-US" sz="1800" dirty="0" err="1"/>
              <a:t>Array.prototype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Person objects inherit from </a:t>
            </a:r>
            <a:r>
              <a:rPr lang="en-US" sz="1800" dirty="0" err="1"/>
              <a:t>Person.prototype</a:t>
            </a:r>
            <a:endParaRPr lang="en-US" sz="1800" dirty="0"/>
          </a:p>
          <a:p>
            <a:pPr lvl="1"/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Only modify your </a:t>
            </a:r>
            <a:r>
              <a:rPr lang="en-US" sz="1800" b="1" dirty="0"/>
              <a:t>own</a:t>
            </a:r>
            <a:r>
              <a:rPr lang="en-US" sz="1800" dirty="0"/>
              <a:t> prototypes. Never modify the prototypes of standard JavaScript objects.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87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itle 8">
            <a:extLst>
              <a:ext uri="{FF2B5EF4-FFF2-40B4-BE49-F238E27FC236}">
                <a16:creationId xmlns:a16="http://schemas.microsoft.com/office/drawing/2014/main" id="{43AE2463-6587-7A7B-D4CF-CFB949293FA5}"/>
              </a:ext>
            </a:extLst>
          </p:cNvPr>
          <p:cNvSpPr txBox="1">
            <a:spLocks/>
          </p:cNvSpPr>
          <p:nvPr/>
        </p:nvSpPr>
        <p:spPr>
          <a:xfrm>
            <a:off x="327423" y="410767"/>
            <a:ext cx="88165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002060"/>
                </a:solidFill>
              </a:rPr>
              <a:t>Classes/Objects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65D1F-15C5-586E-F6AA-B848AAA18D21}"/>
              </a:ext>
            </a:extLst>
          </p:cNvPr>
          <p:cNvSpPr txBox="1"/>
          <p:nvPr/>
        </p:nvSpPr>
        <p:spPr>
          <a:xfrm>
            <a:off x="327423" y="980518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Everything in object-oriented programming language is associated with classes and objects, along with its attributes/fields/properties and methods.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For example: in real life, a car is an object. The car has attributes, such as weight and color, and methods, such as drive and brake.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Class is like an object constructor, or a "blueprint" for creating objects.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 JavaScript,  they are template for JS objects.</a:t>
            </a:r>
          </a:p>
        </p:txBody>
      </p:sp>
    </p:spTree>
    <p:extLst>
      <p:ext uri="{BB962C8B-B14F-4D97-AF65-F5344CB8AC3E}">
        <p14:creationId xmlns:p14="http://schemas.microsoft.com/office/powerpoint/2010/main" val="17356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E6789FF0-468A-C534-CBBB-827311462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4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C24-A632-5EDB-DE80-9FAC25F6ADBB}"/>
              </a:ext>
            </a:extLst>
          </p:cNvPr>
          <p:cNvSpPr txBox="1"/>
          <p:nvPr/>
        </p:nvSpPr>
        <p:spPr>
          <a:xfrm>
            <a:off x="327423" y="847392"/>
            <a:ext cx="86108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 to inherit properties/fields and methods from one class to another.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enables you to define a class that takes all the functionality from a parent class and allows you to add more.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Using class inheritance, a class can inherit all the methods and properties of another class.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is a useful feature that allows code </a:t>
            </a:r>
            <a:r>
              <a:rPr lang="en-US" sz="1600"/>
              <a:t>reusability.</a:t>
            </a:r>
          </a:p>
          <a:p>
            <a:endParaRPr lang="en-US" sz="1600" dirty="0"/>
          </a:p>
          <a:p>
            <a:pPr algn="l"/>
            <a:r>
              <a:rPr lang="en-US" sz="1600" b="1" dirty="0"/>
              <a:t>Advantages</a:t>
            </a:r>
            <a:r>
              <a:rPr lang="en-US" sz="16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a child class can inherit all the functionalities of the parent's class, this allows code reusability.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Once a functionality is developed, you can simply inherit it. This allows for cleaner code and easier to maintain.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you can also add your own functionalities in the child class, you can inherit only the useful functionalities and define other required features.</a:t>
            </a:r>
          </a:p>
        </p:txBody>
      </p:sp>
    </p:spTree>
    <p:extLst>
      <p:ext uri="{BB962C8B-B14F-4D97-AF65-F5344CB8AC3E}">
        <p14:creationId xmlns:p14="http://schemas.microsoft.com/office/powerpoint/2010/main" val="2835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658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Montserrat</vt:lpstr>
      <vt:lpstr>Arial</vt:lpstr>
      <vt:lpstr>Verdana</vt:lpstr>
      <vt:lpstr>Simple Light</vt:lpstr>
      <vt:lpstr>Simple Light</vt:lpstr>
      <vt:lpstr>PowerPoint Presentation</vt:lpstr>
      <vt:lpstr>PowerPoint Presentation</vt:lpstr>
      <vt:lpstr>PowerPoint Presentation</vt:lpstr>
      <vt:lpstr>What is OOPS?</vt:lpstr>
      <vt:lpstr>Pillars of Object-Oriented Programming, </vt:lpstr>
      <vt:lpstr>Constructor</vt:lpstr>
      <vt:lpstr>PowerPoint Presentation</vt:lpstr>
      <vt:lpstr>PowerPoint Presentation</vt:lpstr>
      <vt:lpstr>Inheritance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296</cp:revision>
  <dcterms:modified xsi:type="dcterms:W3CDTF">2022-11-02T15:19:49Z</dcterms:modified>
</cp:coreProperties>
</file>