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314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277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1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30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03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13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57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0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3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23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54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6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</a:t>
            </a:r>
            <a:r>
              <a:rPr lang="en-IN" sz="2100" b="1" dirty="0">
                <a:solidFill>
                  <a:srgbClr val="002060"/>
                </a:solidFill>
              </a:rPr>
              <a:t>AVASCRIPT -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A9181-2856-8D57-6621-CEC751D5FC72}"/>
              </a:ext>
            </a:extLst>
          </p:cNvPr>
          <p:cNvSpPr txBox="1"/>
          <p:nvPr/>
        </p:nvSpPr>
        <p:spPr>
          <a:xfrm>
            <a:off x="381001" y="899954"/>
            <a:ext cx="805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JavaScript variables can hold many data types: numbers, strings, objects, etc.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Js datatypes are of two types: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Primitive                     Complex/Non-Primitive</a:t>
            </a:r>
            <a:br>
              <a:rPr lang="en-US" sz="1800" dirty="0"/>
            </a:br>
            <a:r>
              <a:rPr lang="en-US" sz="1800" dirty="0"/>
              <a:t>	String                            Function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Numbers                      Objects and Arrays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Boolean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Undefined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null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2743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Numbers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9A488-3C80-1361-A3DF-E627E1D69BA0}"/>
              </a:ext>
            </a:extLst>
          </p:cNvPr>
          <p:cNvSpPr txBox="1"/>
          <p:nvPr/>
        </p:nvSpPr>
        <p:spPr>
          <a:xfrm>
            <a:off x="381001" y="899954"/>
            <a:ext cx="805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JavaScript has only one type of number. Numbers can be written with or without decimals.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510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Control Flow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9A488-3C80-1361-A3DF-E627E1D69BA0}"/>
              </a:ext>
            </a:extLst>
          </p:cNvPr>
          <p:cNvSpPr txBox="1"/>
          <p:nvPr/>
        </p:nvSpPr>
        <p:spPr>
          <a:xfrm>
            <a:off x="381001" y="899954"/>
            <a:ext cx="80549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JavaScript is a synchronous and a single threaded Programming and scripting language.</a:t>
            </a:r>
            <a:endParaRPr lang="en-US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It is a case sensitive </a:t>
            </a:r>
            <a:r>
              <a:rPr lang="en-US" sz="1800" i="0">
                <a:solidFill>
                  <a:srgbClr val="000000"/>
                </a:solidFill>
                <a:effectLst/>
              </a:rPr>
              <a:t>language.</a:t>
            </a:r>
            <a:endParaRPr lang="en-US" sz="1800" i="0" dirty="0">
              <a:solidFill>
                <a:srgbClr val="000000"/>
              </a:solidFill>
              <a:effectLst/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control flow is the order in which the computer executes statements in a script.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173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</a:t>
            </a:r>
            <a:r>
              <a:rPr lang="en-IN" sz="2000" b="1" dirty="0" err="1">
                <a:solidFill>
                  <a:schemeClr val="bg1"/>
                </a:solidFill>
              </a:rPr>
              <a:t>avaScript</a:t>
            </a:r>
            <a:r>
              <a:rPr lang="en-IN" sz="2000" b="1" dirty="0">
                <a:solidFill>
                  <a:schemeClr val="bg1"/>
                </a:solidFill>
              </a:rPr>
              <a:t> - Introduction, Language basics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JavaScript – Variables,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Data Types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Numbers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Control Flow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C712B8-79D0-8721-1F90-D832EDA8A160}"/>
              </a:ext>
            </a:extLst>
          </p:cNvPr>
          <p:cNvSpPr txBox="1"/>
          <p:nvPr/>
        </p:nvSpPr>
        <p:spPr>
          <a:xfrm>
            <a:off x="381000" y="824909"/>
            <a:ext cx="841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is an interactive glue between html and CSS. J</a:t>
            </a:r>
            <a:r>
              <a:rPr lang="en-US" sz="1800" dirty="0" err="1"/>
              <a:t>avaScript</a:t>
            </a:r>
            <a:r>
              <a:rPr lang="en-US" sz="1800" dirty="0"/>
              <a:t> is the programming language of the Web.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is used to make your website dynamic and interactive.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is the only programming language  that a browser can understand. All advance tech like </a:t>
            </a:r>
            <a:r>
              <a:rPr lang="en-IN" sz="1800" dirty="0" err="1"/>
              <a:t>Reactjs</a:t>
            </a:r>
            <a:r>
              <a:rPr lang="en-IN" sz="1800" dirty="0"/>
              <a:t>, </a:t>
            </a:r>
            <a:r>
              <a:rPr lang="en-IN" sz="1800" dirty="0" err="1"/>
              <a:t>Expressjs</a:t>
            </a:r>
            <a:r>
              <a:rPr lang="en-IN" sz="1800" dirty="0"/>
              <a:t>, Nodejs written over the top of </a:t>
            </a:r>
            <a:r>
              <a:rPr lang="en-IN" sz="1800" dirty="0" err="1"/>
              <a:t>js</a:t>
            </a:r>
            <a:r>
              <a:rPr lang="en-IN" sz="1800" dirty="0"/>
              <a:t>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JavaScript Can Change HTML Content, HTML Attribute Values, Elements, HTML Styles.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Without </a:t>
            </a:r>
            <a:r>
              <a:rPr lang="en-IN" sz="1800" dirty="0" err="1"/>
              <a:t>javaScript</a:t>
            </a:r>
            <a:r>
              <a:rPr lang="en-IN" sz="1800" dirty="0"/>
              <a:t> there would be no games, no dynamic html forms, no interactive maps, no Gmail, no </a:t>
            </a:r>
            <a:r>
              <a:rPr lang="en-IN" sz="1800" dirty="0" err="1"/>
              <a:t>Youtube</a:t>
            </a:r>
            <a:r>
              <a:rPr lang="en-IN" sz="1800" dirty="0"/>
              <a:t>, no Netflix.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581C8-5F07-5312-E523-3A3A87D113BE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WHAT IS JAVASCRIPT?</a:t>
            </a:r>
            <a:endParaRPr lang="en-IN" sz="2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History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AFACB-5EDD-5D19-8818-6272FA536179}"/>
              </a:ext>
            </a:extLst>
          </p:cNvPr>
          <p:cNvSpPr txBox="1"/>
          <p:nvPr/>
        </p:nvSpPr>
        <p:spPr>
          <a:xfrm>
            <a:off x="381001" y="986243"/>
            <a:ext cx="805496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was created by Brendan </a:t>
            </a:r>
            <a:r>
              <a:rPr lang="en-IN" sz="1800" dirty="0" err="1"/>
              <a:t>Eich</a:t>
            </a:r>
            <a:r>
              <a:rPr lang="en-IN" sz="1800" dirty="0"/>
              <a:t> In 1995.  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Towards the end of 1996, It was standardized by </a:t>
            </a:r>
            <a:r>
              <a:rPr lang="en-IN" sz="1800" dirty="0" err="1"/>
              <a:t>Ecma</a:t>
            </a:r>
            <a:r>
              <a:rPr lang="en-IN" sz="1800" dirty="0"/>
              <a:t> as the </a:t>
            </a:r>
            <a:r>
              <a:rPr lang="en-IN" sz="1800" dirty="0" err="1"/>
              <a:t>Ecmascript</a:t>
            </a:r>
            <a:r>
              <a:rPr lang="en-IN" sz="1800" dirty="0"/>
              <a:t>.</a:t>
            </a:r>
            <a:endParaRPr lang="en-US" sz="1800" noProof="1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Java or </a:t>
            </a:r>
            <a:r>
              <a:rPr lang="en-IN" sz="1800" dirty="0" err="1"/>
              <a:t>Javascript</a:t>
            </a:r>
            <a:r>
              <a:rPr lang="en-IN" sz="18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77C84-8830-E4CB-CC3C-9F581C8B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62" y="1565277"/>
            <a:ext cx="1965191" cy="14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6018E3-ACB5-CC0B-9B4A-79765BB72A5C}"/>
              </a:ext>
            </a:extLst>
          </p:cNvPr>
          <p:cNvSpPr txBox="1"/>
          <p:nvPr/>
        </p:nvSpPr>
        <p:spPr>
          <a:xfrm>
            <a:off x="363998" y="892835"/>
            <a:ext cx="805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 What is Js Runtime and Engine?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JavaScript is already running in your browser on your computer, on your tablet, and on your smart-phone.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  Types of Js Runtime engine.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		</a:t>
            </a:r>
            <a:r>
              <a:rPr lang="en-US" sz="1800" dirty="0">
                <a:solidFill>
                  <a:schemeClr val="tx1"/>
                </a:solidFill>
              </a:rPr>
              <a:t>e.g. Chrome: V8 engine 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	                     </a:t>
            </a:r>
            <a:r>
              <a:rPr lang="en-US" sz="1800" dirty="0">
                <a:solidFill>
                  <a:schemeClr val="tx1"/>
                </a:solidFill>
              </a:rPr>
              <a:t>Mozilla: </a:t>
            </a:r>
            <a:r>
              <a:rPr lang="en-US" sz="1800" dirty="0" err="1">
                <a:solidFill>
                  <a:schemeClr val="tx1"/>
                </a:solidFill>
              </a:rPr>
              <a:t>SpiderMonkey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98741-D39A-4178-D3C1-1FDBFCCD96C8}"/>
              </a:ext>
            </a:extLst>
          </p:cNvPr>
          <p:cNvSpPr txBox="1"/>
          <p:nvPr/>
        </p:nvSpPr>
        <p:spPr>
          <a:xfrm>
            <a:off x="381000" y="414358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ENGINE &amp; RUNTINE</a:t>
            </a:r>
            <a:endParaRPr lang="ru-RU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7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WHERE TO INCLUDE JS?</a:t>
            </a:r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7125F-D909-AB3D-5E3C-DE028A38C328}"/>
              </a:ext>
            </a:extLst>
          </p:cNvPr>
          <p:cNvSpPr txBox="1"/>
          <p:nvPr/>
        </p:nvSpPr>
        <p:spPr>
          <a:xfrm>
            <a:off x="308532" y="939667"/>
            <a:ext cx="805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In head Tag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noProof="1"/>
              <a:t>In Body Tag</a:t>
            </a: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noProof="1"/>
              <a:t>As an External Js file.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</p:txBody>
      </p:sp>
    </p:spTree>
    <p:extLst>
      <p:ext uri="{BB962C8B-B14F-4D97-AF65-F5344CB8AC3E}">
        <p14:creationId xmlns:p14="http://schemas.microsoft.com/office/powerpoint/2010/main" val="86887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HOW TO DISPLAY JS</a:t>
            </a:r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C63F-20A1-C215-6D07-8905485246B1}"/>
              </a:ext>
            </a:extLst>
          </p:cNvPr>
          <p:cNvSpPr txBox="1"/>
          <p:nvPr/>
        </p:nvSpPr>
        <p:spPr>
          <a:xfrm>
            <a:off x="345046" y="795934"/>
            <a:ext cx="805496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Writing into an HTML element, using </a:t>
            </a:r>
            <a:r>
              <a:rPr lang="en-US" sz="1800" dirty="0" err="1"/>
              <a:t>innerHTML</a:t>
            </a:r>
            <a:r>
              <a:rPr lang="en-US" sz="1800" dirty="0"/>
              <a:t>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Writing into the HTML output using </a:t>
            </a:r>
            <a:r>
              <a:rPr lang="en-US" sz="1800" dirty="0" err="1"/>
              <a:t>document.write</a:t>
            </a:r>
            <a:r>
              <a:rPr lang="en-US" sz="1800" dirty="0"/>
              <a:t>().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Writing into an alert box, using </a:t>
            </a:r>
            <a:r>
              <a:rPr lang="en-US" sz="1800" dirty="0" err="1"/>
              <a:t>window.alert</a:t>
            </a:r>
            <a:r>
              <a:rPr lang="en-US" sz="1800" dirty="0"/>
              <a:t>().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Writing into the browser console, using console.log().</a:t>
            </a:r>
            <a:endParaRPr lang="en-IN" sz="1800" noProof="1"/>
          </a:p>
        </p:txBody>
      </p:sp>
    </p:spTree>
    <p:extLst>
      <p:ext uri="{BB962C8B-B14F-4D97-AF65-F5344CB8AC3E}">
        <p14:creationId xmlns:p14="http://schemas.microsoft.com/office/powerpoint/2010/main" val="86769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20B7A2-3CC4-E77F-19E4-80107DE3BA4D}"/>
              </a:ext>
            </a:extLst>
          </p:cNvPr>
          <p:cNvSpPr txBox="1"/>
          <p:nvPr/>
        </p:nvSpPr>
        <p:spPr>
          <a:xfrm>
            <a:off x="310304" y="809841"/>
            <a:ext cx="805496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JavaScript variables are containers for storing data values.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JavaScript uses the</a:t>
            </a:r>
            <a:r>
              <a:rPr lang="en-US" sz="1800" dirty="0"/>
              <a:t> var </a:t>
            </a:r>
            <a:r>
              <a:rPr lang="en-IN" sz="1800" dirty="0"/>
              <a:t>keyword to declare variables</a:t>
            </a:r>
            <a:endParaRPr lang="en-US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An equal sign is used to assign values to variables.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All JavaScript variables must be identified with unique names.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10334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NAMING CONVENTION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B1E22-5792-6C14-8845-C3F8F65DEF8C}"/>
              </a:ext>
            </a:extLst>
          </p:cNvPr>
          <p:cNvSpPr txBox="1"/>
          <p:nvPr/>
        </p:nvSpPr>
        <p:spPr>
          <a:xfrm>
            <a:off x="381001" y="795935"/>
            <a:ext cx="8054963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It </a:t>
            </a:r>
            <a:r>
              <a:rPr lang="en-IN" sz="1800" dirty="0"/>
              <a:t>is</a:t>
            </a:r>
            <a:r>
              <a:rPr lang="en-IN" sz="1800" dirty="0">
                <a:solidFill>
                  <a:schemeClr val="tx1"/>
                </a:solidFill>
              </a:rPr>
              <a:t> a Case Sensitive Language.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</a:rPr>
              <a:t>	e.g. var </a:t>
            </a:r>
            <a:r>
              <a:rPr lang="en-IN" sz="1800" dirty="0" err="1">
                <a:solidFill>
                  <a:schemeClr val="tx1"/>
                </a:solidFill>
              </a:rPr>
              <a:t>firstName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</a:rPr>
              <a:t>	       var  FirstName;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U</a:t>
            </a:r>
            <a:r>
              <a:rPr lang="en-US" sz="1800" dirty="0">
                <a:solidFill>
                  <a:schemeClr val="tx1"/>
                </a:solidFill>
              </a:rPr>
              <a:t>se camel case for naming variable  e.g. </a:t>
            </a:r>
            <a:r>
              <a:rPr lang="en-US" sz="1800" dirty="0" err="1">
                <a:solidFill>
                  <a:schemeClr val="tx1"/>
                </a:solidFill>
              </a:rPr>
              <a:t>firstName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IN" sz="1800" dirty="0">
              <a:solidFill>
                <a:schemeClr val="tx1"/>
              </a:solidFill>
            </a:endParaRP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Names Can Contain Letters, Digits, Underscores, Dollar Signs.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You Can Declare Variable Name Starting With _ And $.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Reserved Key Words Can’t Be Used As Variable Name.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I</a:t>
            </a:r>
            <a:r>
              <a:rPr lang="en-US" sz="1800" dirty="0">
                <a:solidFill>
                  <a:schemeClr val="tx1"/>
                </a:solidFill>
              </a:rPr>
              <a:t>nclude space around operator.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	 e.g. var x = “hello”;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/>
              <a:t>         </a:t>
            </a:r>
            <a:r>
              <a:rPr lang="en-US" sz="1800" dirty="0">
                <a:solidFill>
                  <a:schemeClr val="tx1"/>
                </a:solidFill>
              </a:rPr>
              <a:t>var x=“hello” ;</a:t>
            </a:r>
          </a:p>
        </p:txBody>
      </p:sp>
    </p:spTree>
    <p:extLst>
      <p:ext uri="{BB962C8B-B14F-4D97-AF65-F5344CB8AC3E}">
        <p14:creationId xmlns:p14="http://schemas.microsoft.com/office/powerpoint/2010/main" val="36199461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637</Words>
  <Application>Microsoft Office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Verdana</vt:lpstr>
      <vt:lpstr>Arial</vt:lpstr>
      <vt:lpstr>Montserrat</vt:lpstr>
      <vt:lpstr>Roboto</vt:lpstr>
      <vt:lpstr>Wingdings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149</cp:revision>
  <dcterms:modified xsi:type="dcterms:W3CDTF">2022-10-03T15:56:59Z</dcterms:modified>
</cp:coreProperties>
</file>