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86" r:id="rId5"/>
    <p:sldId id="307" r:id="rId6"/>
    <p:sldId id="277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7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75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CSS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  <a:endParaRPr lang="en-US" sz="20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Animations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Pseudo-Classes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Pseudo-Elements</a:t>
            </a: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</a:rPr>
            </a:b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81000" y="344277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Animations</a:t>
            </a:r>
            <a:br>
              <a:rPr lang="en-IN" sz="2000" b="1" dirty="0">
                <a:solidFill>
                  <a:srgbClr val="002060"/>
                </a:solidFill>
              </a:rPr>
            </a:b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61EE33-B372-2A3A-97A8-EFE817A18152}"/>
              </a:ext>
            </a:extLst>
          </p:cNvPr>
          <p:cNvSpPr txBox="1"/>
          <p:nvPr/>
        </p:nvSpPr>
        <p:spPr>
          <a:xfrm>
            <a:off x="381000" y="888448"/>
            <a:ext cx="829047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CSS allows animation of HTML elements without using JavaScript.</a:t>
            </a:r>
          </a:p>
          <a:p>
            <a:pPr algn="l"/>
            <a:r>
              <a:rPr lang="en-US" sz="1600" dirty="0"/>
              <a:t>An animation lets an element gradually change from one style to another.</a:t>
            </a:r>
          </a:p>
          <a:p>
            <a:pPr algn="l"/>
            <a:r>
              <a:rPr lang="en-US" sz="1600" dirty="0"/>
              <a:t>You can change as many CSS properties you want, as many times as you want.</a:t>
            </a:r>
          </a:p>
          <a:p>
            <a:pPr algn="l"/>
            <a:r>
              <a:rPr lang="en-US" sz="1600" dirty="0"/>
              <a:t>To use CSS animation, you must first specify some keyframes for the animation.</a:t>
            </a:r>
          </a:p>
          <a:p>
            <a:pPr algn="l"/>
            <a:endParaRPr lang="en-IN" sz="1600" dirty="0"/>
          </a:p>
          <a:p>
            <a:r>
              <a:rPr lang="en-IN" sz="1800" b="1" dirty="0"/>
              <a:t> Animation Properties:</a:t>
            </a:r>
            <a:br>
              <a:rPr lang="en-IN" sz="1800" dirty="0"/>
            </a:br>
            <a:r>
              <a:rPr lang="en-IN" sz="1800" dirty="0"/>
              <a:t> </a:t>
            </a:r>
            <a:r>
              <a:rPr lang="en-IN" sz="1600" dirty="0"/>
              <a:t>animation-name</a:t>
            </a:r>
            <a:br>
              <a:rPr lang="en-IN" sz="1600" dirty="0"/>
            </a:br>
            <a:r>
              <a:rPr lang="en-IN" sz="1600" dirty="0"/>
              <a:t> animation-duration</a:t>
            </a:r>
            <a:br>
              <a:rPr lang="en-IN" sz="1600" dirty="0"/>
            </a:br>
            <a:r>
              <a:rPr lang="en-IN" sz="1600" dirty="0"/>
              <a:t> animation-timing-function</a:t>
            </a:r>
            <a:br>
              <a:rPr lang="en-IN" sz="1600" dirty="0"/>
            </a:br>
            <a:r>
              <a:rPr lang="en-IN" sz="1600" dirty="0"/>
              <a:t> animation-delay</a:t>
            </a:r>
            <a:br>
              <a:rPr lang="en-IN" sz="1600" dirty="0"/>
            </a:br>
            <a:r>
              <a:rPr lang="en-IN" sz="1600" dirty="0"/>
              <a:t> animation-iteration-count</a:t>
            </a:r>
            <a:br>
              <a:rPr lang="en-IN" sz="1600" dirty="0"/>
            </a:br>
            <a:r>
              <a:rPr lang="en-IN" sz="1600" dirty="0"/>
              <a:t> animation-direction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986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650CE1-F362-F385-8F4E-BBB6D3E780F7}"/>
              </a:ext>
            </a:extLst>
          </p:cNvPr>
          <p:cNvSpPr txBox="1"/>
          <p:nvPr/>
        </p:nvSpPr>
        <p:spPr>
          <a:xfrm>
            <a:off x="381000" y="952268"/>
            <a:ext cx="8290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dirty="0">
                <a:solidFill>
                  <a:schemeClr val="tx1"/>
                </a:solidFill>
              </a:rPr>
              <a:t>Pseudo-Class</a:t>
            </a:r>
            <a:endParaRPr lang="en-US" sz="1800" dirty="0"/>
          </a:p>
          <a:p>
            <a:pPr algn="l"/>
            <a:r>
              <a:rPr lang="en-US" sz="1800" dirty="0"/>
              <a:t>A pseudo-class is used to define a special state of an element.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Style an element when a user mouses over 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Style visited and unvisited links differently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Style an element when it gets focus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IN" sz="1800" b="1" dirty="0">
                <a:solidFill>
                  <a:schemeClr val="tx1"/>
                </a:solidFill>
              </a:rPr>
              <a:t>Pseudo-Elements</a:t>
            </a:r>
            <a:endParaRPr lang="en-US" sz="1800" dirty="0"/>
          </a:p>
          <a:p>
            <a:pPr algn="l"/>
            <a:r>
              <a:rPr lang="en-US" sz="1800" dirty="0"/>
              <a:t>A CSS pseudo-element is used to style specified parts of an element.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Style the first letter, or line, of an element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Insert content before, or after, the content of an element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E1C41-357C-432E-3632-D6DCDC2C1994}"/>
              </a:ext>
            </a:extLst>
          </p:cNvPr>
          <p:cNvSpPr txBox="1"/>
          <p:nvPr/>
        </p:nvSpPr>
        <p:spPr>
          <a:xfrm>
            <a:off x="381000" y="417426"/>
            <a:ext cx="6896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Pseudo-class, Pseudo-element </a:t>
            </a:r>
          </a:p>
        </p:txBody>
      </p:sp>
    </p:spTree>
    <p:extLst>
      <p:ext uri="{BB962C8B-B14F-4D97-AF65-F5344CB8AC3E}">
        <p14:creationId xmlns:p14="http://schemas.microsoft.com/office/powerpoint/2010/main" val="97881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205</Words>
  <Application>Microsoft Office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Verdana</vt:lpstr>
      <vt:lpstr>Roboto</vt:lpstr>
      <vt:lpstr>Montserrat</vt:lpstr>
      <vt:lpstr>Simple Light</vt:lpstr>
      <vt:lpstr>Simple Light</vt:lpstr>
      <vt:lpstr>PowerPoint Presentation</vt:lpstr>
      <vt:lpstr>PowerPoint Presentation</vt:lpstr>
      <vt:lpstr>Animations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119</cp:revision>
  <dcterms:modified xsi:type="dcterms:W3CDTF">2022-09-27T14:06:50Z</dcterms:modified>
</cp:coreProperties>
</file>