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336" r:id="rId5"/>
    <p:sldId id="338" r:id="rId6"/>
    <p:sldId id="339" r:id="rId7"/>
    <p:sldId id="340" r:id="rId8"/>
    <p:sldId id="342" r:id="rId9"/>
    <p:sldId id="341" r:id="rId10"/>
    <p:sldId id="27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3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9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34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Window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Screen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Navigator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Location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History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Callback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Timings Events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Local Storage</a:t>
            </a:r>
          </a:p>
          <a:p>
            <a:pPr>
              <a:buClr>
                <a:schemeClr val="bg1"/>
              </a:buClr>
            </a:pPr>
            <a:br>
              <a:rPr lang="en-IN" sz="1800" b="1" dirty="0">
                <a:solidFill>
                  <a:schemeClr val="bg1"/>
                </a:solidFill>
                <a:latin typeface="+mn-lt"/>
              </a:rPr>
            </a:br>
            <a:endParaRPr lang="en-IN" sz="18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BD8D8-E910-6133-F679-130B447816EE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BOM: Browser Object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DC4A-79CD-3EE4-28D9-143E99069E75}"/>
              </a:ext>
            </a:extLst>
          </p:cNvPr>
          <p:cNvSpPr txBox="1"/>
          <p:nvPr/>
        </p:nvSpPr>
        <p:spPr>
          <a:xfrm>
            <a:off x="381000" y="89684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It allows you to talk to browser.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We have object which is supported by all the browser.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Global variables are prop of window object.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Global methods are methods of window object.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Document object is the property of window.</a:t>
            </a:r>
          </a:p>
          <a:p>
            <a:r>
              <a:rPr lang="en-IN" sz="1800" dirty="0"/>
              <a:t>	e.g. </a:t>
            </a:r>
            <a:r>
              <a:rPr lang="en-IN" sz="1800" dirty="0" err="1"/>
              <a:t>window.document.getElementById</a:t>
            </a:r>
            <a:r>
              <a:rPr lang="en-IN" sz="1800" dirty="0"/>
              <a:t> is same as </a:t>
            </a:r>
            <a:r>
              <a:rPr lang="en-IN" sz="1800" dirty="0" err="1"/>
              <a:t>document.getElementById</a:t>
            </a:r>
            <a:r>
              <a:rPr lang="en-IN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DC5FDD-EDAC-5B40-3A47-E2F71AF7C247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Callback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63781-84C0-48DA-73E1-548373C93518}"/>
              </a:ext>
            </a:extLst>
          </p:cNvPr>
          <p:cNvSpPr txBox="1"/>
          <p:nvPr/>
        </p:nvSpPr>
        <p:spPr>
          <a:xfrm>
            <a:off x="381000" y="855841"/>
            <a:ext cx="807485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callback is a function passed as an argument to another function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This technique allows a function to call another function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callback function can run after another function has finished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JavaScript functions are executed in the sequence they are called. Not in the sequence they are defined.</a:t>
            </a:r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7F1B67-5FE9-70FC-9627-721FAA8F338B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Timing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89978-1448-18B4-8F17-EAB1773F4AF1}"/>
              </a:ext>
            </a:extLst>
          </p:cNvPr>
          <p:cNvSpPr txBox="1"/>
          <p:nvPr/>
        </p:nvSpPr>
        <p:spPr>
          <a:xfrm>
            <a:off x="381000" y="896841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window object allows execution of code at specified time intervals.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These time intervals are called timing events.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They both are methods of the HTML DOM Window object.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 two key methods to use with JavaScript are: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setTimeout</a:t>
            </a:r>
            <a:r>
              <a:rPr lang="en-US" sz="1800" dirty="0"/>
              <a:t>(function, milliseconds): Executes a function, after waiting a specified number of milliseconds.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setInterval</a:t>
            </a:r>
            <a:r>
              <a:rPr lang="en-US" sz="1800" dirty="0"/>
              <a:t>(function, milliseconds): Executes a function but repeats the execution of the function continuously.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Web Storage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60D07-232C-B8A9-544A-590D604B7BDF}"/>
              </a:ext>
            </a:extLst>
          </p:cNvPr>
          <p:cNvSpPr txBox="1"/>
          <p:nvPr/>
        </p:nvSpPr>
        <p:spPr>
          <a:xfrm>
            <a:off x="76200" y="821099"/>
            <a:ext cx="8290477" cy="38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storage types of HTML5 are: 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Session Storage: </a:t>
            </a: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stores data of current session only. It means that the data stored in session storage clear automatically when the browser is closed.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Local Storage: </a:t>
            </a: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Local storage is another type of HTML5 Web Storage. In local storage, data is not deleted automatically when the current browser window is closed. </a:t>
            </a:r>
            <a:endParaRPr lang="en-US" sz="1800" dirty="0">
              <a:solidFill>
                <a:srgbClr val="001C3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main benefits of HTML5 Web Storage: 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0075" indent="-257175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can store up to 10 MB data which is certainly more than what cookies have.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0075" indent="-257175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 storage data cannot be transferred with the HTTP request. It helps to increase the performance of the application.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9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EDC241-4277-0056-EBDD-929E430597B9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B4CE7-D778-4E44-81F7-E500432563FE}"/>
              </a:ext>
            </a:extLst>
          </p:cNvPr>
          <p:cNvSpPr txBox="1"/>
          <p:nvPr/>
        </p:nvSpPr>
        <p:spPr>
          <a:xfrm>
            <a:off x="381000" y="899954"/>
            <a:ext cx="8671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stands for </a:t>
            </a:r>
            <a:r>
              <a:rPr lang="en-IN" sz="1800" b="1" dirty="0"/>
              <a:t>J</a:t>
            </a:r>
            <a:r>
              <a:rPr lang="en-IN" sz="1800" dirty="0"/>
              <a:t>ava</a:t>
            </a:r>
            <a:r>
              <a:rPr lang="en-IN" sz="1800" b="1" dirty="0"/>
              <a:t>S</a:t>
            </a:r>
            <a:r>
              <a:rPr lang="en-IN" sz="1800" dirty="0"/>
              <a:t>cript </a:t>
            </a:r>
            <a:r>
              <a:rPr lang="en-IN" sz="1800" b="1" dirty="0"/>
              <a:t>O</a:t>
            </a:r>
            <a:r>
              <a:rPr lang="en-IN" sz="1800" dirty="0"/>
              <a:t>bject </a:t>
            </a:r>
            <a:r>
              <a:rPr lang="en-IN" sz="1800" b="1" dirty="0"/>
              <a:t>N</a:t>
            </a:r>
            <a:r>
              <a:rPr lang="en-IN" sz="1800" dirty="0"/>
              <a:t>otation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a lightweight data-interchange format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plain text written in JavaScript object notation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used to send data between computers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language independent </a:t>
            </a:r>
            <a:endParaRPr lang="en-IN" sz="1800" b="1" dirty="0"/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797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HOW TO DEBUG JS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1" y="782790"/>
            <a:ext cx="805496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process of finding, testing and reducing bug/error in code.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Why Debugging?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Ways to debug </a:t>
            </a:r>
            <a:r>
              <a:rPr lang="en-IN" sz="1800" dirty="0" err="1"/>
              <a:t>Js</a:t>
            </a:r>
            <a:r>
              <a:rPr lang="en-IN" sz="1800" dirty="0"/>
              <a:t>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/>
              <a:t>	console</a:t>
            </a:r>
            <a:r>
              <a:rPr lang="en-IN" sz="1800" dirty="0"/>
              <a:t>.log()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	Debugger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	Adding break points</a:t>
            </a:r>
          </a:p>
        </p:txBody>
      </p:sp>
    </p:spTree>
    <p:extLst>
      <p:ext uri="{BB962C8B-B14F-4D97-AF65-F5344CB8AC3E}">
        <p14:creationId xmlns:p14="http://schemas.microsoft.com/office/powerpoint/2010/main" val="200256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494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Verdana</vt:lpstr>
      <vt:lpstr>Calibri</vt:lpstr>
      <vt:lpstr>Wingdings</vt:lpstr>
      <vt:lpstr>Arial</vt:lpstr>
      <vt:lpstr>Montserrat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236</cp:revision>
  <dcterms:modified xsi:type="dcterms:W3CDTF">2022-10-26T15:34:42Z</dcterms:modified>
</cp:coreProperties>
</file>