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329" r:id="rId5"/>
    <p:sldId id="330" r:id="rId6"/>
    <p:sldId id="334" r:id="rId7"/>
    <p:sldId id="332" r:id="rId8"/>
    <p:sldId id="333" r:id="rId9"/>
    <p:sldId id="277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66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7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79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 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Functions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Hoisting</a:t>
            </a:r>
          </a:p>
          <a:p>
            <a:pPr lvl="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oboto" panose="02000000000000000000" pitchFamily="2" charset="0"/>
              </a:rPr>
              <a:t>  Scope</a:t>
            </a:r>
          </a:p>
          <a:p>
            <a:pPr lvl="4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T</a:t>
            </a:r>
            <a:r>
              <a:rPr lang="en-IN" sz="2000" dirty="0">
                <a:solidFill>
                  <a:schemeClr val="bg1"/>
                </a:solidFill>
                <a:latin typeface="Roboto" panose="02000000000000000000" pitchFamily="2" charset="0"/>
              </a:rPr>
              <a:t>iming Events</a:t>
            </a:r>
            <a:endParaRPr lang="en-IN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F4EBDA-CEF4-6013-A777-3506986BE3F2}"/>
              </a:ext>
            </a:extLst>
          </p:cNvPr>
          <p:cNvSpPr txBox="1"/>
          <p:nvPr/>
        </p:nvSpPr>
        <p:spPr>
          <a:xfrm>
            <a:off x="381000" y="855841"/>
            <a:ext cx="805496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Function:  </a:t>
            </a:r>
            <a:r>
              <a:rPr lang="en-IN" sz="1800" dirty="0"/>
              <a:t>A JavaScript function is a block of code designed to do something or perform a task. A JavaScript function is executed when it is invoked(called).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A JavaScript function is defined with the function  keyword, followed by a name, followed by parentheses ().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Function names can contain letters, underscores, and dollar signs (same rules as variables).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JavaScript - Functions</a:t>
            </a:r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990FEB-857A-30F8-42D3-78905F420A30}"/>
              </a:ext>
            </a:extLst>
          </p:cNvPr>
          <p:cNvSpPr txBox="1"/>
          <p:nvPr/>
        </p:nvSpPr>
        <p:spPr>
          <a:xfrm>
            <a:off x="381000" y="791387"/>
            <a:ext cx="805496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Function Calling:</a:t>
            </a:r>
          </a:p>
          <a:p>
            <a:pPr marL="600075" lvl="1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When an event occurs (when a user clicks a button)</a:t>
            </a:r>
          </a:p>
          <a:p>
            <a:pPr marL="600075" lvl="1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When it is invoked (called) from JavaScript code</a:t>
            </a:r>
          </a:p>
          <a:p>
            <a:pPr marL="600075" lvl="1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Automatically (self invoked)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Code Reusability.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You can use the same code many times with different arguments, to produce different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0334C-E747-4C33-C0A4-47562E5C1A1A}"/>
              </a:ext>
            </a:extLst>
          </p:cNvPr>
          <p:cNvSpPr txBox="1"/>
          <p:nvPr/>
        </p:nvSpPr>
        <p:spPr>
          <a:xfrm>
            <a:off x="381000" y="414358"/>
            <a:ext cx="48234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JavaScript - Functions</a:t>
            </a:r>
            <a:endParaRPr lang="ru-RU" sz="2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89787A-3C88-9C35-3321-373B30799B34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210A7-828F-FB7B-151B-C223AE20B610}"/>
              </a:ext>
            </a:extLst>
          </p:cNvPr>
          <p:cNvSpPr txBox="1"/>
          <p:nvPr/>
        </p:nvSpPr>
        <p:spPr>
          <a:xfrm>
            <a:off x="381001" y="862356"/>
            <a:ext cx="805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Scope determines the accessibility of variables.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In JavaScript there are two types of scope: Local scope and Global scope.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Local JavaScript Variables: Variables declared within a JavaScript function, become local to the function.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Global JavaScript Variables: A variable declared outside a function, becomes global.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212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C865B3-FFB8-1D6B-2CB6-7F561435D972}"/>
              </a:ext>
            </a:extLst>
          </p:cNvPr>
          <p:cNvSpPr txBox="1"/>
          <p:nvPr/>
        </p:nvSpPr>
        <p:spPr>
          <a:xfrm>
            <a:off x="316532" y="795934"/>
            <a:ext cx="805496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Hoisting is moving declarations to the top of the current scope.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 In JavaScript, a variable can be declared after it has been used.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 Only declarations are hoisted at the top not the initialization.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 It is always a good practice to declare all variables at the beginning of every scope.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9787A-3C88-9C35-3321-373B30799B34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200225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322EF8-000D-A0EC-33F2-C115EE8BEF23}"/>
              </a:ext>
            </a:extLst>
          </p:cNvPr>
          <p:cNvSpPr txBox="1"/>
          <p:nvPr/>
        </p:nvSpPr>
        <p:spPr>
          <a:xfrm>
            <a:off x="381000" y="896841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window object allows execution of code at specified time intervals.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These time intervals are called timing events.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They both are methods of the HTML DOM Window object.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The two key methods to use with JavaScript are: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setTimeout</a:t>
            </a:r>
            <a:r>
              <a:rPr lang="en-US" sz="1800" dirty="0"/>
              <a:t>(function, milliseconds): Executes a function, after waiting a specified number of milliseconds.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setInterval</a:t>
            </a:r>
            <a:r>
              <a:rPr lang="en-US" sz="1800" dirty="0"/>
              <a:t>(function, milliseconds): Executes a function but repeats the execution of the function continuously.</a:t>
            </a:r>
          </a:p>
          <a:p>
            <a:pPr algn="l"/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3FF8F-7E10-2AEE-747E-8B3D92B76C10}"/>
              </a:ext>
            </a:extLst>
          </p:cNvPr>
          <p:cNvSpPr txBox="1"/>
          <p:nvPr/>
        </p:nvSpPr>
        <p:spPr>
          <a:xfrm>
            <a:off x="381000" y="417426"/>
            <a:ext cx="6375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Timing Events</a:t>
            </a:r>
          </a:p>
        </p:txBody>
      </p:sp>
    </p:spTree>
    <p:extLst>
      <p:ext uri="{BB962C8B-B14F-4D97-AF65-F5344CB8AC3E}">
        <p14:creationId xmlns:p14="http://schemas.microsoft.com/office/powerpoint/2010/main" val="365219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400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Verdana</vt:lpstr>
      <vt:lpstr>Wingdings</vt:lpstr>
      <vt:lpstr>Arial</vt:lpstr>
      <vt:lpstr>Roboto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194</cp:revision>
  <dcterms:modified xsi:type="dcterms:W3CDTF">2022-10-13T15:42:39Z</dcterms:modified>
</cp:coreProperties>
</file>