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333" r:id="rId5"/>
    <p:sldId id="335" r:id="rId6"/>
    <p:sldId id="336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79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89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44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+mn-lt"/>
              </a:rPr>
              <a:t>Stacks</a:t>
            </a: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322EF8-000D-A0EC-33F2-C115EE8BEF23}"/>
              </a:ext>
            </a:extLst>
          </p:cNvPr>
          <p:cNvSpPr txBox="1"/>
          <p:nvPr/>
        </p:nvSpPr>
        <p:spPr>
          <a:xfrm>
            <a:off x="304800" y="894874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73239"/>
                </a:solidFill>
                <a:effectLst/>
                <a:latin typeface="+mn-lt"/>
              </a:rPr>
              <a:t>Stack is a linear data structure which follows a particular order in which the operations are performed. The order may be LIFO(Last In First Out) or FILO(First In Last Out).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3FF8F-7E10-2AEE-747E-8B3D92B76C10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Stacks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9B240-3ADF-33D7-CD01-4E8B9ED0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56771"/>
            <a:ext cx="6157006" cy="19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322EF8-000D-A0EC-33F2-C115EE8BEF23}"/>
              </a:ext>
            </a:extLst>
          </p:cNvPr>
          <p:cNvSpPr txBox="1"/>
          <p:nvPr/>
        </p:nvSpPr>
        <p:spPr>
          <a:xfrm>
            <a:off x="378490" y="788167"/>
            <a:ext cx="87630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FF0000"/>
                </a:solidFill>
                <a:effectLst/>
                <a:latin typeface="+mn-lt"/>
              </a:rPr>
              <a:t>Evaluation of Postfix Expression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chemeClr val="tx1"/>
                </a:solidFill>
                <a:effectLst/>
                <a:latin typeface="+mn-lt"/>
              </a:rPr>
              <a:t>Infix to Postfix Conversion using Stack</a:t>
            </a:r>
            <a:endParaRPr lang="en-US" sz="130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Prefix to Infix Conversion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Prefix to Postfix Conversion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Postfix to Prefix Conversion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Postfix to Infix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Convert Infix To Prefix Notation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The Stock Span Problem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Check for balanced parentheses in an expression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Next Greater Element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Next Greater Frequency Element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Number of NGEs to the right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Maximum product of indexes of next greater on left and right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The Celebrity Problem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Expression Evaluation</a:t>
            </a:r>
            <a:endParaRPr lang="en-US" sz="1300" dirty="0"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Arithmetic Expression </a:t>
            </a:r>
            <a:r>
              <a:rPr lang="en-US" sz="1300" strike="noStrike" dirty="0" err="1">
                <a:solidFill>
                  <a:srgbClr val="FF0000"/>
                </a:solidFill>
                <a:effectLst/>
                <a:latin typeface="+mn-lt"/>
              </a:rPr>
              <a:t>Evalution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Evaluation of Postfix Expression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solidFill>
                  <a:srgbClr val="FF0000"/>
                </a:solidFill>
                <a:effectLst/>
                <a:latin typeface="+mn-lt"/>
              </a:rPr>
              <a:t>Iterative Tower of Hanoi</a:t>
            </a:r>
            <a:endParaRPr lang="en-US" sz="1300" dirty="0">
              <a:solidFill>
                <a:srgbClr val="FF0000"/>
              </a:solidFill>
              <a:effectLst/>
              <a:latin typeface="+mn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300" strike="noStrike" dirty="0">
                <a:effectLst/>
                <a:latin typeface="+mn-lt"/>
              </a:rPr>
              <a:t>Print next greater number of Q queries</a:t>
            </a:r>
            <a:endParaRPr lang="en-US" sz="130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300" dirty="0"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3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3FF8F-7E10-2AEE-747E-8B3D92B76C10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I</a:t>
            </a:r>
            <a:r>
              <a:rPr lang="en-IN" sz="2100" b="1" dirty="0" err="1">
                <a:solidFill>
                  <a:srgbClr val="002060"/>
                </a:solidFill>
              </a:rPr>
              <a:t>mplementation</a:t>
            </a:r>
            <a:r>
              <a:rPr lang="en-IN" sz="2100" b="1" dirty="0">
                <a:solidFill>
                  <a:srgbClr val="002060"/>
                </a:solidFill>
              </a:rPr>
              <a:t>- Stack</a:t>
            </a:r>
          </a:p>
        </p:txBody>
      </p:sp>
    </p:spTree>
    <p:extLst>
      <p:ext uri="{BB962C8B-B14F-4D97-AF65-F5344CB8AC3E}">
        <p14:creationId xmlns:p14="http://schemas.microsoft.com/office/powerpoint/2010/main" val="288623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023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322EF8-000D-A0EC-33F2-C115EE8BEF23}"/>
              </a:ext>
            </a:extLst>
          </p:cNvPr>
          <p:cNvSpPr txBox="1"/>
          <p:nvPr/>
        </p:nvSpPr>
        <p:spPr>
          <a:xfrm>
            <a:off x="304800" y="894874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A Stack can be used for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+mn-lt"/>
              </a:rPr>
              <a:t>evaluating expressions consisting of operands and operators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Stacks can be used for Backtracking, i.e., to check parenthesis matching in an expression.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It can also be used to convert one form of expression to another form.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It can be used for systematic Memory Management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3FF8F-7E10-2AEE-747E-8B3D92B76C10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Application- Stack</a:t>
            </a:r>
          </a:p>
        </p:txBody>
      </p:sp>
    </p:spTree>
    <p:extLst>
      <p:ext uri="{BB962C8B-B14F-4D97-AF65-F5344CB8AC3E}">
        <p14:creationId xmlns:p14="http://schemas.microsoft.com/office/powerpoint/2010/main" val="9870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240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206</cp:revision>
  <dcterms:modified xsi:type="dcterms:W3CDTF">2022-11-15T15:32:44Z</dcterms:modified>
</cp:coreProperties>
</file>