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329" r:id="rId5"/>
    <p:sldId id="277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customschemas.google.com/relationships/presentationmetadata" Target="metadata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3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 Loops</a:t>
            </a: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  <a:latin typeface="+mn-lt"/>
              </a:rPr>
            </a:br>
            <a:endParaRPr lang="en-IN" sz="24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IN" sz="2100" b="1" dirty="0">
                <a:solidFill>
                  <a:srgbClr val="002060"/>
                </a:solidFill>
              </a:rPr>
              <a:t>Loops</a:t>
            </a: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9DA3E-E019-8226-29BA-72C323BBC4C7}"/>
              </a:ext>
            </a:extLst>
          </p:cNvPr>
          <p:cNvSpPr txBox="1"/>
          <p:nvPr/>
        </p:nvSpPr>
        <p:spPr>
          <a:xfrm>
            <a:off x="381000" y="833517"/>
            <a:ext cx="8054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Loops can execute a block of code a number of times.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Types of Loops in JavaScript</a:t>
            </a:r>
          </a:p>
          <a:p>
            <a:pPr lvl="0">
              <a:buClr>
                <a:schemeClr val="tx1"/>
              </a:buClr>
            </a:pPr>
            <a:r>
              <a:rPr lang="en-IN" sz="1800" dirty="0"/>
              <a:t> 	for</a:t>
            </a:r>
          </a:p>
          <a:p>
            <a:pPr lvl="0">
              <a:buClr>
                <a:schemeClr val="tx1"/>
              </a:buClr>
            </a:pPr>
            <a:r>
              <a:rPr lang="en-IN" sz="1800" dirty="0"/>
              <a:t>	while</a:t>
            </a:r>
          </a:p>
          <a:p>
            <a:pPr lvl="0">
              <a:buClr>
                <a:schemeClr val="tx1"/>
              </a:buClr>
            </a:pPr>
            <a:r>
              <a:rPr lang="en-IN" sz="1800" dirty="0"/>
              <a:t>	do/while</a:t>
            </a:r>
          </a:p>
          <a:p>
            <a:pPr lvl="0">
              <a:buClr>
                <a:schemeClr val="tx1"/>
              </a:buClr>
            </a:pPr>
            <a:r>
              <a:rPr lang="en-IN" sz="1800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738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59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Wingdings</vt:lpstr>
      <vt:lpstr>Arial</vt:lpstr>
      <vt:lpstr>Montserrat</vt:lpstr>
      <vt:lpstr>Verdana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180</cp:revision>
  <dcterms:modified xsi:type="dcterms:W3CDTF">2022-10-12T14:09:59Z</dcterms:modified>
</cp:coreProperties>
</file>