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86" r:id="rId5"/>
    <p:sldId id="307" r:id="rId6"/>
    <p:sldId id="308" r:id="rId7"/>
    <p:sldId id="312" r:id="rId8"/>
    <p:sldId id="314" r:id="rId9"/>
    <p:sldId id="309" r:id="rId10"/>
    <p:sldId id="313" r:id="rId11"/>
    <p:sldId id="310" r:id="rId12"/>
    <p:sldId id="311" r:id="rId13"/>
    <p:sldId id="27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customschemas.google.com/relationships/presentationmetadata" Target="meta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96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63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75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214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37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6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23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1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E39D30-E455-6663-A9B0-20FCEC732745}"/>
              </a:ext>
            </a:extLst>
          </p:cNvPr>
          <p:cNvSpPr txBox="1"/>
          <p:nvPr/>
        </p:nvSpPr>
        <p:spPr>
          <a:xfrm>
            <a:off x="338417" y="841934"/>
            <a:ext cx="8467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CSS has several different units for expressing a length, values.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For some CSS properties, negative values are allowed.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%, </a:t>
            </a:r>
            <a:r>
              <a:rPr lang="en-US" sz="1800" dirty="0" err="1"/>
              <a:t>em</a:t>
            </a:r>
            <a:r>
              <a:rPr lang="en-US" sz="1800" dirty="0"/>
              <a:t>, rem, </a:t>
            </a:r>
            <a:r>
              <a:rPr lang="en-US" sz="1800" dirty="0" err="1"/>
              <a:t>px</a:t>
            </a:r>
            <a:r>
              <a:rPr lang="en-US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Units</a:t>
            </a:r>
            <a:endParaRPr lang="en-IN" sz="2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Browser Prefix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2FF1A-11E9-E7D3-3AF5-A020BB823A83}"/>
              </a:ext>
            </a:extLst>
          </p:cNvPr>
          <p:cNvSpPr txBox="1"/>
          <p:nvPr/>
        </p:nvSpPr>
        <p:spPr>
          <a:xfrm>
            <a:off x="375810" y="918662"/>
            <a:ext cx="85291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4"/>
                </a:solidFill>
              </a:rPr>
              <a:t>Browser Prefix are a way for browser makers to add support for new CSS features before those features are fully supported in all browsers</a:t>
            </a:r>
            <a:endParaRPr lang="en-IN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-</a:t>
            </a:r>
            <a:r>
              <a:rPr lang="en-IN" sz="1800" dirty="0" err="1"/>
              <a:t>webkit</a:t>
            </a:r>
            <a:r>
              <a:rPr lang="en-IN" sz="1800" dirty="0"/>
              <a:t>- (Chrome, Safari, newer versions of Opera, almost all iOS browsers including Firefox for iOS; basically, any </a:t>
            </a:r>
            <a:r>
              <a:rPr lang="en-IN" sz="1800" dirty="0" err="1"/>
              <a:t>WebKit</a:t>
            </a:r>
            <a:r>
              <a:rPr lang="en-IN" sz="1800" dirty="0"/>
              <a:t> based browser)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-</a:t>
            </a:r>
            <a:r>
              <a:rPr lang="en-IN" sz="1800" dirty="0" err="1"/>
              <a:t>moz</a:t>
            </a:r>
            <a:r>
              <a:rPr lang="en-IN" sz="1800" dirty="0"/>
              <a:t>- (Firefox)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-o- (old pre-</a:t>
            </a:r>
            <a:r>
              <a:rPr lang="en-IN" sz="1800" dirty="0" err="1"/>
              <a:t>WebKit</a:t>
            </a:r>
            <a:r>
              <a:rPr lang="en-IN" sz="1800" dirty="0"/>
              <a:t> versions of Opera)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-</a:t>
            </a:r>
            <a:r>
              <a:rPr lang="en-IN" sz="1800" dirty="0" err="1"/>
              <a:t>ms</a:t>
            </a:r>
            <a:r>
              <a:rPr lang="en-IN" sz="1800" dirty="0"/>
              <a:t>- (Internet Explorer and Microsoft Edge)</a:t>
            </a:r>
          </a:p>
        </p:txBody>
      </p:sp>
    </p:spTree>
    <p:extLst>
      <p:ext uri="{BB962C8B-B14F-4D97-AF65-F5344CB8AC3E}">
        <p14:creationId xmlns:p14="http://schemas.microsoft.com/office/powerpoint/2010/main" val="13026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Responsive Design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Media Queries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</a:rPr>
              <a:t>Units</a:t>
            </a:r>
            <a:endParaRPr lang="en-IN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Responsive Design</a:t>
            </a:r>
            <a:br>
              <a:rPr lang="en-IN" sz="2000" b="1" dirty="0">
                <a:solidFill>
                  <a:srgbClr val="002060"/>
                </a:solidFill>
              </a:rPr>
            </a:br>
            <a:br>
              <a:rPr lang="en-IN" sz="2000" b="1" dirty="0">
                <a:solidFill>
                  <a:srgbClr val="002060"/>
                </a:solidFill>
              </a:rPr>
            </a:b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B2BBAD-A374-9E1F-2BDD-681F2B2B7BEE}"/>
              </a:ext>
            </a:extLst>
          </p:cNvPr>
          <p:cNvSpPr txBox="1"/>
          <p:nvPr/>
        </p:nvSpPr>
        <p:spPr>
          <a:xfrm>
            <a:off x="381000" y="945953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What is responsive website?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Viewport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use media query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make images/videos responsive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E2211-C980-1E44-A688-ECE33E339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41" y="2361050"/>
            <a:ext cx="4350317" cy="20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27CAC5-2380-86AB-6979-CDC7533FDCD4}"/>
              </a:ext>
            </a:extLst>
          </p:cNvPr>
          <p:cNvSpPr txBox="1"/>
          <p:nvPr/>
        </p:nvSpPr>
        <p:spPr>
          <a:xfrm>
            <a:off x="381000" y="532166"/>
            <a:ext cx="870966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What is responsive website?</a:t>
            </a:r>
            <a:endParaRPr lang="en-US" sz="2100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makes your web page look good on all devices.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uses only HTML and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is not a program or a JavaScript.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91E5B-EC3A-4639-F68E-81C6E95C04C3}"/>
              </a:ext>
            </a:extLst>
          </p:cNvPr>
          <p:cNvSpPr txBox="1"/>
          <p:nvPr/>
        </p:nvSpPr>
        <p:spPr>
          <a:xfrm>
            <a:off x="381000" y="2115898"/>
            <a:ext cx="825246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>
                <a:solidFill>
                  <a:srgbClr val="002060"/>
                </a:solidFill>
              </a:rPr>
              <a:t>Viewport</a:t>
            </a:r>
            <a:endParaRPr lang="en-US" sz="1800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is the user's visible area of a web page.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varies with the device, and will be smaller on a mobile phone than on a computer screen.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Before tablets and mobile phones, web pages were designed only for computer screens, and it was common for web pages to have a static design and a fixed size.</a:t>
            </a:r>
          </a:p>
        </p:txBody>
      </p:sp>
    </p:spTree>
    <p:extLst>
      <p:ext uri="{BB962C8B-B14F-4D97-AF65-F5344CB8AC3E}">
        <p14:creationId xmlns:p14="http://schemas.microsoft.com/office/powerpoint/2010/main" val="9788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E5EED0-407F-AF60-1DBF-67875D60C0B9}"/>
              </a:ext>
            </a:extLst>
          </p:cNvPr>
          <p:cNvSpPr txBox="1"/>
          <p:nvPr/>
        </p:nvSpPr>
        <p:spPr>
          <a:xfrm>
            <a:off x="381000" y="483515"/>
            <a:ext cx="8542193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>
                <a:solidFill>
                  <a:srgbClr val="002060"/>
                </a:solidFill>
              </a:rPr>
              <a:t>How to use media query?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Media query is a CSS technique introduced in CSS3.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It uses the @media rule to include a block of CSS properties only if a certain </a:t>
            </a:r>
          </a:p>
          <a:p>
            <a:r>
              <a:rPr lang="en-IN" sz="1800" dirty="0"/>
              <a:t>    condition is true.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Mobile First means designing for mobile before designing for desktop or any other device (This will make the page display faster on smaller devices).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This means that we must make some changes in our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18C12-8034-EDA8-D681-4B2A048CC0AA}"/>
              </a:ext>
            </a:extLst>
          </p:cNvPr>
          <p:cNvSpPr txBox="1"/>
          <p:nvPr/>
        </p:nvSpPr>
        <p:spPr>
          <a:xfrm>
            <a:off x="381000" y="2869178"/>
            <a:ext cx="63093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How to make images/videos responsive?</a:t>
            </a:r>
            <a:endParaRPr lang="en-US" sz="2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9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0082D2-8DD5-48B5-1DD2-A40D931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95" y="2211198"/>
            <a:ext cx="8179202" cy="657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B5242-175D-494F-ABF4-7264921F08CA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14256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345360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Media Type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35B31-69C6-8DC5-E564-AD4A3F3FE9BE}"/>
              </a:ext>
            </a:extLst>
          </p:cNvPr>
          <p:cNvSpPr txBox="1"/>
          <p:nvPr/>
        </p:nvSpPr>
        <p:spPr>
          <a:xfrm>
            <a:off x="338417" y="714692"/>
            <a:ext cx="84245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Media types define the broad category of device for which the media query applies: all, print, screen.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Media types describe the general category of </a:t>
            </a:r>
            <a:r>
              <a:rPr lang="en-US" sz="180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device.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Suitable for all devices.</a:t>
            </a:r>
          </a:p>
          <a:p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Intended for paged material and documents viewed on </a:t>
            </a:r>
            <a:r>
              <a:rPr lang="en-US" sz="180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screen in print preview mode. (Please see paged media for information about formatting issues that are specific to these formats.)</a:t>
            </a:r>
          </a:p>
          <a:p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Intended primarily for screens.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7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DEE685-714E-DBEA-AEFF-7D1B136C8C85}"/>
              </a:ext>
            </a:extLst>
          </p:cNvPr>
          <p:cNvSpPr txBox="1"/>
          <p:nvPr/>
        </p:nvSpPr>
        <p:spPr>
          <a:xfrm>
            <a:off x="374210" y="747453"/>
            <a:ext cx="8374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create </a:t>
            </a:r>
            <a:r>
              <a:rPr lang="en-US" sz="180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media query that depends on multiple conditions. This is where the logical operators come in: and, and only. Furthermore, you can combine multiple media queries into </a:t>
            </a:r>
            <a:r>
              <a:rPr lang="en-US" sz="180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comma-separated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list; this allows you to apply the same styles in different situations.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@media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451A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(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min-width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rgbClr val="0986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and (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landscape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{ ... 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44C5F2-6A8E-72FE-5303-227B6EEC10CF}"/>
              </a:ext>
            </a:extLst>
          </p:cNvPr>
          <p:cNvSpPr txBox="1"/>
          <p:nvPr/>
        </p:nvSpPr>
        <p:spPr>
          <a:xfrm>
            <a:off x="300903" y="582574"/>
            <a:ext cx="854219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>
                <a:solidFill>
                  <a:srgbClr val="002060"/>
                </a:solidFill>
              </a:rPr>
              <a:t>Frameworks: </a:t>
            </a:r>
          </a:p>
          <a:p>
            <a:pPr algn="l"/>
            <a:r>
              <a:rPr lang="en-US" sz="1800" dirty="0"/>
              <a:t>There are many free CSS Frameworks that offer Responsive Design.</a:t>
            </a:r>
            <a:endParaRPr lang="en-US" sz="1800" b="1" dirty="0"/>
          </a:p>
          <a:p>
            <a:pPr algn="l"/>
            <a:endParaRPr lang="en-US" sz="1800" b="1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Materialize CSS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Bootstrap 4</a:t>
            </a:r>
          </a:p>
        </p:txBody>
      </p:sp>
    </p:spTree>
    <p:extLst>
      <p:ext uri="{BB962C8B-B14F-4D97-AF65-F5344CB8AC3E}">
        <p14:creationId xmlns:p14="http://schemas.microsoft.com/office/powerpoint/2010/main" val="35283346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620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Verdana</vt:lpstr>
      <vt:lpstr>Roboto</vt:lpstr>
      <vt:lpstr>Wingdings</vt:lpstr>
      <vt:lpstr>Montserrat</vt:lpstr>
      <vt:lpstr>Simple Light</vt:lpstr>
      <vt:lpstr>Simple Light</vt:lpstr>
      <vt:lpstr>PowerPoint Presentation</vt:lpstr>
      <vt:lpstr>PowerPoint Presentation</vt:lpstr>
      <vt:lpstr>Responsive Design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139</cp:revision>
  <dcterms:modified xsi:type="dcterms:W3CDTF">2022-09-28T15:48:28Z</dcterms:modified>
</cp:coreProperties>
</file>