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329" r:id="rId5"/>
    <p:sldId id="328" r:id="rId6"/>
    <p:sldId id="277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EaqFSrBF/ws3RX4DNqAvM7u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f0308bd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5f0308bde3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f0308bde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5f0308bde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3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0308bde3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5f0308bde3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1960fbd5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41960fbd5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35"/>
            <a:ext cx="9144000" cy="51402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f0308bde3_0_5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5f0308bde3_0_5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5f0308bde3_0_5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0308bde3_0_5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g5f0308bde3_0_5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f0308bde3_0_5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5f0308bde3_0_57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g5f0308bde3_0_57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Google Shape;76;g5f0308bde3_0_57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5f0308bde3_0_5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0308bde3_0_5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5f0308bde3_0_5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g5f0308bde3_0_5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g5f0308bde3_0_5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f0308bde3_0_5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5f0308bde3_0_5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0308bde3_0_59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g5f0308bde3_0_59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g5f0308bde3_0_5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f0308bde3_0_60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g5f0308bde3_0_6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0308bde3_0_60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5f0308bde3_0_6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0308bde3_0_60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5f0308bde3_0_60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5f0308bde3_0_6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0308bde3_0_6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0308bde3_0_5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5f0308bde3_0_5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g5f0308bde3_0_5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0308bde3_0_306"/>
          <p:cNvSpPr txBox="1"/>
          <p:nvPr/>
        </p:nvSpPr>
        <p:spPr>
          <a:xfrm>
            <a:off x="1658052" y="1858200"/>
            <a:ext cx="5827895" cy="1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Introduction to</a:t>
            </a:r>
            <a:r>
              <a:rPr lang="en-US" sz="2800" b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en-US" sz="2800" b="1" i="0" u="none" strike="noStrike" cap="none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JS</a:t>
            </a:r>
          </a:p>
          <a:p>
            <a:pPr algn="ctr">
              <a:buSzPts val="2700"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Turn your passion into Website</a:t>
            </a:r>
            <a:endParaRPr lang="en-US" sz="2800" b="1" i="0" u="none" strike="noStrike" cap="none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g5f0308bde3_0_306"/>
          <p:cNvSpPr txBox="1"/>
          <p:nvPr/>
        </p:nvSpPr>
        <p:spPr>
          <a:xfrm>
            <a:off x="2025250" y="39409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0308bde3_0_447"/>
          <p:cNvSpPr txBox="1"/>
          <p:nvPr/>
        </p:nvSpPr>
        <p:spPr>
          <a:xfrm>
            <a:off x="457200" y="506190"/>
            <a:ext cx="8229600" cy="3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</a:rPr>
              <a:t>Today’s Topics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Coercion - Explicit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Objects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Different ways to create Objects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Updating an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Printing an Object in console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Remove key-value pair from object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n-lt"/>
              </a:rPr>
              <a:t>  How to get all values from an object?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br>
              <a:rPr lang="en-IN" sz="2400" b="1" dirty="0">
                <a:solidFill>
                  <a:schemeClr val="bg1"/>
                </a:solidFill>
                <a:latin typeface="+mn-lt"/>
              </a:rPr>
            </a:br>
            <a:endParaRPr lang="en-IN" sz="24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Type Conversion</a:t>
            </a:r>
          </a:p>
          <a:p>
            <a:endParaRPr lang="en-IN" sz="2100" b="1" dirty="0">
              <a:solidFill>
                <a:srgbClr val="002060"/>
              </a:solidFill>
            </a:endParaRP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EC4C9-3DC4-9025-7420-6EC47E72E7C1}"/>
              </a:ext>
            </a:extLst>
          </p:cNvPr>
          <p:cNvSpPr txBox="1"/>
          <p:nvPr/>
        </p:nvSpPr>
        <p:spPr>
          <a:xfrm>
            <a:off x="381001" y="902354"/>
            <a:ext cx="8054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JavaScript variables can be converted to a new variable and another data type. 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can convert a Number, Boolean to string, etc.</a:t>
            </a: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Implicit &amp; Explicit </a:t>
            </a:r>
            <a:r>
              <a:rPr lang="en-IN" sz="1800" dirty="0" err="1"/>
              <a:t>Coersion</a:t>
            </a:r>
            <a:endParaRPr lang="en-IN" sz="1800" dirty="0"/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38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f0308bde3_0_494"/>
          <p:cNvSpPr/>
          <p:nvPr/>
        </p:nvSpPr>
        <p:spPr>
          <a:xfrm>
            <a:off x="-21250" y="4675900"/>
            <a:ext cx="9165300" cy="467700"/>
          </a:xfrm>
          <a:prstGeom prst="rect">
            <a:avLst/>
          </a:prstGeom>
          <a:solidFill>
            <a:srgbClr val="17274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5f0308bde3_0_494"/>
          <p:cNvGrpSpPr/>
          <p:nvPr/>
        </p:nvGrpSpPr>
        <p:grpSpPr>
          <a:xfrm>
            <a:off x="652150" y="4737850"/>
            <a:ext cx="7863100" cy="343800"/>
            <a:chOff x="652150" y="4737850"/>
            <a:chExt cx="7863100" cy="343800"/>
          </a:xfrm>
        </p:grpSpPr>
        <p:sp>
          <p:nvSpPr>
            <p:cNvPr id="189" name="Google Shape;189;g5f0308bde3_0_494"/>
            <p:cNvSpPr txBox="1"/>
            <p:nvPr/>
          </p:nvSpPr>
          <p:spPr>
            <a:xfrm>
              <a:off x="6521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EdYoda - Frontend Developer Program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0" name="Google Shape;190;g5f0308bde3_0_494"/>
            <p:cNvSpPr txBox="1"/>
            <p:nvPr/>
          </p:nvSpPr>
          <p:spPr>
            <a:xfrm>
              <a:off x="5603750" y="4737850"/>
              <a:ext cx="2911500" cy="3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https://www.edyoda.com</a:t>
              </a:r>
              <a:endParaRPr sz="1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01B7D51-F29B-C046-D632-205AC5A740BD}"/>
              </a:ext>
            </a:extLst>
          </p:cNvPr>
          <p:cNvSpPr txBox="1"/>
          <p:nvPr/>
        </p:nvSpPr>
        <p:spPr>
          <a:xfrm>
            <a:off x="381000" y="417426"/>
            <a:ext cx="4922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rgbClr val="002060"/>
                </a:solidFill>
              </a:rPr>
              <a:t>Objects</a:t>
            </a:r>
          </a:p>
          <a:p>
            <a:endParaRPr lang="en-IN" sz="2100" b="1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CE242-742A-E5DE-19D7-8871CC0F90E0}"/>
              </a:ext>
            </a:extLst>
          </p:cNvPr>
          <p:cNvSpPr txBox="1"/>
          <p:nvPr/>
        </p:nvSpPr>
        <p:spPr>
          <a:xfrm>
            <a:off x="381000" y="910574"/>
            <a:ext cx="805496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cap="none" dirty="0">
                <a:solidFill>
                  <a:schemeClr val="tx1"/>
                </a:solidFill>
              </a:rPr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		</a:t>
            </a:r>
            <a:r>
              <a:rPr lang="en-US" sz="1800" cap="none" dirty="0" err="1">
                <a:solidFill>
                  <a:schemeClr val="tx1"/>
                </a:solidFill>
              </a:rPr>
              <a:t>firstName</a:t>
            </a:r>
            <a:r>
              <a:rPr lang="en-US" sz="1800" cap="none" dirty="0">
                <a:solidFill>
                  <a:schemeClr val="tx1"/>
                </a:solidFill>
              </a:rPr>
              <a:t> : “</a:t>
            </a:r>
            <a:r>
              <a:rPr lang="en-US" sz="1800"/>
              <a:t>alina</a:t>
            </a:r>
            <a:r>
              <a:rPr lang="en-US" sz="1800" cap="none">
                <a:solidFill>
                  <a:schemeClr val="tx1"/>
                </a:solidFill>
              </a:rPr>
              <a:t>”,</a:t>
            </a:r>
            <a:endParaRPr lang="en-US" sz="18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		Age: </a:t>
            </a:r>
            <a:r>
              <a:rPr lang="en-US" sz="1800" dirty="0">
                <a:solidFill>
                  <a:schemeClr val="tx1"/>
                </a:solidFill>
              </a:rPr>
              <a:t>35</a:t>
            </a:r>
            <a:endParaRPr lang="en-US" sz="18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cap="none" dirty="0">
                <a:solidFill>
                  <a:schemeClr val="tx1"/>
                </a:solidFill>
              </a:rPr>
              <a:t>        };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Different ways to create Objects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Updating an Object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Printing an Object in console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Remove key-value pair from object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 to get all values from an object?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cap="none" dirty="0">
              <a:solidFill>
                <a:schemeClr val="tx1"/>
              </a:solidFill>
            </a:endParaRPr>
          </a:p>
          <a:p>
            <a:pPr marL="257175" indent="-257175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553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1960fbd57_0_62"/>
          <p:cNvSpPr txBox="1"/>
          <p:nvPr/>
        </p:nvSpPr>
        <p:spPr>
          <a:xfrm>
            <a:off x="457200" y="22419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KEEP LEARNING!!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289;g41960fbd57_0_62">
            <a:extLst>
              <a:ext uri="{FF2B5EF4-FFF2-40B4-BE49-F238E27FC236}">
                <a16:creationId xmlns:a16="http://schemas.microsoft.com/office/drawing/2014/main" id="{E58E31BD-66E7-27F5-5410-7FB14449B93D}"/>
              </a:ext>
            </a:extLst>
          </p:cNvPr>
          <p:cNvSpPr txBox="1"/>
          <p:nvPr/>
        </p:nvSpPr>
        <p:spPr>
          <a:xfrm>
            <a:off x="457200" y="1403790"/>
            <a:ext cx="82296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800" b="1" i="0" u="none" strike="noStrike" cap="none" dirty="0"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162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Verdana</vt:lpstr>
      <vt:lpstr>Wingdings</vt:lpstr>
      <vt:lpstr>Roboto</vt:lpstr>
      <vt:lpstr>Arial</vt:lpstr>
      <vt:lpstr>Montserrat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urvashi singla</cp:lastModifiedBy>
  <cp:revision>170</cp:revision>
  <dcterms:modified xsi:type="dcterms:W3CDTF">2022-10-07T15:51:41Z</dcterms:modified>
</cp:coreProperties>
</file>