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329" r:id="rId5"/>
    <p:sldId id="330" r:id="rId6"/>
    <p:sldId id="334" r:id="rId7"/>
    <p:sldId id="277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customschemas.google.com/relationships/presentationmetadata" Target="metadata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3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66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5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+mn-lt"/>
              </a:rPr>
              <a:t>Introduction to DOM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+mn-lt"/>
              </a:rPr>
              <a:t>  Selecting Nodes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+mn-lt"/>
              </a:rPr>
              <a:t>  Creating Nodes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+mn-lt"/>
              </a:rPr>
              <a:t>  DOM - Updating Nodes, Deleting Nodes, Updating Styles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br>
              <a:rPr lang="en-IN" sz="2000" b="1" dirty="0">
                <a:solidFill>
                  <a:schemeClr val="bg1"/>
                </a:solidFill>
                <a:latin typeface="+mn-lt"/>
              </a:rPr>
            </a:br>
            <a:endParaRPr lang="en-IN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DOM: Document Object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0B945-1545-1B3A-01EA-236671FC2232}"/>
              </a:ext>
            </a:extLst>
          </p:cNvPr>
          <p:cNvSpPr txBox="1"/>
          <p:nvPr/>
        </p:nvSpPr>
        <p:spPr>
          <a:xfrm>
            <a:off x="331992" y="932047"/>
            <a:ext cx="82192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IN" sz="1800" dirty="0"/>
              <a:t>Structuring your web elements is DOM.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IN" sz="1800" dirty="0"/>
              <a:t>DOM creates a document object model of the page, when a page is loaded.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IN" sz="1800" dirty="0"/>
              <a:t>DOM is a tree like structure.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IN" sz="1800" dirty="0"/>
              <a:t>Dom  is the standard object model &amp; programming interface for HTML. It defines: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IN" sz="1800" dirty="0"/>
              <a:t>Html elements as objects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IN" sz="1800" dirty="0"/>
              <a:t>Properties of HTML elements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IN" sz="1800" dirty="0"/>
              <a:t>DOM Methods to access all HTML elements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IN" sz="1800" dirty="0"/>
              <a:t>Events for html elements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IN" sz="1800" dirty="0"/>
              <a:t>To manipulate elements based on class &amp; id</a:t>
            </a:r>
          </a:p>
        </p:txBody>
      </p:sp>
    </p:spTree>
    <p:extLst>
      <p:ext uri="{BB962C8B-B14F-4D97-AF65-F5344CB8AC3E}">
        <p14:creationId xmlns:p14="http://schemas.microsoft.com/office/powerpoint/2010/main" val="27738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D0334C-E747-4C33-C0A4-47562E5C1A1A}"/>
              </a:ext>
            </a:extLst>
          </p:cNvPr>
          <p:cNvSpPr txBox="1"/>
          <p:nvPr/>
        </p:nvSpPr>
        <p:spPr>
          <a:xfrm>
            <a:off x="381000" y="414358"/>
            <a:ext cx="4823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DOM: Document Object Model</a:t>
            </a:r>
          </a:p>
        </p:txBody>
      </p:sp>
      <p:pic>
        <p:nvPicPr>
          <p:cNvPr id="4" name="Picture 2" descr="JavaScript HTML DOM">
            <a:extLst>
              <a:ext uri="{FF2B5EF4-FFF2-40B4-BE49-F238E27FC236}">
                <a16:creationId xmlns:a16="http://schemas.microsoft.com/office/drawing/2014/main" id="{6C4BAB57-5098-8CF7-A6AE-FC097D1ED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45" y="1112796"/>
            <a:ext cx="5685911" cy="311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89787A-3C88-9C35-3321-373B30799B34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DOM Methods: Selectors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56781-E0EC-0E6A-6158-9100A0BCFC98}"/>
              </a:ext>
            </a:extLst>
          </p:cNvPr>
          <p:cNvSpPr txBox="1"/>
          <p:nvPr/>
        </p:nvSpPr>
        <p:spPr>
          <a:xfrm>
            <a:off x="434340" y="894874"/>
            <a:ext cx="7482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>
                <a:solidFill>
                  <a:srgbClr val="000000"/>
                </a:solidFill>
                <a:effectLst/>
                <a:latin typeface="+mn-lt"/>
              </a:rPr>
              <a:t>getElementById</a:t>
            </a:r>
            <a:endParaRPr lang="en-IN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getElementByClassname</a:t>
            </a:r>
            <a:endParaRPr lang="en-IN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getElementByTag</a:t>
            </a:r>
            <a:endParaRPr lang="en-IN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Query Selectors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12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165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Verdana</vt:lpstr>
      <vt:lpstr>Montserrat</vt:lpstr>
      <vt:lpstr>Wingdings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205</cp:revision>
  <dcterms:modified xsi:type="dcterms:W3CDTF">2022-10-18T13:29:15Z</dcterms:modified>
</cp:coreProperties>
</file>