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48" r:id="rId5"/>
    <p:sldId id="351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6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45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AJAX using jQuery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GET call using jQuery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POST call using jQuery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Regular Expressions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Pattern Matching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itle 5">
            <a:extLst>
              <a:ext uri="{FF2B5EF4-FFF2-40B4-BE49-F238E27FC236}">
                <a16:creationId xmlns:a16="http://schemas.microsoft.com/office/drawing/2014/main" id="{609BFDB4-1E4F-380A-739B-42363B16E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410766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2060"/>
                </a:solidFill>
                <a:effectLst/>
                <a:latin typeface="+mn-lt"/>
              </a:rPr>
              <a:t>AJAX using jQuery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81431-7156-5F21-D182-EFD26E846D67}"/>
              </a:ext>
            </a:extLst>
          </p:cNvPr>
          <p:cNvSpPr txBox="1"/>
          <p:nvPr/>
        </p:nvSpPr>
        <p:spPr>
          <a:xfrm>
            <a:off x="276340" y="964734"/>
            <a:ext cx="8570119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AJAX is the art of exchanging data with a server, and updating parts of a web page - without reloading the whole page.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jQuery provides several methods for AJAX functionality.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Two commonly used methods for a request-response between a client and server are: GET and POST.</a:t>
            </a:r>
          </a:p>
          <a:p>
            <a:pPr lvl="1"/>
            <a:r>
              <a:rPr lang="en-US" sz="1800" b="1" i="0" dirty="0">
                <a:solidFill>
                  <a:srgbClr val="000000"/>
                </a:solidFill>
                <a:effectLst/>
                <a:latin typeface="+mn-lt"/>
              </a:rPr>
              <a:t>	GET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- Requests data from a specified resource</a:t>
            </a:r>
          </a:p>
          <a:p>
            <a:pPr lvl="1"/>
            <a:r>
              <a:rPr lang="en-US" sz="1800" dirty="0">
                <a:latin typeface="+mn-lt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lt"/>
              </a:rPr>
              <a:t>POST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- Submits data to be processed to a specified resource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36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" name="Title 5">
            <a:extLst>
              <a:ext uri="{FF2B5EF4-FFF2-40B4-BE49-F238E27FC236}">
                <a16:creationId xmlns:a16="http://schemas.microsoft.com/office/drawing/2014/main" id="{EEE79063-E7F1-8153-6CD4-5EACE9FB9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250251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Regex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76EB0-6A5B-4CFF-6CD4-345F89007FAF}"/>
              </a:ext>
            </a:extLst>
          </p:cNvPr>
          <p:cNvSpPr txBox="1"/>
          <p:nvPr/>
        </p:nvSpPr>
        <p:spPr>
          <a:xfrm>
            <a:off x="327423" y="835194"/>
            <a:ext cx="7684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A regular expression is a sequence of characters that forms a search pattern.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When you search for data in a text, you can use this search pattern to describe what you are searching for.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A regular expression can be a single character, or a more complicated pattern.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The search pattern can be used for text search and text replace operations.</a:t>
            </a:r>
          </a:p>
        </p:txBody>
      </p:sp>
    </p:spTree>
    <p:extLst>
      <p:ext uri="{BB962C8B-B14F-4D97-AF65-F5344CB8AC3E}">
        <p14:creationId xmlns:p14="http://schemas.microsoft.com/office/powerpoint/2010/main" val="30033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202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Arial</vt:lpstr>
      <vt:lpstr>Verdana</vt:lpstr>
      <vt:lpstr>Montserrat</vt:lpstr>
      <vt:lpstr>Simple Light</vt:lpstr>
      <vt:lpstr>Simple Light</vt:lpstr>
      <vt:lpstr>PowerPoint Presentation</vt:lpstr>
      <vt:lpstr>PowerPoint Presentation</vt:lpstr>
      <vt:lpstr>AJAX using jQuery</vt:lpstr>
      <vt:lpstr>Regex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316</cp:revision>
  <dcterms:modified xsi:type="dcterms:W3CDTF">2022-11-04T10:12:16Z</dcterms:modified>
</cp:coreProperties>
</file>