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338" r:id="rId5"/>
    <p:sldId id="342" r:id="rId6"/>
    <p:sldId id="277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44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69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Making AJAX Requests – POST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Show Loader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Handling Errors with try-catch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Throw statements</a:t>
            </a: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  <a:latin typeface="+mn-lt"/>
              </a:rPr>
            </a:br>
            <a:endParaRPr lang="en-IN" sz="24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0FB27D-6A80-52C3-4078-29FA3164158E}"/>
              </a:ext>
            </a:extLst>
          </p:cNvPr>
          <p:cNvSpPr txBox="1"/>
          <p:nvPr/>
        </p:nvSpPr>
        <p:spPr>
          <a:xfrm>
            <a:off x="381000" y="463426"/>
            <a:ext cx="646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dirty="0">
                <a:solidFill>
                  <a:srgbClr val="002060"/>
                </a:solidFill>
                <a:effectLst/>
                <a:latin typeface="+mn-lt"/>
              </a:rPr>
              <a:t>Making AJAX Requests </a:t>
            </a:r>
            <a:r>
              <a:rPr lang="en-IN" sz="2000" b="1" i="0">
                <a:solidFill>
                  <a:srgbClr val="002060"/>
                </a:solidFill>
                <a:effectLst/>
                <a:latin typeface="+mn-lt"/>
              </a:rPr>
              <a:t>– POST</a:t>
            </a:r>
            <a:endParaRPr lang="en-US" sz="20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DEAC7-1918-8363-144E-E2B7EB37DF60}"/>
              </a:ext>
            </a:extLst>
          </p:cNvPr>
          <p:cNvSpPr/>
          <p:nvPr/>
        </p:nvSpPr>
        <p:spPr>
          <a:xfrm>
            <a:off x="400050" y="941843"/>
            <a:ext cx="79362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 A cached file is not an option (update a file or database on the server).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 Sending a large amount of data to the server (POST has no size limitations).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 Sending user input (which can contain unknown characters), POST is more robust and secure than GET.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8A973-934D-432B-63CB-D33BAD6F7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04" y="3150119"/>
            <a:ext cx="5385763" cy="9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CD9DFE-B8FB-064C-E81F-D0BA4196D891}"/>
              </a:ext>
            </a:extLst>
          </p:cNvPr>
          <p:cNvSpPr txBox="1"/>
          <p:nvPr/>
        </p:nvSpPr>
        <p:spPr>
          <a:xfrm>
            <a:off x="381000" y="414358"/>
            <a:ext cx="36820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 dirty="0">
                <a:solidFill>
                  <a:srgbClr val="002060"/>
                </a:solidFill>
              </a:rPr>
              <a:t>Error Handling</a:t>
            </a:r>
            <a:endParaRPr lang="ru-RU" sz="21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353B5-DD99-576E-8F8C-F8CCA712996D}"/>
              </a:ext>
            </a:extLst>
          </p:cNvPr>
          <p:cNvSpPr txBox="1"/>
          <p:nvPr/>
        </p:nvSpPr>
        <p:spPr>
          <a:xfrm>
            <a:off x="381000" y="891806"/>
            <a:ext cx="8054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When executing JavaScript code, different errors can occur.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Errors can be coding errors made by the programmer, errors due to wrong input, and other unforeseeable things.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We have 4 statements in error handling: try, catch, throw, finally.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We have built-in errors and we can create custom errors as well.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7797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180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Wingdings</vt:lpstr>
      <vt:lpstr>Arial</vt:lpstr>
      <vt:lpstr>Verdana</vt:lpstr>
      <vt:lpstr>Montserrat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280</cp:revision>
  <dcterms:modified xsi:type="dcterms:W3CDTF">2022-10-31T14:15:04Z</dcterms:modified>
</cp:coreProperties>
</file>