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4.png" ContentType="image/png"/>
  <Override PartName="/ppt/media/image3.png" ContentType="image/png"/>
  <Override PartName="/ppt/media/image1.png" ContentType="image/png"/>
  <Override PartName="/ppt/media/image2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5C5E6F7-D5EA-4616-AB0A-156B2D94139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latin typeface="Times New Roman"/>
                <a:ea typeface="ＭＳ Ｐゴシック"/>
              </a:rPr>
              <a:t>Please put in notes here to explain poster so that someone else could summarize what your poster is about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3693146-737C-4AAA-ABB3-AD3FA698883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"/>
          <p:cNvPicPr/>
          <p:nvPr/>
        </p:nvPicPr>
        <p:blipFill>
          <a:blip r:embed="rId2"/>
          <a:stretch/>
        </p:blipFill>
        <p:spPr>
          <a:xfrm>
            <a:off x="457200" y="99360"/>
            <a:ext cx="1066320" cy="8910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097280" y="91440"/>
            <a:ext cx="7955280" cy="173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Spectrum: Classifying, Replicating and Mitigating Spectre Attacks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457200" y="2103120"/>
            <a:ext cx="4297680" cy="421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Use BOOM as a model</a:t>
            </a: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Taxonomy of single core attacks</a:t>
            </a: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Replicated Spectre v1/v2</a:t>
            </a: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Prototype L1D$ Speculative Buffer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5943600" y="4160880"/>
            <a:ext cx="2286000" cy="2971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Abraham Gonzalez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6309360" y="5120640"/>
            <a:ext cx="1645920" cy="164592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2"/>
          <a:stretch/>
        </p:blipFill>
        <p:spPr>
          <a:xfrm>
            <a:off x="4663440" y="2387520"/>
            <a:ext cx="2689560" cy="172728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3"/>
          <a:stretch/>
        </p:blipFill>
        <p:spPr>
          <a:xfrm>
            <a:off x="6785280" y="1838880"/>
            <a:ext cx="2122200" cy="1737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LibreOffice/6.0.6.2$Linux_X86_64 LibreOffice_project/00m0$Build-2</Application>
  <Words>45</Words>
  <Paragraphs>15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2013-05-24T17:28:49Z</dcterms:created>
  <dc:creator>Tamille Johnson</dc:creator>
  <dc:description/>
  <dc:language>en-US</dc:language>
  <cp:lastModifiedBy/>
  <dcterms:modified xsi:type="dcterms:W3CDTF">2018-12-20T10:25:02Z</dcterms:modified>
  <cp:revision>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15.0040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