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53B0E-FA65-443B-9D76-5E3382188684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8D555-1029-492A-A93B-BA04BD9B2893}">
      <dgm:prSet/>
      <dgm:spPr/>
      <dgm:t>
        <a:bodyPr/>
        <a:lstStyle/>
        <a:p>
          <a:r>
            <a:rPr lang="en-US"/>
            <a:t>Circuit</a:t>
          </a:r>
        </a:p>
      </dgm:t>
    </dgm:pt>
    <dgm:pt modelId="{1B464D6A-2ABA-4CDB-AAD8-C54F365C9B70}" type="parTrans" cxnId="{CFA4D441-DC54-4E0F-BAD6-978A481E2FC5}">
      <dgm:prSet/>
      <dgm:spPr/>
      <dgm:t>
        <a:bodyPr/>
        <a:lstStyle/>
        <a:p>
          <a:endParaRPr lang="en-US"/>
        </a:p>
      </dgm:t>
    </dgm:pt>
    <dgm:pt modelId="{D17890EC-9A49-4918-BCB5-A3303F0BB90B}" type="sibTrans" cxnId="{CFA4D441-DC54-4E0F-BAD6-978A481E2FC5}">
      <dgm:prSet/>
      <dgm:spPr/>
      <dgm:t>
        <a:bodyPr/>
        <a:lstStyle/>
        <a:p>
          <a:endParaRPr lang="en-US"/>
        </a:p>
      </dgm:t>
    </dgm:pt>
    <dgm:pt modelId="{C47AF11D-F6C3-479C-9E56-508BA47CCCDE}">
      <dgm:prSet/>
      <dgm:spPr/>
      <dgm:t>
        <a:bodyPr/>
        <a:lstStyle/>
        <a:p>
          <a:r>
            <a:rPr lang="en-US" dirty="0"/>
            <a:t>User input circuits</a:t>
          </a:r>
        </a:p>
      </dgm:t>
    </dgm:pt>
    <dgm:pt modelId="{DC5257F3-EC0A-4B76-A2E5-51C79B2D100F}" type="parTrans" cxnId="{E0B958CE-1868-4265-A9D1-944C576D8A0D}">
      <dgm:prSet/>
      <dgm:spPr/>
      <dgm:t>
        <a:bodyPr/>
        <a:lstStyle/>
        <a:p>
          <a:endParaRPr lang="en-US"/>
        </a:p>
      </dgm:t>
    </dgm:pt>
    <dgm:pt modelId="{DFF0E7AC-7277-4C75-B293-C0E4CF4B75B7}" type="sibTrans" cxnId="{E0B958CE-1868-4265-A9D1-944C576D8A0D}">
      <dgm:prSet/>
      <dgm:spPr/>
      <dgm:t>
        <a:bodyPr/>
        <a:lstStyle/>
        <a:p>
          <a:endParaRPr lang="en-US"/>
        </a:p>
      </dgm:t>
    </dgm:pt>
    <dgm:pt modelId="{49813AD3-AF36-48C9-9698-D35FFC4D0788}">
      <dgm:prSet/>
      <dgm:spPr/>
      <dgm:t>
        <a:bodyPr/>
        <a:lstStyle/>
        <a:p>
          <a:r>
            <a:rPr lang="en-US" dirty="0"/>
            <a:t>Random circuits </a:t>
          </a:r>
        </a:p>
      </dgm:t>
    </dgm:pt>
    <dgm:pt modelId="{717DE4EE-D7DE-41D8-8CF6-D18EA038F50E}" type="parTrans" cxnId="{C8822A24-ACE9-44DE-B263-8AEF241CB39B}">
      <dgm:prSet/>
      <dgm:spPr/>
      <dgm:t>
        <a:bodyPr/>
        <a:lstStyle/>
        <a:p>
          <a:endParaRPr lang="en-US"/>
        </a:p>
      </dgm:t>
    </dgm:pt>
    <dgm:pt modelId="{9480E914-F68E-41B4-A5F1-8A379F0F3EAB}" type="sibTrans" cxnId="{C8822A24-ACE9-44DE-B263-8AEF241CB39B}">
      <dgm:prSet/>
      <dgm:spPr/>
      <dgm:t>
        <a:bodyPr/>
        <a:lstStyle/>
        <a:p>
          <a:endParaRPr lang="en-US"/>
        </a:p>
      </dgm:t>
    </dgm:pt>
    <dgm:pt modelId="{C9544C7B-0043-4595-8FFB-973036E7D69E}">
      <dgm:prSet/>
      <dgm:spPr/>
      <dgm:t>
        <a:bodyPr/>
        <a:lstStyle/>
        <a:p>
          <a:r>
            <a:rPr lang="en-US" dirty="0"/>
            <a:t>Circuit benchmarking suite</a:t>
          </a:r>
        </a:p>
      </dgm:t>
    </dgm:pt>
    <dgm:pt modelId="{9B4040CE-0B2D-45C0-B7DF-2461E0212D88}" type="parTrans" cxnId="{0AC9EF32-7A32-4CCD-8BFC-E8CF31BCFEA3}">
      <dgm:prSet/>
      <dgm:spPr/>
      <dgm:t>
        <a:bodyPr/>
        <a:lstStyle/>
        <a:p>
          <a:endParaRPr lang="en-US"/>
        </a:p>
      </dgm:t>
    </dgm:pt>
    <dgm:pt modelId="{41511105-B8B6-4669-9580-5D8711369CBE}" type="sibTrans" cxnId="{0AC9EF32-7A32-4CCD-8BFC-E8CF31BCFEA3}">
      <dgm:prSet/>
      <dgm:spPr/>
      <dgm:t>
        <a:bodyPr/>
        <a:lstStyle/>
        <a:p>
          <a:endParaRPr lang="en-US"/>
        </a:p>
      </dgm:t>
    </dgm:pt>
    <dgm:pt modelId="{E66128A9-56B4-4DD1-AD6F-07F7D294ED62}">
      <dgm:prSet/>
      <dgm:spPr/>
      <dgm:t>
        <a:bodyPr/>
        <a:lstStyle/>
        <a:p>
          <a:r>
            <a:rPr lang="en-US"/>
            <a:t>Transformers</a:t>
          </a:r>
        </a:p>
      </dgm:t>
    </dgm:pt>
    <dgm:pt modelId="{BB292342-14D3-4908-AC78-DDECCCD044A8}" type="parTrans" cxnId="{A85C3D24-5701-4023-9B3F-40332BD2CFE7}">
      <dgm:prSet/>
      <dgm:spPr/>
      <dgm:t>
        <a:bodyPr/>
        <a:lstStyle/>
        <a:p>
          <a:endParaRPr lang="en-US"/>
        </a:p>
      </dgm:t>
    </dgm:pt>
    <dgm:pt modelId="{78ABC8E2-E3F5-441C-BEFA-F9FD3E402CF3}" type="sibTrans" cxnId="{A85C3D24-5701-4023-9B3F-40332BD2CFE7}">
      <dgm:prSet/>
      <dgm:spPr/>
      <dgm:t>
        <a:bodyPr/>
        <a:lstStyle/>
        <a:p>
          <a:endParaRPr lang="en-US"/>
        </a:p>
      </dgm:t>
    </dgm:pt>
    <dgm:pt modelId="{0B3AC28E-EB3C-4967-AC7C-D5252CCA8A93}">
      <dgm:prSet/>
      <dgm:spPr/>
      <dgm:t>
        <a:bodyPr/>
        <a:lstStyle/>
        <a:p>
          <a:r>
            <a:rPr lang="en-US"/>
            <a:t>Compilers</a:t>
          </a:r>
        </a:p>
      </dgm:t>
    </dgm:pt>
    <dgm:pt modelId="{F699E4AE-00F6-4A3D-8AB9-4889165FC117}" type="parTrans" cxnId="{7B94EAA9-391E-4DC7-82EE-4C20BFD2741A}">
      <dgm:prSet/>
      <dgm:spPr/>
      <dgm:t>
        <a:bodyPr/>
        <a:lstStyle/>
        <a:p>
          <a:endParaRPr lang="en-US"/>
        </a:p>
      </dgm:t>
    </dgm:pt>
    <dgm:pt modelId="{CA083772-A32D-445A-BBA8-69E43954A08C}" type="sibTrans" cxnId="{7B94EAA9-391E-4DC7-82EE-4C20BFD2741A}">
      <dgm:prSet/>
      <dgm:spPr/>
      <dgm:t>
        <a:bodyPr/>
        <a:lstStyle/>
        <a:p>
          <a:endParaRPr lang="en-US"/>
        </a:p>
      </dgm:t>
    </dgm:pt>
    <dgm:pt modelId="{5401B172-F05F-4CA8-801D-13728B25AF3C}">
      <dgm:prSet/>
      <dgm:spPr/>
      <dgm:t>
        <a:bodyPr/>
        <a:lstStyle/>
        <a:p>
          <a:r>
            <a:rPr lang="en-US" dirty="0"/>
            <a:t>Error correction codes</a:t>
          </a:r>
        </a:p>
      </dgm:t>
    </dgm:pt>
    <dgm:pt modelId="{3ACF29CD-88D4-41FD-8279-652E3E1CD9A2}" type="parTrans" cxnId="{D7F6F55D-5AD0-4A71-AB65-A884A9E410F4}">
      <dgm:prSet/>
      <dgm:spPr/>
      <dgm:t>
        <a:bodyPr/>
        <a:lstStyle/>
        <a:p>
          <a:endParaRPr lang="en-US"/>
        </a:p>
      </dgm:t>
    </dgm:pt>
    <dgm:pt modelId="{4D80A2D2-6C63-4EE0-A033-CF14070FF444}" type="sibTrans" cxnId="{D7F6F55D-5AD0-4A71-AB65-A884A9E410F4}">
      <dgm:prSet/>
      <dgm:spPr/>
      <dgm:t>
        <a:bodyPr/>
        <a:lstStyle/>
        <a:p>
          <a:endParaRPr lang="en-US"/>
        </a:p>
      </dgm:t>
    </dgm:pt>
    <dgm:pt modelId="{CABD3514-2E65-494E-B337-EE3C53E9F8BF}">
      <dgm:prSet/>
      <dgm:spPr/>
      <dgm:t>
        <a:bodyPr/>
        <a:lstStyle/>
        <a:p>
          <a:r>
            <a:rPr lang="en-US"/>
            <a:t>Noise Model</a:t>
          </a:r>
        </a:p>
      </dgm:t>
    </dgm:pt>
    <dgm:pt modelId="{B1360B53-2A5F-431B-A8BE-04740E992AB4}" type="parTrans" cxnId="{42B58742-FCAA-4C0C-9776-8A1CEF821329}">
      <dgm:prSet/>
      <dgm:spPr/>
      <dgm:t>
        <a:bodyPr/>
        <a:lstStyle/>
        <a:p>
          <a:endParaRPr lang="en-US"/>
        </a:p>
      </dgm:t>
    </dgm:pt>
    <dgm:pt modelId="{7A12B022-8E86-4661-B823-17343B87934F}" type="sibTrans" cxnId="{42B58742-FCAA-4C0C-9776-8A1CEF821329}">
      <dgm:prSet/>
      <dgm:spPr/>
      <dgm:t>
        <a:bodyPr/>
        <a:lstStyle/>
        <a:p>
          <a:endParaRPr lang="en-US"/>
        </a:p>
      </dgm:t>
    </dgm:pt>
    <dgm:pt modelId="{9927F70B-27D3-455B-8C26-61D58E47D411}">
      <dgm:prSet/>
      <dgm:spPr/>
      <dgm:t>
        <a:bodyPr/>
        <a:lstStyle/>
        <a:p>
          <a:r>
            <a:rPr lang="en-US"/>
            <a:t>Inject coherent rotations</a:t>
          </a:r>
        </a:p>
      </dgm:t>
    </dgm:pt>
    <dgm:pt modelId="{BA0F4F1E-379E-4B4C-990A-39DD38BA4A4F}" type="parTrans" cxnId="{C81EB441-35D7-4235-86B6-6EECA0F4E90B}">
      <dgm:prSet/>
      <dgm:spPr/>
      <dgm:t>
        <a:bodyPr/>
        <a:lstStyle/>
        <a:p>
          <a:endParaRPr lang="en-US"/>
        </a:p>
      </dgm:t>
    </dgm:pt>
    <dgm:pt modelId="{F30AA29C-B012-42E9-8AAB-8D0D2251065F}" type="sibTrans" cxnId="{C81EB441-35D7-4235-86B6-6EECA0F4E90B}">
      <dgm:prSet/>
      <dgm:spPr/>
      <dgm:t>
        <a:bodyPr/>
        <a:lstStyle/>
        <a:p>
          <a:endParaRPr lang="en-US"/>
        </a:p>
      </dgm:t>
    </dgm:pt>
    <dgm:pt modelId="{05E45074-182D-4CC8-A7BC-BC7C8785F852}">
      <dgm:prSet/>
      <dgm:spPr/>
      <dgm:t>
        <a:bodyPr/>
        <a:lstStyle/>
        <a:p>
          <a:r>
            <a:rPr lang="en-US"/>
            <a:t>Comparison</a:t>
          </a:r>
        </a:p>
      </dgm:t>
    </dgm:pt>
    <dgm:pt modelId="{1E1E8481-0CC4-4F58-BD17-55889443BBE2}" type="parTrans" cxnId="{6B94075B-7349-41F1-9BC8-54ADFEAF9CF6}">
      <dgm:prSet/>
      <dgm:spPr/>
      <dgm:t>
        <a:bodyPr/>
        <a:lstStyle/>
        <a:p>
          <a:endParaRPr lang="en-US"/>
        </a:p>
      </dgm:t>
    </dgm:pt>
    <dgm:pt modelId="{09AF31CC-ED3E-4B86-8A85-633E9BDB2F7E}" type="sibTrans" cxnId="{6B94075B-7349-41F1-9BC8-54ADFEAF9CF6}">
      <dgm:prSet/>
      <dgm:spPr/>
      <dgm:t>
        <a:bodyPr/>
        <a:lstStyle/>
        <a:p>
          <a:endParaRPr lang="en-US"/>
        </a:p>
      </dgm:t>
    </dgm:pt>
    <dgm:pt modelId="{0EDA18E1-185A-4241-A0B5-147C87B9C53A}">
      <dgm:prSet/>
      <dgm:spPr/>
      <dgm:t>
        <a:bodyPr/>
        <a:lstStyle/>
        <a:p>
          <a:r>
            <a:rPr lang="en-US"/>
            <a:t>Process fidelity</a:t>
          </a:r>
        </a:p>
      </dgm:t>
    </dgm:pt>
    <dgm:pt modelId="{B1BFDC3C-E9C7-4586-A367-69709EF38AB4}" type="parTrans" cxnId="{375C3248-B30C-4619-B039-4DAA986B6C82}">
      <dgm:prSet/>
      <dgm:spPr/>
      <dgm:t>
        <a:bodyPr/>
        <a:lstStyle/>
        <a:p>
          <a:endParaRPr lang="en-US"/>
        </a:p>
      </dgm:t>
    </dgm:pt>
    <dgm:pt modelId="{B8CFA2BD-071C-4412-A7E3-A45B11A9CE48}" type="sibTrans" cxnId="{375C3248-B30C-4619-B039-4DAA986B6C82}">
      <dgm:prSet/>
      <dgm:spPr/>
      <dgm:t>
        <a:bodyPr/>
        <a:lstStyle/>
        <a:p>
          <a:endParaRPr lang="en-US"/>
        </a:p>
      </dgm:t>
    </dgm:pt>
    <dgm:pt modelId="{C030C79E-D892-4642-9651-C614CF536A8E}" type="pres">
      <dgm:prSet presAssocID="{F2053B0E-FA65-443B-9D76-5E3382188684}" presName="Name0" presStyleCnt="0">
        <dgm:presLayoutVars>
          <dgm:dir/>
          <dgm:animLvl val="lvl"/>
          <dgm:resizeHandles val="exact"/>
        </dgm:presLayoutVars>
      </dgm:prSet>
      <dgm:spPr/>
    </dgm:pt>
    <dgm:pt modelId="{F77E9978-F3DB-4046-A662-73155CCD1F1E}" type="pres">
      <dgm:prSet presAssocID="{94A8D555-1029-492A-A93B-BA04BD9B2893}" presName="composite" presStyleCnt="0"/>
      <dgm:spPr/>
    </dgm:pt>
    <dgm:pt modelId="{6706017B-4FCB-4397-9D2A-E1AB8E5C0A44}" type="pres">
      <dgm:prSet presAssocID="{94A8D555-1029-492A-A93B-BA04BD9B289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97C47B3-B467-42AB-BAB5-E2154E452E6D}" type="pres">
      <dgm:prSet presAssocID="{94A8D555-1029-492A-A93B-BA04BD9B2893}" presName="desTx" presStyleLbl="revTx" presStyleIdx="0" presStyleCnt="4">
        <dgm:presLayoutVars>
          <dgm:bulletEnabled val="1"/>
        </dgm:presLayoutVars>
      </dgm:prSet>
      <dgm:spPr/>
    </dgm:pt>
    <dgm:pt modelId="{298DFA84-70DD-4A50-826C-149E24BB552A}" type="pres">
      <dgm:prSet presAssocID="{D17890EC-9A49-4918-BCB5-A3303F0BB90B}" presName="space" presStyleCnt="0"/>
      <dgm:spPr/>
    </dgm:pt>
    <dgm:pt modelId="{C35AD3EA-C20A-4B77-979A-D33E4303600F}" type="pres">
      <dgm:prSet presAssocID="{E66128A9-56B4-4DD1-AD6F-07F7D294ED62}" presName="composite" presStyleCnt="0"/>
      <dgm:spPr/>
    </dgm:pt>
    <dgm:pt modelId="{C94D5C92-1286-4699-89AA-9CFE18905506}" type="pres">
      <dgm:prSet presAssocID="{E66128A9-56B4-4DD1-AD6F-07F7D294ED6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B0F42BB-7328-43E3-9DB3-5EACBDEA7BC6}" type="pres">
      <dgm:prSet presAssocID="{E66128A9-56B4-4DD1-AD6F-07F7D294ED62}" presName="desTx" presStyleLbl="revTx" presStyleIdx="1" presStyleCnt="4">
        <dgm:presLayoutVars>
          <dgm:bulletEnabled val="1"/>
        </dgm:presLayoutVars>
      </dgm:prSet>
      <dgm:spPr/>
    </dgm:pt>
    <dgm:pt modelId="{0ABC0206-92EE-46F4-B250-74AE283F69AB}" type="pres">
      <dgm:prSet presAssocID="{78ABC8E2-E3F5-441C-BEFA-F9FD3E402CF3}" presName="space" presStyleCnt="0"/>
      <dgm:spPr/>
    </dgm:pt>
    <dgm:pt modelId="{0622F506-449E-48C9-8C09-68162FBB8BEA}" type="pres">
      <dgm:prSet presAssocID="{CABD3514-2E65-494E-B337-EE3C53E9F8BF}" presName="composite" presStyleCnt="0"/>
      <dgm:spPr/>
    </dgm:pt>
    <dgm:pt modelId="{12D0543A-1188-410D-92DD-1DC70B55F95E}" type="pres">
      <dgm:prSet presAssocID="{CABD3514-2E65-494E-B337-EE3C53E9F8B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6AE315-CC57-426C-8E77-CB75E2E7680A}" type="pres">
      <dgm:prSet presAssocID="{CABD3514-2E65-494E-B337-EE3C53E9F8BF}" presName="desTx" presStyleLbl="revTx" presStyleIdx="2" presStyleCnt="4">
        <dgm:presLayoutVars>
          <dgm:bulletEnabled val="1"/>
        </dgm:presLayoutVars>
      </dgm:prSet>
      <dgm:spPr/>
    </dgm:pt>
    <dgm:pt modelId="{E712E17B-FAF7-40C0-B6DD-23F3EB582253}" type="pres">
      <dgm:prSet presAssocID="{7A12B022-8E86-4661-B823-17343B87934F}" presName="space" presStyleCnt="0"/>
      <dgm:spPr/>
    </dgm:pt>
    <dgm:pt modelId="{750ED89A-B65D-45D5-B611-1384BA6ACDE8}" type="pres">
      <dgm:prSet presAssocID="{05E45074-182D-4CC8-A7BC-BC7C8785F852}" presName="composite" presStyleCnt="0"/>
      <dgm:spPr/>
    </dgm:pt>
    <dgm:pt modelId="{7AF99B29-7DDA-4E98-A7DA-8B8F13A9706B}" type="pres">
      <dgm:prSet presAssocID="{05E45074-182D-4CC8-A7BC-BC7C8785F852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CAECA35-1772-419D-873F-18A7ECA3F043}" type="pres">
      <dgm:prSet presAssocID="{05E45074-182D-4CC8-A7BC-BC7C8785F852}" presName="desTx" presStyleLbl="revTx" presStyleIdx="3" presStyleCnt="4">
        <dgm:presLayoutVars>
          <dgm:bulletEnabled val="1"/>
        </dgm:presLayoutVars>
      </dgm:prSet>
      <dgm:spPr/>
    </dgm:pt>
  </dgm:ptLst>
  <dgm:cxnLst>
    <dgm:cxn modelId="{AF67DA10-FAC8-4746-9685-9A4291F2FFFF}" type="presOf" srcId="{C9544C7B-0043-4595-8FFB-973036E7D69E}" destId="{997C47B3-B467-42AB-BAB5-E2154E452E6D}" srcOrd="0" destOrd="2" presId="urn:microsoft.com/office/officeart/2005/8/layout/chevron1"/>
    <dgm:cxn modelId="{C8822A24-ACE9-44DE-B263-8AEF241CB39B}" srcId="{94A8D555-1029-492A-A93B-BA04BD9B2893}" destId="{49813AD3-AF36-48C9-9698-D35FFC4D0788}" srcOrd="1" destOrd="0" parTransId="{717DE4EE-D7DE-41D8-8CF6-D18EA038F50E}" sibTransId="{9480E914-F68E-41B4-A5F1-8A379F0F3EAB}"/>
    <dgm:cxn modelId="{A85C3D24-5701-4023-9B3F-40332BD2CFE7}" srcId="{F2053B0E-FA65-443B-9D76-5E3382188684}" destId="{E66128A9-56B4-4DD1-AD6F-07F7D294ED62}" srcOrd="1" destOrd="0" parTransId="{BB292342-14D3-4908-AC78-DDECCCD044A8}" sibTransId="{78ABC8E2-E3F5-441C-BEFA-F9FD3E402CF3}"/>
    <dgm:cxn modelId="{0AC9EF32-7A32-4CCD-8BFC-E8CF31BCFEA3}" srcId="{94A8D555-1029-492A-A93B-BA04BD9B2893}" destId="{C9544C7B-0043-4595-8FFB-973036E7D69E}" srcOrd="2" destOrd="0" parTransId="{9B4040CE-0B2D-45C0-B7DF-2461E0212D88}" sibTransId="{41511105-B8B6-4669-9580-5D8711369CBE}"/>
    <dgm:cxn modelId="{2C816236-8F2B-420E-AB90-336EBE1CED77}" type="presOf" srcId="{0EDA18E1-185A-4241-A0B5-147C87B9C53A}" destId="{0CAECA35-1772-419D-873F-18A7ECA3F043}" srcOrd="0" destOrd="0" presId="urn:microsoft.com/office/officeart/2005/8/layout/chevron1"/>
    <dgm:cxn modelId="{6B94075B-7349-41F1-9BC8-54ADFEAF9CF6}" srcId="{F2053B0E-FA65-443B-9D76-5E3382188684}" destId="{05E45074-182D-4CC8-A7BC-BC7C8785F852}" srcOrd="3" destOrd="0" parTransId="{1E1E8481-0CC4-4F58-BD17-55889443BBE2}" sibTransId="{09AF31CC-ED3E-4B86-8A85-633E9BDB2F7E}"/>
    <dgm:cxn modelId="{D7F6F55D-5AD0-4A71-AB65-A884A9E410F4}" srcId="{E66128A9-56B4-4DD1-AD6F-07F7D294ED62}" destId="{5401B172-F05F-4CA8-801D-13728B25AF3C}" srcOrd="1" destOrd="0" parTransId="{3ACF29CD-88D4-41FD-8279-652E3E1CD9A2}" sibTransId="{4D80A2D2-6C63-4EE0-A033-CF14070FF444}"/>
    <dgm:cxn modelId="{C81EB441-35D7-4235-86B6-6EECA0F4E90B}" srcId="{CABD3514-2E65-494E-B337-EE3C53E9F8BF}" destId="{9927F70B-27D3-455B-8C26-61D58E47D411}" srcOrd="0" destOrd="0" parTransId="{BA0F4F1E-379E-4B4C-990A-39DD38BA4A4F}" sibTransId="{F30AA29C-B012-42E9-8AAB-8D0D2251065F}"/>
    <dgm:cxn modelId="{CFA4D441-DC54-4E0F-BAD6-978A481E2FC5}" srcId="{F2053B0E-FA65-443B-9D76-5E3382188684}" destId="{94A8D555-1029-492A-A93B-BA04BD9B2893}" srcOrd="0" destOrd="0" parTransId="{1B464D6A-2ABA-4CDB-AAD8-C54F365C9B70}" sibTransId="{D17890EC-9A49-4918-BCB5-A3303F0BB90B}"/>
    <dgm:cxn modelId="{42B58742-FCAA-4C0C-9776-8A1CEF821329}" srcId="{F2053B0E-FA65-443B-9D76-5E3382188684}" destId="{CABD3514-2E65-494E-B337-EE3C53E9F8BF}" srcOrd="2" destOrd="0" parTransId="{B1360B53-2A5F-431B-A8BE-04740E992AB4}" sibTransId="{7A12B022-8E86-4661-B823-17343B87934F}"/>
    <dgm:cxn modelId="{375C3248-B30C-4619-B039-4DAA986B6C82}" srcId="{05E45074-182D-4CC8-A7BC-BC7C8785F852}" destId="{0EDA18E1-185A-4241-A0B5-147C87B9C53A}" srcOrd="0" destOrd="0" parTransId="{B1BFDC3C-E9C7-4586-A367-69709EF38AB4}" sibTransId="{B8CFA2BD-071C-4412-A7E3-A45B11A9CE48}"/>
    <dgm:cxn modelId="{749E004C-43C2-4FCA-B299-A5C07D1CBE44}" type="presOf" srcId="{C47AF11D-F6C3-479C-9E56-508BA47CCCDE}" destId="{997C47B3-B467-42AB-BAB5-E2154E452E6D}" srcOrd="0" destOrd="0" presId="urn:microsoft.com/office/officeart/2005/8/layout/chevron1"/>
    <dgm:cxn modelId="{31E9C278-381F-4E65-BAB4-F8D9B227EF0C}" type="presOf" srcId="{94A8D555-1029-492A-A93B-BA04BD9B2893}" destId="{6706017B-4FCB-4397-9D2A-E1AB8E5C0A44}" srcOrd="0" destOrd="0" presId="urn:microsoft.com/office/officeart/2005/8/layout/chevron1"/>
    <dgm:cxn modelId="{1AAC2494-7991-4482-8CE7-4DA1BEEFE077}" type="presOf" srcId="{E66128A9-56B4-4DD1-AD6F-07F7D294ED62}" destId="{C94D5C92-1286-4699-89AA-9CFE18905506}" srcOrd="0" destOrd="0" presId="urn:microsoft.com/office/officeart/2005/8/layout/chevron1"/>
    <dgm:cxn modelId="{D1988196-0955-4E2D-952C-B82DEE62607B}" type="presOf" srcId="{5401B172-F05F-4CA8-801D-13728B25AF3C}" destId="{5B0F42BB-7328-43E3-9DB3-5EACBDEA7BC6}" srcOrd="0" destOrd="1" presId="urn:microsoft.com/office/officeart/2005/8/layout/chevron1"/>
    <dgm:cxn modelId="{F9C61899-557E-4A34-BFFA-B195BF052D78}" type="presOf" srcId="{F2053B0E-FA65-443B-9D76-5E3382188684}" destId="{C030C79E-D892-4642-9651-C614CF536A8E}" srcOrd="0" destOrd="0" presId="urn:microsoft.com/office/officeart/2005/8/layout/chevron1"/>
    <dgm:cxn modelId="{361BDF99-227C-4A56-BBF0-8CED4C7A26A7}" type="presOf" srcId="{CABD3514-2E65-494E-B337-EE3C53E9F8BF}" destId="{12D0543A-1188-410D-92DD-1DC70B55F95E}" srcOrd="0" destOrd="0" presId="urn:microsoft.com/office/officeart/2005/8/layout/chevron1"/>
    <dgm:cxn modelId="{B26189A3-BC44-4482-9B46-FF2091CBBCFD}" type="presOf" srcId="{05E45074-182D-4CC8-A7BC-BC7C8785F852}" destId="{7AF99B29-7DDA-4E98-A7DA-8B8F13A9706B}" srcOrd="0" destOrd="0" presId="urn:microsoft.com/office/officeart/2005/8/layout/chevron1"/>
    <dgm:cxn modelId="{4459E1A9-4D5D-4EE0-969C-C650A6C93DAB}" type="presOf" srcId="{49813AD3-AF36-48C9-9698-D35FFC4D0788}" destId="{997C47B3-B467-42AB-BAB5-E2154E452E6D}" srcOrd="0" destOrd="1" presId="urn:microsoft.com/office/officeart/2005/8/layout/chevron1"/>
    <dgm:cxn modelId="{7B94EAA9-391E-4DC7-82EE-4C20BFD2741A}" srcId="{E66128A9-56B4-4DD1-AD6F-07F7D294ED62}" destId="{0B3AC28E-EB3C-4967-AC7C-D5252CCA8A93}" srcOrd="0" destOrd="0" parTransId="{F699E4AE-00F6-4A3D-8AB9-4889165FC117}" sibTransId="{CA083772-A32D-445A-BBA8-69E43954A08C}"/>
    <dgm:cxn modelId="{306FCDBD-325E-4CC5-8F70-D1D51E642E89}" type="presOf" srcId="{0B3AC28E-EB3C-4967-AC7C-D5252CCA8A93}" destId="{5B0F42BB-7328-43E3-9DB3-5EACBDEA7BC6}" srcOrd="0" destOrd="0" presId="urn:microsoft.com/office/officeart/2005/8/layout/chevron1"/>
    <dgm:cxn modelId="{B9337FC0-C91E-427D-BA32-C93BEF548E3C}" type="presOf" srcId="{9927F70B-27D3-455B-8C26-61D58E47D411}" destId="{F96AE315-CC57-426C-8E77-CB75E2E7680A}" srcOrd="0" destOrd="0" presId="urn:microsoft.com/office/officeart/2005/8/layout/chevron1"/>
    <dgm:cxn modelId="{E0B958CE-1868-4265-A9D1-944C576D8A0D}" srcId="{94A8D555-1029-492A-A93B-BA04BD9B2893}" destId="{C47AF11D-F6C3-479C-9E56-508BA47CCCDE}" srcOrd="0" destOrd="0" parTransId="{DC5257F3-EC0A-4B76-A2E5-51C79B2D100F}" sibTransId="{DFF0E7AC-7277-4C75-B293-C0E4CF4B75B7}"/>
    <dgm:cxn modelId="{3B0B78B6-74AC-4CA3-A327-2A54F8FCF38B}" type="presParOf" srcId="{C030C79E-D892-4642-9651-C614CF536A8E}" destId="{F77E9978-F3DB-4046-A662-73155CCD1F1E}" srcOrd="0" destOrd="0" presId="urn:microsoft.com/office/officeart/2005/8/layout/chevron1"/>
    <dgm:cxn modelId="{532AB1FB-5046-4510-82DD-D654696FB3CD}" type="presParOf" srcId="{F77E9978-F3DB-4046-A662-73155CCD1F1E}" destId="{6706017B-4FCB-4397-9D2A-E1AB8E5C0A44}" srcOrd="0" destOrd="0" presId="urn:microsoft.com/office/officeart/2005/8/layout/chevron1"/>
    <dgm:cxn modelId="{EF1DF1DF-AB32-4E15-8F13-9150BB1E4C90}" type="presParOf" srcId="{F77E9978-F3DB-4046-A662-73155CCD1F1E}" destId="{997C47B3-B467-42AB-BAB5-E2154E452E6D}" srcOrd="1" destOrd="0" presId="urn:microsoft.com/office/officeart/2005/8/layout/chevron1"/>
    <dgm:cxn modelId="{4DD8A1EE-3358-4C08-B61F-F904135CBBAE}" type="presParOf" srcId="{C030C79E-D892-4642-9651-C614CF536A8E}" destId="{298DFA84-70DD-4A50-826C-149E24BB552A}" srcOrd="1" destOrd="0" presId="urn:microsoft.com/office/officeart/2005/8/layout/chevron1"/>
    <dgm:cxn modelId="{991437F5-E2EE-4BE4-9F23-86B1C5A6746C}" type="presParOf" srcId="{C030C79E-D892-4642-9651-C614CF536A8E}" destId="{C35AD3EA-C20A-4B77-979A-D33E4303600F}" srcOrd="2" destOrd="0" presId="urn:microsoft.com/office/officeart/2005/8/layout/chevron1"/>
    <dgm:cxn modelId="{DE7995AE-2377-4A3B-A6CD-064DE360E984}" type="presParOf" srcId="{C35AD3EA-C20A-4B77-979A-D33E4303600F}" destId="{C94D5C92-1286-4699-89AA-9CFE18905506}" srcOrd="0" destOrd="0" presId="urn:microsoft.com/office/officeart/2005/8/layout/chevron1"/>
    <dgm:cxn modelId="{99EA82E2-C04F-47DB-B30F-99B92C6411E9}" type="presParOf" srcId="{C35AD3EA-C20A-4B77-979A-D33E4303600F}" destId="{5B0F42BB-7328-43E3-9DB3-5EACBDEA7BC6}" srcOrd="1" destOrd="0" presId="urn:microsoft.com/office/officeart/2005/8/layout/chevron1"/>
    <dgm:cxn modelId="{2029D8C9-5CB8-44B8-9505-50BB4F1B8080}" type="presParOf" srcId="{C030C79E-D892-4642-9651-C614CF536A8E}" destId="{0ABC0206-92EE-46F4-B250-74AE283F69AB}" srcOrd="3" destOrd="0" presId="urn:microsoft.com/office/officeart/2005/8/layout/chevron1"/>
    <dgm:cxn modelId="{1FC126E0-BDEE-4342-BE93-31A57500DC11}" type="presParOf" srcId="{C030C79E-D892-4642-9651-C614CF536A8E}" destId="{0622F506-449E-48C9-8C09-68162FBB8BEA}" srcOrd="4" destOrd="0" presId="urn:microsoft.com/office/officeart/2005/8/layout/chevron1"/>
    <dgm:cxn modelId="{9747C1DB-DEFA-4231-823F-F2DE83EBDAA4}" type="presParOf" srcId="{0622F506-449E-48C9-8C09-68162FBB8BEA}" destId="{12D0543A-1188-410D-92DD-1DC70B55F95E}" srcOrd="0" destOrd="0" presId="urn:microsoft.com/office/officeart/2005/8/layout/chevron1"/>
    <dgm:cxn modelId="{97152051-C9E8-474B-8917-12E76C83D032}" type="presParOf" srcId="{0622F506-449E-48C9-8C09-68162FBB8BEA}" destId="{F96AE315-CC57-426C-8E77-CB75E2E7680A}" srcOrd="1" destOrd="0" presId="urn:microsoft.com/office/officeart/2005/8/layout/chevron1"/>
    <dgm:cxn modelId="{44FFBCD0-9598-4BA1-B55A-4318021D25BA}" type="presParOf" srcId="{C030C79E-D892-4642-9651-C614CF536A8E}" destId="{E712E17B-FAF7-40C0-B6DD-23F3EB582253}" srcOrd="5" destOrd="0" presId="urn:microsoft.com/office/officeart/2005/8/layout/chevron1"/>
    <dgm:cxn modelId="{5BC90A21-EB13-4F1B-A91F-EB479190EEB4}" type="presParOf" srcId="{C030C79E-D892-4642-9651-C614CF536A8E}" destId="{750ED89A-B65D-45D5-B611-1384BA6ACDE8}" srcOrd="6" destOrd="0" presId="urn:microsoft.com/office/officeart/2005/8/layout/chevron1"/>
    <dgm:cxn modelId="{0C68E539-D121-4DE4-9D95-7E8EE5F87591}" type="presParOf" srcId="{750ED89A-B65D-45D5-B611-1384BA6ACDE8}" destId="{7AF99B29-7DDA-4E98-A7DA-8B8F13A9706B}" srcOrd="0" destOrd="0" presId="urn:microsoft.com/office/officeart/2005/8/layout/chevron1"/>
    <dgm:cxn modelId="{FDE50A1F-FA1D-4104-8491-5347D8678473}" type="presParOf" srcId="{750ED89A-B65D-45D5-B611-1384BA6ACDE8}" destId="{0CAECA35-1772-419D-873F-18A7ECA3F04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97DC0-ABE4-4B58-83C8-16624DEDDBB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21AF5F-BCC5-47AE-844B-5165009A17EC}">
      <dgm:prSet/>
      <dgm:spPr/>
      <dgm:t>
        <a:bodyPr/>
        <a:lstStyle/>
        <a:p>
          <a:r>
            <a:rPr lang="en-US"/>
            <a:t>Add a transpiler pass to return the final layout of the circuit to the original layout.</a:t>
          </a:r>
        </a:p>
      </dgm:t>
    </dgm:pt>
    <dgm:pt modelId="{67B367E3-6607-4FD0-BB49-35B5D0AEAA52}" type="parTrans" cxnId="{435D243A-08C4-4854-BBEA-187D8EC62D55}">
      <dgm:prSet/>
      <dgm:spPr/>
      <dgm:t>
        <a:bodyPr/>
        <a:lstStyle/>
        <a:p>
          <a:endParaRPr lang="en-US"/>
        </a:p>
      </dgm:t>
    </dgm:pt>
    <dgm:pt modelId="{CFE8F978-A1D0-43C1-9188-BA5D525FAFA6}" type="sibTrans" cxnId="{435D243A-08C4-4854-BBEA-187D8EC62D55}">
      <dgm:prSet/>
      <dgm:spPr/>
      <dgm:t>
        <a:bodyPr/>
        <a:lstStyle/>
        <a:p>
          <a:endParaRPr lang="en-US"/>
        </a:p>
      </dgm:t>
    </dgm:pt>
    <dgm:pt modelId="{F0D98380-142C-43DB-A7BC-8A9F920DADC9}">
      <dgm:prSet/>
      <dgm:spPr/>
      <dgm:t>
        <a:bodyPr/>
        <a:lstStyle/>
        <a:p>
          <a:r>
            <a:rPr lang="en-US"/>
            <a:t>Modify the unitary simulator to sample noise models and incorporate Ignis capability.</a:t>
          </a:r>
        </a:p>
      </dgm:t>
    </dgm:pt>
    <dgm:pt modelId="{FA3403DD-0C9D-45E8-B86C-311CA97AD2D1}" type="parTrans" cxnId="{71431B89-C43B-495F-AA5D-D471A51C236F}">
      <dgm:prSet/>
      <dgm:spPr/>
      <dgm:t>
        <a:bodyPr/>
        <a:lstStyle/>
        <a:p>
          <a:endParaRPr lang="en-US"/>
        </a:p>
      </dgm:t>
    </dgm:pt>
    <dgm:pt modelId="{E32A6BAE-0AE5-4EA0-ADDB-2C3EA34C1D1A}" type="sibTrans" cxnId="{71431B89-C43B-495F-AA5D-D471A51C236F}">
      <dgm:prSet/>
      <dgm:spPr/>
      <dgm:t>
        <a:bodyPr/>
        <a:lstStyle/>
        <a:p>
          <a:endParaRPr lang="en-US"/>
        </a:p>
      </dgm:t>
    </dgm:pt>
    <dgm:pt modelId="{25B349AC-79CA-44DE-AE11-B092E6461B9A}" type="pres">
      <dgm:prSet presAssocID="{79997DC0-ABE4-4B58-83C8-16624DEDDBB3}" presName="linear" presStyleCnt="0">
        <dgm:presLayoutVars>
          <dgm:animLvl val="lvl"/>
          <dgm:resizeHandles val="exact"/>
        </dgm:presLayoutVars>
      </dgm:prSet>
      <dgm:spPr/>
    </dgm:pt>
    <dgm:pt modelId="{1E44F61F-4A6A-4055-86E5-3F90E2B57C49}" type="pres">
      <dgm:prSet presAssocID="{1221AF5F-BCC5-47AE-844B-5165009A17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B2D1AC-FAFB-4CD1-8DF2-B72EAAE7FDC0}" type="pres">
      <dgm:prSet presAssocID="{CFE8F978-A1D0-43C1-9188-BA5D525FAFA6}" presName="spacer" presStyleCnt="0"/>
      <dgm:spPr/>
    </dgm:pt>
    <dgm:pt modelId="{1CFCEFA5-4C0D-4EC3-B2F6-E8D27FA07233}" type="pres">
      <dgm:prSet presAssocID="{F0D98380-142C-43DB-A7BC-8A9F920DAD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35D243A-08C4-4854-BBEA-187D8EC62D55}" srcId="{79997DC0-ABE4-4B58-83C8-16624DEDDBB3}" destId="{1221AF5F-BCC5-47AE-844B-5165009A17EC}" srcOrd="0" destOrd="0" parTransId="{67B367E3-6607-4FD0-BB49-35B5D0AEAA52}" sibTransId="{CFE8F978-A1D0-43C1-9188-BA5D525FAFA6}"/>
    <dgm:cxn modelId="{2EEC0E5E-F657-49E6-B5F8-3BC6134BFDC0}" type="presOf" srcId="{1221AF5F-BCC5-47AE-844B-5165009A17EC}" destId="{1E44F61F-4A6A-4055-86E5-3F90E2B57C49}" srcOrd="0" destOrd="0" presId="urn:microsoft.com/office/officeart/2005/8/layout/vList2"/>
    <dgm:cxn modelId="{8ADA7847-5539-4EEC-8CF1-8B8B304F6C7F}" type="presOf" srcId="{79997DC0-ABE4-4B58-83C8-16624DEDDBB3}" destId="{25B349AC-79CA-44DE-AE11-B092E6461B9A}" srcOrd="0" destOrd="0" presId="urn:microsoft.com/office/officeart/2005/8/layout/vList2"/>
    <dgm:cxn modelId="{2872E86F-9D4A-4558-96A2-EEBABADB9B12}" type="presOf" srcId="{F0D98380-142C-43DB-A7BC-8A9F920DADC9}" destId="{1CFCEFA5-4C0D-4EC3-B2F6-E8D27FA07233}" srcOrd="0" destOrd="0" presId="urn:microsoft.com/office/officeart/2005/8/layout/vList2"/>
    <dgm:cxn modelId="{71431B89-C43B-495F-AA5D-D471A51C236F}" srcId="{79997DC0-ABE4-4B58-83C8-16624DEDDBB3}" destId="{F0D98380-142C-43DB-A7BC-8A9F920DADC9}" srcOrd="1" destOrd="0" parTransId="{FA3403DD-0C9D-45E8-B86C-311CA97AD2D1}" sibTransId="{E32A6BAE-0AE5-4EA0-ADDB-2C3EA34C1D1A}"/>
    <dgm:cxn modelId="{58E659A8-2982-492A-9F26-02E082ADD518}" type="presParOf" srcId="{25B349AC-79CA-44DE-AE11-B092E6461B9A}" destId="{1E44F61F-4A6A-4055-86E5-3F90E2B57C49}" srcOrd="0" destOrd="0" presId="urn:microsoft.com/office/officeart/2005/8/layout/vList2"/>
    <dgm:cxn modelId="{7330C754-6384-4DE3-8507-8CD0D218B65E}" type="presParOf" srcId="{25B349AC-79CA-44DE-AE11-B092E6461B9A}" destId="{3CB2D1AC-FAFB-4CD1-8DF2-B72EAAE7FDC0}" srcOrd="1" destOrd="0" presId="urn:microsoft.com/office/officeart/2005/8/layout/vList2"/>
    <dgm:cxn modelId="{AC642832-0681-4FB9-AE0E-66A837AC6B16}" type="presParOf" srcId="{25B349AC-79CA-44DE-AE11-B092E6461B9A}" destId="{1CFCEFA5-4C0D-4EC3-B2F6-E8D27FA072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6017B-4FCB-4397-9D2A-E1AB8E5C0A44}">
      <dsp:nvSpPr>
        <dsp:cNvPr id="0" name=""/>
        <dsp:cNvSpPr/>
      </dsp:nvSpPr>
      <dsp:spPr>
        <a:xfrm>
          <a:off x="5554" y="209895"/>
          <a:ext cx="2706785" cy="108271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Circuit</a:t>
          </a:r>
        </a:p>
      </dsp:txBody>
      <dsp:txXfrm>
        <a:off x="546911" y="209895"/>
        <a:ext cx="1624071" cy="1082714"/>
      </dsp:txXfrm>
    </dsp:sp>
    <dsp:sp modelId="{997C47B3-B467-42AB-BAB5-E2154E452E6D}">
      <dsp:nvSpPr>
        <dsp:cNvPr id="0" name=""/>
        <dsp:cNvSpPr/>
      </dsp:nvSpPr>
      <dsp:spPr>
        <a:xfrm>
          <a:off x="5554" y="1427949"/>
          <a:ext cx="2165428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User input circuits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Random circuits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Circuit benchmarking suite</a:t>
          </a:r>
        </a:p>
      </dsp:txBody>
      <dsp:txXfrm>
        <a:off x="5554" y="1427949"/>
        <a:ext cx="2165428" cy="1980000"/>
      </dsp:txXfrm>
    </dsp:sp>
    <dsp:sp modelId="{C94D5C92-1286-4699-89AA-9CFE18905506}">
      <dsp:nvSpPr>
        <dsp:cNvPr id="0" name=""/>
        <dsp:cNvSpPr/>
      </dsp:nvSpPr>
      <dsp:spPr>
        <a:xfrm>
          <a:off x="2496340" y="209895"/>
          <a:ext cx="2706785" cy="1082714"/>
        </a:xfrm>
        <a:prstGeom prst="chevron">
          <a:avLst/>
        </a:prstGeom>
        <a:solidFill>
          <a:schemeClr val="accent2">
            <a:hueOff val="2402804"/>
            <a:satOff val="3666"/>
            <a:lumOff val="1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Transformers</a:t>
          </a:r>
        </a:p>
      </dsp:txBody>
      <dsp:txXfrm>
        <a:off x="3037697" y="209895"/>
        <a:ext cx="1624071" cy="1082714"/>
      </dsp:txXfrm>
    </dsp:sp>
    <dsp:sp modelId="{5B0F42BB-7328-43E3-9DB3-5EACBDEA7BC6}">
      <dsp:nvSpPr>
        <dsp:cNvPr id="0" name=""/>
        <dsp:cNvSpPr/>
      </dsp:nvSpPr>
      <dsp:spPr>
        <a:xfrm>
          <a:off x="2496340" y="1427949"/>
          <a:ext cx="2165428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Compilers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Error correction codes</a:t>
          </a:r>
        </a:p>
      </dsp:txBody>
      <dsp:txXfrm>
        <a:off x="2496340" y="1427949"/>
        <a:ext cx="2165428" cy="1980000"/>
      </dsp:txXfrm>
    </dsp:sp>
    <dsp:sp modelId="{12D0543A-1188-410D-92DD-1DC70B55F95E}">
      <dsp:nvSpPr>
        <dsp:cNvPr id="0" name=""/>
        <dsp:cNvSpPr/>
      </dsp:nvSpPr>
      <dsp:spPr>
        <a:xfrm>
          <a:off x="4987126" y="209895"/>
          <a:ext cx="2706785" cy="1082714"/>
        </a:xfrm>
        <a:prstGeom prst="chevron">
          <a:avLst/>
        </a:prstGeom>
        <a:solidFill>
          <a:schemeClr val="accent2">
            <a:hueOff val="4805608"/>
            <a:satOff val="7333"/>
            <a:lumOff val="2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Noise Model</a:t>
          </a:r>
        </a:p>
      </dsp:txBody>
      <dsp:txXfrm>
        <a:off x="5528483" y="209895"/>
        <a:ext cx="1624071" cy="1082714"/>
      </dsp:txXfrm>
    </dsp:sp>
    <dsp:sp modelId="{F96AE315-CC57-426C-8E77-CB75E2E7680A}">
      <dsp:nvSpPr>
        <dsp:cNvPr id="0" name=""/>
        <dsp:cNvSpPr/>
      </dsp:nvSpPr>
      <dsp:spPr>
        <a:xfrm>
          <a:off x="4987126" y="1427949"/>
          <a:ext cx="2165428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Inject coherent rotations</a:t>
          </a:r>
        </a:p>
      </dsp:txBody>
      <dsp:txXfrm>
        <a:off x="4987126" y="1427949"/>
        <a:ext cx="2165428" cy="1980000"/>
      </dsp:txXfrm>
    </dsp:sp>
    <dsp:sp modelId="{7AF99B29-7DDA-4E98-A7DA-8B8F13A9706B}">
      <dsp:nvSpPr>
        <dsp:cNvPr id="0" name=""/>
        <dsp:cNvSpPr/>
      </dsp:nvSpPr>
      <dsp:spPr>
        <a:xfrm>
          <a:off x="7477911" y="209895"/>
          <a:ext cx="2706785" cy="1082714"/>
        </a:xfrm>
        <a:prstGeom prst="chevron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Comparison</a:t>
          </a:r>
        </a:p>
      </dsp:txBody>
      <dsp:txXfrm>
        <a:off x="8019268" y="209895"/>
        <a:ext cx="1624071" cy="1082714"/>
      </dsp:txXfrm>
    </dsp:sp>
    <dsp:sp modelId="{0CAECA35-1772-419D-873F-18A7ECA3F043}">
      <dsp:nvSpPr>
        <dsp:cNvPr id="0" name=""/>
        <dsp:cNvSpPr/>
      </dsp:nvSpPr>
      <dsp:spPr>
        <a:xfrm>
          <a:off x="7477911" y="1427949"/>
          <a:ext cx="2165428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Process fidelity</a:t>
          </a:r>
        </a:p>
      </dsp:txBody>
      <dsp:txXfrm>
        <a:off x="7477911" y="1427949"/>
        <a:ext cx="2165428" cy="198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4F61F-4A6A-4055-86E5-3F90E2B57C49}">
      <dsp:nvSpPr>
        <dsp:cNvPr id="0" name=""/>
        <dsp:cNvSpPr/>
      </dsp:nvSpPr>
      <dsp:spPr>
        <a:xfrm>
          <a:off x="0" y="295499"/>
          <a:ext cx="6492875" cy="219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Add a transpiler pass to return the final layout of the circuit to the original layout.</a:t>
          </a:r>
        </a:p>
      </dsp:txBody>
      <dsp:txXfrm>
        <a:off x="107376" y="402875"/>
        <a:ext cx="6278123" cy="1984848"/>
      </dsp:txXfrm>
    </dsp:sp>
    <dsp:sp modelId="{1CFCEFA5-4C0D-4EC3-B2F6-E8D27FA07233}">
      <dsp:nvSpPr>
        <dsp:cNvPr id="0" name=""/>
        <dsp:cNvSpPr/>
      </dsp:nvSpPr>
      <dsp:spPr>
        <a:xfrm>
          <a:off x="0" y="2610299"/>
          <a:ext cx="6492875" cy="2199600"/>
        </a:xfrm>
        <a:prstGeom prst="roundRec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Modify the unitary simulator to sample noise models and incorporate Ignis capability.</a:t>
          </a:r>
        </a:p>
      </dsp:txBody>
      <dsp:txXfrm>
        <a:off x="107376" y="2717675"/>
        <a:ext cx="6278123" cy="1984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6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0384-8DD3-4555-94AD-986BB5C839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BFDD-B3FE-4A68-A20D-6F64F4BD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7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3A6A2-51B8-423A-84F9-A5CA74696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r>
              <a:rPr lang="en-US" sz="3300" dirty="0"/>
              <a:t>Benchmarking Circuit Transformation </a:t>
            </a:r>
            <a:br>
              <a:rPr lang="en-US" sz="3300" dirty="0"/>
            </a:br>
            <a:r>
              <a:rPr lang="en-US" sz="3300" dirty="0"/>
              <a:t>using </a:t>
            </a:r>
            <a:br>
              <a:rPr lang="en-US" sz="3300" dirty="0"/>
            </a:br>
            <a:r>
              <a:rPr lang="en-US" sz="3300" dirty="0"/>
              <a:t>Noise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226C5-046D-4E13-9D64-17525B46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Ed Younis</a:t>
            </a:r>
            <a:endParaRPr lang="en-US"/>
          </a:p>
          <a:p>
            <a:pPr algn="l"/>
            <a:r>
              <a:rPr lang="en-US" dirty="0"/>
              <a:t>Megan Lilly</a:t>
            </a:r>
            <a:endParaRPr lang="en-US"/>
          </a:p>
          <a:p>
            <a:pPr algn="l"/>
            <a:r>
              <a:rPr lang="en-US" dirty="0"/>
              <a:t>Sahar Daraeizadeh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2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B5968-DC43-44D4-B002-4EB23BE3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Objective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829B9F-3741-408A-81F6-64DDE4E8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6210425" cy="35944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Evaluating circuit transformers in regard to correctness and robustness to noise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Examples of transformers: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Compilers (mapper, optimizer,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Error correction codes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99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5FAB-BE4E-4111-8C58-E235E9B2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895AC5-8BA4-484A-AE69-66B086AEB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61327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12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B7AB7-E577-4D07-ABD2-C84664F7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0A3748-B984-4C97-A956-8551FAA21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07497"/>
            <a:ext cx="6553545" cy="4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0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D885C0-529C-46E2-A1FC-F8F0545C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B3FE5-EAE6-4D0F-98E3-0A9540125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50492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1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Benchmarking Circuit Transformation  using  Noise Injection</vt:lpstr>
      <vt:lpstr>Objective</vt:lpstr>
      <vt:lpstr>Methodology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Circuit Transformation  using  Noise Injection</dc:title>
  <dc:creator>Sahar Daraeizadeh</dc:creator>
  <cp:lastModifiedBy>Sahar Daraeizadeh</cp:lastModifiedBy>
  <cp:revision>1</cp:revision>
  <dcterms:created xsi:type="dcterms:W3CDTF">2019-02-28T18:41:10Z</dcterms:created>
  <dcterms:modified xsi:type="dcterms:W3CDTF">2019-02-28T18:41:56Z</dcterms:modified>
</cp:coreProperties>
</file>