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</a:t>
            </a:r>
            <a:r>
              <a:rPr b="0" lang="fr-FR" sz="4400" spc="-1" strike="noStrike">
                <a:latin typeface="Arial"/>
              </a:rPr>
              <a:t>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</a:t>
            </a:r>
            <a:r>
              <a:rPr b="0" lang="fr-FR" sz="4400" spc="-1" strike="noStrike">
                <a:latin typeface="Arial"/>
              </a:rPr>
              <a:t>r le </a:t>
            </a:r>
            <a:r>
              <a:rPr b="0" lang="fr-FR" sz="4400" spc="-1" strike="noStrike">
                <a:latin typeface="Arial"/>
              </a:rPr>
              <a:t>form</a:t>
            </a:r>
            <a:r>
              <a:rPr b="0" lang="fr-FR" sz="4400" spc="-1" strike="noStrike">
                <a:latin typeface="Arial"/>
              </a:rPr>
              <a:t>at du </a:t>
            </a:r>
            <a:r>
              <a:rPr b="0" lang="fr-FR" sz="4400" spc="-1" strike="noStrike">
                <a:latin typeface="Arial"/>
              </a:rPr>
              <a:t>texte</a:t>
            </a:r>
            <a:r>
              <a:rPr b="0" lang="fr-FR" sz="4400" spc="-1" strike="noStrike">
                <a:latin typeface="Arial"/>
              </a:rPr>
              <a:t>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6C641A-5000-498B-8CC6-B7E404042D8A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152000" y="360000"/>
            <a:ext cx="1656000" cy="792000"/>
          </a:xfrm>
          <a:custGeom>
            <a:avLst/>
            <a:gdLst/>
            <a:ahLst/>
            <a:rect l="0" t="0" r="r" b="b"/>
            <a:pathLst>
              <a:path w="4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234" y="2201"/>
                </a:lnTo>
                <a:lnTo>
                  <a:pt x="4234" y="2201"/>
                </a:lnTo>
                <a:cubicBezTo>
                  <a:pt x="4299" y="2201"/>
                  <a:pt x="4362" y="2184"/>
                  <a:pt x="4418" y="2152"/>
                </a:cubicBezTo>
                <a:cubicBezTo>
                  <a:pt x="4473" y="2120"/>
                  <a:pt x="4520" y="2073"/>
                  <a:pt x="4552" y="2018"/>
                </a:cubicBezTo>
                <a:cubicBezTo>
                  <a:pt x="4584" y="1962"/>
                  <a:pt x="4601" y="1899"/>
                  <a:pt x="4601" y="1834"/>
                </a:cubicBezTo>
                <a:lnTo>
                  <a:pt x="4601" y="366"/>
                </a:lnTo>
                <a:lnTo>
                  <a:pt x="4601" y="367"/>
                </a:lnTo>
                <a:lnTo>
                  <a:pt x="4601" y="367"/>
                </a:lnTo>
                <a:cubicBezTo>
                  <a:pt x="4601" y="302"/>
                  <a:pt x="4584" y="239"/>
                  <a:pt x="4552" y="183"/>
                </a:cubicBezTo>
                <a:cubicBezTo>
                  <a:pt x="4520" y="128"/>
                  <a:pt x="4473" y="81"/>
                  <a:pt x="4418" y="49"/>
                </a:cubicBezTo>
                <a:cubicBezTo>
                  <a:pt x="4362" y="17"/>
                  <a:pt x="4299" y="0"/>
                  <a:pt x="42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process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152000" y="3960000"/>
            <a:ext cx="1656000" cy="792000"/>
          </a:xfrm>
          <a:custGeom>
            <a:avLst/>
            <a:gdLst/>
            <a:ahLst/>
            <a:rect l="0" t="0" r="r" b="b"/>
            <a:pathLst>
              <a:path w="4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234" y="2201"/>
                </a:lnTo>
                <a:lnTo>
                  <a:pt x="4234" y="2201"/>
                </a:lnTo>
                <a:cubicBezTo>
                  <a:pt x="4299" y="2201"/>
                  <a:pt x="4362" y="2184"/>
                  <a:pt x="4418" y="2152"/>
                </a:cubicBezTo>
                <a:cubicBezTo>
                  <a:pt x="4473" y="2120"/>
                  <a:pt x="4520" y="2073"/>
                  <a:pt x="4552" y="2018"/>
                </a:cubicBezTo>
                <a:cubicBezTo>
                  <a:pt x="4584" y="1962"/>
                  <a:pt x="4601" y="1899"/>
                  <a:pt x="4601" y="1834"/>
                </a:cubicBezTo>
                <a:lnTo>
                  <a:pt x="4601" y="366"/>
                </a:lnTo>
                <a:lnTo>
                  <a:pt x="4601" y="367"/>
                </a:lnTo>
                <a:lnTo>
                  <a:pt x="4601" y="367"/>
                </a:lnTo>
                <a:cubicBezTo>
                  <a:pt x="4601" y="302"/>
                  <a:pt x="4584" y="239"/>
                  <a:pt x="4552" y="183"/>
                </a:cubicBezTo>
                <a:cubicBezTo>
                  <a:pt x="4520" y="128"/>
                  <a:pt x="4473" y="81"/>
                  <a:pt x="4418" y="49"/>
                </a:cubicBezTo>
                <a:cubicBezTo>
                  <a:pt x="4362" y="17"/>
                  <a:pt x="4299" y="0"/>
                  <a:pt x="42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timeline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52000" y="2016000"/>
            <a:ext cx="1656000" cy="792000"/>
          </a:xfrm>
          <a:custGeom>
            <a:avLst/>
            <a:gdLst/>
            <a:ahLst/>
            <a:rect l="0" t="0" r="r" b="b"/>
            <a:pathLst>
              <a:path w="4602" h="2202">
                <a:moveTo>
                  <a:pt x="366" y="0"/>
                </a:moveTo>
                <a:lnTo>
                  <a:pt x="367" y="0"/>
                </a:lnTo>
                <a:cubicBezTo>
                  <a:pt x="302" y="0"/>
                  <a:pt x="239" y="17"/>
                  <a:pt x="183" y="49"/>
                </a:cubicBezTo>
                <a:cubicBezTo>
                  <a:pt x="128" y="81"/>
                  <a:pt x="81" y="128"/>
                  <a:pt x="49" y="183"/>
                </a:cubicBezTo>
                <a:cubicBezTo>
                  <a:pt x="17" y="239"/>
                  <a:pt x="0" y="302"/>
                  <a:pt x="0" y="367"/>
                </a:cubicBezTo>
                <a:lnTo>
                  <a:pt x="0" y="1834"/>
                </a:lnTo>
                <a:lnTo>
                  <a:pt x="0" y="1834"/>
                </a:lnTo>
                <a:cubicBezTo>
                  <a:pt x="0" y="1899"/>
                  <a:pt x="17" y="1962"/>
                  <a:pt x="49" y="2018"/>
                </a:cubicBezTo>
                <a:cubicBezTo>
                  <a:pt x="81" y="2073"/>
                  <a:pt x="128" y="2120"/>
                  <a:pt x="183" y="2152"/>
                </a:cubicBezTo>
                <a:cubicBezTo>
                  <a:pt x="239" y="2184"/>
                  <a:pt x="302" y="2201"/>
                  <a:pt x="367" y="2201"/>
                </a:cubicBezTo>
                <a:lnTo>
                  <a:pt x="4234" y="2201"/>
                </a:lnTo>
                <a:lnTo>
                  <a:pt x="4234" y="2201"/>
                </a:lnTo>
                <a:cubicBezTo>
                  <a:pt x="4299" y="2201"/>
                  <a:pt x="4362" y="2184"/>
                  <a:pt x="4418" y="2152"/>
                </a:cubicBezTo>
                <a:cubicBezTo>
                  <a:pt x="4473" y="2120"/>
                  <a:pt x="4520" y="2073"/>
                  <a:pt x="4552" y="2018"/>
                </a:cubicBezTo>
                <a:cubicBezTo>
                  <a:pt x="4584" y="1962"/>
                  <a:pt x="4601" y="1899"/>
                  <a:pt x="4601" y="1834"/>
                </a:cubicBezTo>
                <a:lnTo>
                  <a:pt x="4601" y="366"/>
                </a:lnTo>
                <a:lnTo>
                  <a:pt x="4601" y="367"/>
                </a:lnTo>
                <a:lnTo>
                  <a:pt x="4601" y="367"/>
                </a:lnTo>
                <a:cubicBezTo>
                  <a:pt x="4601" y="302"/>
                  <a:pt x="4584" y="239"/>
                  <a:pt x="4552" y="183"/>
                </a:cubicBezTo>
                <a:cubicBezTo>
                  <a:pt x="4520" y="128"/>
                  <a:pt x="4473" y="81"/>
                  <a:pt x="4418" y="49"/>
                </a:cubicBezTo>
                <a:cubicBezTo>
                  <a:pt x="4362" y="17"/>
                  <a:pt x="4299" y="0"/>
                  <a:pt x="4234" y="0"/>
                </a:cubicBezTo>
                <a:lnTo>
                  <a:pt x="366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Mod tl_engine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2020-09-27T08:27:34Z</dcterms:created>
  <dc:creator/>
  <dc:description/>
  <dc:language>fr-FR</dc:language>
  <cp:lastModifiedBy/>
  <dcterms:modified xsi:type="dcterms:W3CDTF">2020-09-27T08:30:04Z</dcterms:modified>
  <cp:revision>1</cp:revision>
  <dc:subject/>
  <dc:title/>
</cp:coreProperties>
</file>