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4" r:id="rId3"/>
    <p:sldId id="275" r:id="rId4"/>
    <p:sldId id="276" r:id="rId5"/>
    <p:sldId id="277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59" r:id="rId17"/>
    <p:sldId id="257" r:id="rId18"/>
    <p:sldId id="258" r:id="rId19"/>
    <p:sldId id="260" r:id="rId20"/>
    <p:sldId id="261" r:id="rId21"/>
    <p:sldId id="262" r:id="rId22"/>
    <p:sldId id="263" r:id="rId23"/>
    <p:sldId id="264" r:id="rId24"/>
    <p:sldId id="267" r:id="rId25"/>
    <p:sldId id="266" r:id="rId26"/>
    <p:sldId id="268" r:id="rId27"/>
    <p:sldId id="269" r:id="rId28"/>
    <p:sldId id="270" r:id="rId29"/>
    <p:sldId id="271" r:id="rId30"/>
    <p:sldId id="272" r:id="rId31"/>
    <p:sldId id="273" r:id="rId32"/>
    <p:sldId id="265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E980D-CB0B-47EC-BCC3-6DF9F139CEE9}" type="doc">
      <dgm:prSet loTypeId="urn:microsoft.com/office/officeart/2005/8/layout/radial6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68BF4D7F-3642-4CB2-B3F6-E19362957717}">
      <dgm:prSet phldrT="[Text]" custT="1"/>
      <dgm:spPr/>
      <dgm:t>
        <a:bodyPr/>
        <a:lstStyle/>
        <a:p>
          <a:r>
            <a:rPr lang="es-MX" sz="4000" b="0" dirty="0" smtClean="0">
              <a:latin typeface="Calibri" pitchFamily="34" charset="0"/>
              <a:cs typeface="Calibri" pitchFamily="34" charset="0"/>
            </a:rPr>
            <a:t>Kernel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ADDDA6F4-92D3-46CA-A8B6-5642ED323357}" type="parTrans" cxnId="{5B674D8A-A6A3-4ACF-9BC7-8879EE6499D1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666E9129-4B8E-4F1E-A0FF-6FB13D66B48C}" type="sibTrans" cxnId="{5B674D8A-A6A3-4ACF-9BC7-8879EE6499D1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1083BCB2-FF62-47B4-BB8E-77E71B9C42E3}">
      <dgm:prSet phldrT="[Text]" custT="1"/>
      <dgm:spPr/>
      <dgm:t>
        <a:bodyPr/>
        <a:lstStyle/>
        <a:p>
          <a:r>
            <a:rPr lang="es-MX" sz="2100" b="0" dirty="0" smtClean="0">
              <a:latin typeface="Calibri" pitchFamily="34" charset="0"/>
              <a:cs typeface="Calibri" pitchFamily="34" charset="0"/>
            </a:rPr>
            <a:t>Hardware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F901B9D3-0DC7-49FD-81C8-DCDF3FF6220C}" type="parTrans" cxnId="{943F44C2-C342-4B22-A1A2-5A8E6DD052A1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B34C6BDE-46ED-4FB0-893A-C6DBC5AC544B}" type="sibTrans" cxnId="{943F44C2-C342-4B22-A1A2-5A8E6DD052A1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F381E9B9-FE9A-4C1B-A171-125F7020C300}">
      <dgm:prSet phldrT="[Text]" custT="1"/>
      <dgm:spPr/>
      <dgm:t>
        <a:bodyPr/>
        <a:lstStyle/>
        <a:p>
          <a:r>
            <a:rPr lang="es-MX" sz="2100" b="0" dirty="0" smtClean="0">
              <a:latin typeface="Calibri" pitchFamily="34" charset="0"/>
              <a:cs typeface="Calibri" pitchFamily="34" charset="0"/>
            </a:rPr>
            <a:t>Archivos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F6028FB1-4ABA-4A16-88B9-275241CEB478}" type="parTrans" cxnId="{B77A1702-A19C-44D6-93D0-7CB25894596B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DBF4B801-0FDD-468D-9790-94645BAD5C99}" type="sibTrans" cxnId="{B77A1702-A19C-44D6-93D0-7CB25894596B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066A6764-D731-4DE8-8B58-1A29CD8B933B}">
      <dgm:prSet phldrT="[Text]" custT="1"/>
      <dgm:spPr/>
      <dgm:t>
        <a:bodyPr/>
        <a:lstStyle/>
        <a:p>
          <a:r>
            <a:rPr lang="es-MX" sz="2100" b="0" dirty="0" smtClean="0">
              <a:latin typeface="Calibri" pitchFamily="34" charset="0"/>
              <a:cs typeface="Calibri" pitchFamily="34" charset="0"/>
            </a:rPr>
            <a:t>Correr programas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6E1962A8-BE8B-4DAF-8B3D-38C52812AC33}" type="parTrans" cxnId="{E31AC19C-FB4F-4D20-B595-CBE4A153F068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0584C9DE-18CE-4285-9542-DF159759322E}" type="sibTrans" cxnId="{E31AC19C-FB4F-4D20-B595-CBE4A153F068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6B620ED4-61F0-4CDB-B1C3-486A94A3661D}">
      <dgm:prSet phldrT="[Text]" custT="1"/>
      <dgm:spPr/>
      <dgm:t>
        <a:bodyPr/>
        <a:lstStyle/>
        <a:p>
          <a:r>
            <a:rPr lang="es-MX" sz="2100" b="0" dirty="0" smtClean="0">
              <a:latin typeface="Calibri" pitchFamily="34" charset="0"/>
              <a:cs typeface="Calibri" pitchFamily="34" charset="0"/>
            </a:rPr>
            <a:t>Programas en memoria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9327EE4D-BCC2-4ECD-AC87-2A2E2F7AF2DA}" type="parTrans" cxnId="{5815D3B4-9F66-44F5-8085-C1B929874E7F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CF30A996-9885-48A8-91D4-CBA6A425F9D0}" type="sibTrans" cxnId="{5815D3B4-9F66-44F5-8085-C1B929874E7F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6776BA74-A554-4866-8AA2-457EB307E6BB}">
      <dgm:prSet phldrT="[Text]" custT="1"/>
      <dgm:spPr/>
      <dgm:t>
        <a:bodyPr/>
        <a:lstStyle/>
        <a:p>
          <a:r>
            <a:rPr lang="es-MX" sz="2100" b="0" dirty="0" smtClean="0">
              <a:latin typeface="Calibri" pitchFamily="34" charset="0"/>
              <a:cs typeface="Calibri" pitchFamily="34" charset="0"/>
            </a:rPr>
            <a:t>Redes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9D1EB463-2167-4099-80EE-400136599262}" type="parTrans" cxnId="{391AE8A0-8B37-40AB-98DC-C4B3EA0D6676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9A9D6493-74D1-4399-8908-F0DF172BBD96}" type="sibTrans" cxnId="{391AE8A0-8B37-40AB-98DC-C4B3EA0D6676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14248BC9-0559-404E-93B4-9FB154D68B7A}">
      <dgm:prSet phldrT="[Text]" custT="1"/>
      <dgm:spPr/>
      <dgm:t>
        <a:bodyPr/>
        <a:lstStyle/>
        <a:p>
          <a:r>
            <a:rPr lang="es-MX" sz="2100" b="0" dirty="0" smtClean="0">
              <a:latin typeface="Calibri" pitchFamily="34" charset="0"/>
              <a:cs typeface="Calibri" pitchFamily="34" charset="0"/>
            </a:rPr>
            <a:t>Firewall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9FC41369-9A75-4FAC-94E9-6ECE26FF550B}" type="parTrans" cxnId="{7D9BC517-6CE6-44FC-AE8C-47E23F179DF5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377EA94D-FCA2-4C88-84EE-CB7533813DC5}" type="sibTrans" cxnId="{7D9BC517-6CE6-44FC-AE8C-47E23F179DF5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B1D91BF3-E3E4-4050-99F9-A9E7D3661FCA}">
      <dgm:prSet phldrT="[Text]" custT="1"/>
      <dgm:spPr/>
      <dgm:t>
        <a:bodyPr/>
        <a:lstStyle/>
        <a:p>
          <a:r>
            <a:rPr lang="es-MX" sz="2100" b="0" dirty="0" smtClean="0">
              <a:latin typeface="Calibri" pitchFamily="34" charset="0"/>
              <a:cs typeface="Calibri" pitchFamily="34" charset="0"/>
            </a:rPr>
            <a:t>Multitareas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22D56F90-045E-4859-A4B8-F3DC667AA785}" type="parTrans" cxnId="{FC5B152F-1B49-41E4-A650-61B21559508A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DB4EC5FA-591D-405B-A6F8-90ACA7ED972C}" type="sibTrans" cxnId="{FC5B152F-1B49-41E4-A650-61B21559508A}">
      <dgm:prSet/>
      <dgm:spPr/>
      <dgm:t>
        <a:bodyPr/>
        <a:lstStyle/>
        <a:p>
          <a:endParaRPr lang="es-MX" sz="2100" b="0">
            <a:latin typeface="Calibri" pitchFamily="34" charset="0"/>
            <a:cs typeface="Calibri" pitchFamily="34" charset="0"/>
          </a:endParaRPr>
        </a:p>
      </dgm:t>
    </dgm:pt>
    <dgm:pt modelId="{4C20ADB8-D911-4D23-BFDA-FAF4F49B17DC}">
      <dgm:prSet phldrT="[Text]" custT="1"/>
      <dgm:spPr/>
      <dgm:t>
        <a:bodyPr/>
        <a:lstStyle/>
        <a:p>
          <a:r>
            <a:rPr lang="es-MX" sz="2100" b="0" dirty="0" smtClean="0">
              <a:latin typeface="Calibri" pitchFamily="34" charset="0"/>
              <a:cs typeface="Calibri" pitchFamily="34" charset="0"/>
            </a:rPr>
            <a:t>Procesos</a:t>
          </a:r>
          <a:endParaRPr lang="es-MX" sz="2100" b="0" dirty="0">
            <a:latin typeface="Calibri" pitchFamily="34" charset="0"/>
            <a:cs typeface="Calibri" pitchFamily="34" charset="0"/>
          </a:endParaRPr>
        </a:p>
      </dgm:t>
    </dgm:pt>
    <dgm:pt modelId="{9AB52555-E92A-4535-8410-0B84292EDD25}" type="parTrans" cxnId="{0BF977FD-3B5F-46EC-8695-8B4D3D7110EE}">
      <dgm:prSet/>
      <dgm:spPr/>
      <dgm:t>
        <a:bodyPr/>
        <a:lstStyle/>
        <a:p>
          <a:endParaRPr lang="es-MX"/>
        </a:p>
      </dgm:t>
    </dgm:pt>
    <dgm:pt modelId="{D760B6B2-4ACE-4267-96E7-5BF803613FAE}" type="sibTrans" cxnId="{0BF977FD-3B5F-46EC-8695-8B4D3D7110EE}">
      <dgm:prSet/>
      <dgm:spPr/>
      <dgm:t>
        <a:bodyPr/>
        <a:lstStyle/>
        <a:p>
          <a:endParaRPr lang="es-MX"/>
        </a:p>
      </dgm:t>
    </dgm:pt>
    <dgm:pt modelId="{CAB9A8C2-9F6B-48A9-8A3D-D7861817CA11}" type="pres">
      <dgm:prSet presAssocID="{9F0E980D-CB0B-47EC-BCC3-6DF9F139CEE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EF03F73-2BFC-4FC8-94B0-DEA01828DC51}" type="pres">
      <dgm:prSet presAssocID="{68BF4D7F-3642-4CB2-B3F6-E19362957717}" presName="centerShape" presStyleLbl="node0" presStyleIdx="0" presStyleCnt="1" custScaleX="125019" custScaleY="115623"/>
      <dgm:spPr/>
      <dgm:t>
        <a:bodyPr/>
        <a:lstStyle/>
        <a:p>
          <a:endParaRPr lang="es-MX"/>
        </a:p>
      </dgm:t>
    </dgm:pt>
    <dgm:pt modelId="{C89C043B-4073-400C-BB2F-CF44947F8C74}" type="pres">
      <dgm:prSet presAssocID="{1083BCB2-FF62-47B4-BB8E-77E71B9C42E3}" presName="node" presStyleLbl="node1" presStyleIdx="0" presStyleCnt="8" custScaleX="13447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04C21A2-D454-4719-ADEE-5719AA16F4B0}" type="pres">
      <dgm:prSet presAssocID="{1083BCB2-FF62-47B4-BB8E-77E71B9C42E3}" presName="dummy" presStyleCnt="0"/>
      <dgm:spPr/>
    </dgm:pt>
    <dgm:pt modelId="{373A1325-78CD-465E-88EF-A4D59DD9ACB7}" type="pres">
      <dgm:prSet presAssocID="{B34C6BDE-46ED-4FB0-893A-C6DBC5AC544B}" presName="sibTrans" presStyleLbl="sibTrans2D1" presStyleIdx="0" presStyleCnt="8"/>
      <dgm:spPr/>
      <dgm:t>
        <a:bodyPr/>
        <a:lstStyle/>
        <a:p>
          <a:endParaRPr lang="es-MX"/>
        </a:p>
      </dgm:t>
    </dgm:pt>
    <dgm:pt modelId="{E34735E6-52FB-4829-A0A3-8017A77E33D3}" type="pres">
      <dgm:prSet presAssocID="{F381E9B9-FE9A-4C1B-A171-125F7020C300}" presName="node" presStyleLbl="node1" presStyleIdx="1" presStyleCnt="8" custScaleX="13090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C6C1CEB-9C0C-44F7-977C-34DD21AC06C6}" type="pres">
      <dgm:prSet presAssocID="{F381E9B9-FE9A-4C1B-A171-125F7020C300}" presName="dummy" presStyleCnt="0"/>
      <dgm:spPr/>
    </dgm:pt>
    <dgm:pt modelId="{EDE26380-BA58-4B4A-8555-D5CC4B96F749}" type="pres">
      <dgm:prSet presAssocID="{DBF4B801-0FDD-468D-9790-94645BAD5C99}" presName="sibTrans" presStyleLbl="sibTrans2D1" presStyleIdx="1" presStyleCnt="8"/>
      <dgm:spPr/>
      <dgm:t>
        <a:bodyPr/>
        <a:lstStyle/>
        <a:p>
          <a:endParaRPr lang="es-MX"/>
        </a:p>
      </dgm:t>
    </dgm:pt>
    <dgm:pt modelId="{BE7F69B8-1198-4437-A605-C18E92ADBBB6}" type="pres">
      <dgm:prSet presAssocID="{066A6764-D731-4DE8-8B58-1A29CD8B933B}" presName="node" presStyleLbl="node1" presStyleIdx="2" presStyleCnt="8" custScaleX="14334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9C0F077-03D4-4DD5-AFDF-29AF0FD8DD42}" type="pres">
      <dgm:prSet presAssocID="{066A6764-D731-4DE8-8B58-1A29CD8B933B}" presName="dummy" presStyleCnt="0"/>
      <dgm:spPr/>
    </dgm:pt>
    <dgm:pt modelId="{4AB6385A-6988-43BE-83D4-22CC962BD9C5}" type="pres">
      <dgm:prSet presAssocID="{0584C9DE-18CE-4285-9542-DF159759322E}" presName="sibTrans" presStyleLbl="sibTrans2D1" presStyleIdx="2" presStyleCnt="8"/>
      <dgm:spPr/>
      <dgm:t>
        <a:bodyPr/>
        <a:lstStyle/>
        <a:p>
          <a:endParaRPr lang="es-MX"/>
        </a:p>
      </dgm:t>
    </dgm:pt>
    <dgm:pt modelId="{66917126-7D08-4ADA-B6AA-E21962F33425}" type="pres">
      <dgm:prSet presAssocID="{6B620ED4-61F0-4CDB-B1C3-486A94A3661D}" presName="node" presStyleLbl="node1" presStyleIdx="3" presStyleCnt="8" custScaleX="15302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0202773-3CB7-477D-8292-65DDA0B93D46}" type="pres">
      <dgm:prSet presAssocID="{6B620ED4-61F0-4CDB-B1C3-486A94A3661D}" presName="dummy" presStyleCnt="0"/>
      <dgm:spPr/>
    </dgm:pt>
    <dgm:pt modelId="{02E090D8-FDD8-4C58-A327-83D00F1243EA}" type="pres">
      <dgm:prSet presAssocID="{CF30A996-9885-48A8-91D4-CBA6A425F9D0}" presName="sibTrans" presStyleLbl="sibTrans2D1" presStyleIdx="3" presStyleCnt="8"/>
      <dgm:spPr/>
      <dgm:t>
        <a:bodyPr/>
        <a:lstStyle/>
        <a:p>
          <a:endParaRPr lang="es-MX"/>
        </a:p>
      </dgm:t>
    </dgm:pt>
    <dgm:pt modelId="{FB0C5EB9-9BE2-4678-86C7-44821497012E}" type="pres">
      <dgm:prSet presAssocID="{6776BA74-A554-4866-8AA2-457EB307E6BB}" presName="node" presStyleLbl="node1" presStyleIdx="4" presStyleCnt="8" custScaleX="15082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32172B2-6914-4D56-8249-33D6D40E1C17}" type="pres">
      <dgm:prSet presAssocID="{6776BA74-A554-4866-8AA2-457EB307E6BB}" presName="dummy" presStyleCnt="0"/>
      <dgm:spPr/>
    </dgm:pt>
    <dgm:pt modelId="{8BB83E28-9099-488F-86EC-2E3268F9D0F7}" type="pres">
      <dgm:prSet presAssocID="{9A9D6493-74D1-4399-8908-F0DF172BBD96}" presName="sibTrans" presStyleLbl="sibTrans2D1" presStyleIdx="4" presStyleCnt="8"/>
      <dgm:spPr/>
      <dgm:t>
        <a:bodyPr/>
        <a:lstStyle/>
        <a:p>
          <a:endParaRPr lang="es-MX"/>
        </a:p>
      </dgm:t>
    </dgm:pt>
    <dgm:pt modelId="{39EB3E33-5763-4B65-95B5-98DF1EE35ECE}" type="pres">
      <dgm:prSet presAssocID="{14248BC9-0559-404E-93B4-9FB154D68B7A}" presName="node" presStyleLbl="node1" presStyleIdx="5" presStyleCnt="8" custScaleX="14661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F511B8F-195A-4D35-89AA-3F5C3C9967BD}" type="pres">
      <dgm:prSet presAssocID="{14248BC9-0559-404E-93B4-9FB154D68B7A}" presName="dummy" presStyleCnt="0"/>
      <dgm:spPr/>
    </dgm:pt>
    <dgm:pt modelId="{30F14CF1-8FFA-4A38-A376-62214EEA19BA}" type="pres">
      <dgm:prSet presAssocID="{377EA94D-FCA2-4C88-84EE-CB7533813DC5}" presName="sibTrans" presStyleLbl="sibTrans2D1" presStyleIdx="5" presStyleCnt="8"/>
      <dgm:spPr/>
      <dgm:t>
        <a:bodyPr/>
        <a:lstStyle/>
        <a:p>
          <a:endParaRPr lang="es-MX"/>
        </a:p>
      </dgm:t>
    </dgm:pt>
    <dgm:pt modelId="{6A05CD82-8316-41CD-BB50-47CB3A189E74}" type="pres">
      <dgm:prSet presAssocID="{B1D91BF3-E3E4-4050-99F9-A9E7D3661FCA}" presName="node" presStyleLbl="node1" presStyleIdx="6" presStyleCnt="8" custScaleX="1590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EB4F5C-7C07-46D7-BE1D-128F2C2488F4}" type="pres">
      <dgm:prSet presAssocID="{B1D91BF3-E3E4-4050-99F9-A9E7D3661FCA}" presName="dummy" presStyleCnt="0"/>
      <dgm:spPr/>
    </dgm:pt>
    <dgm:pt modelId="{564457F5-0626-4DCA-8B8A-0DB274CABE3F}" type="pres">
      <dgm:prSet presAssocID="{DB4EC5FA-591D-405B-A6F8-90ACA7ED972C}" presName="sibTrans" presStyleLbl="sibTrans2D1" presStyleIdx="6" presStyleCnt="8"/>
      <dgm:spPr/>
      <dgm:t>
        <a:bodyPr/>
        <a:lstStyle/>
        <a:p>
          <a:endParaRPr lang="es-MX"/>
        </a:p>
      </dgm:t>
    </dgm:pt>
    <dgm:pt modelId="{D06EAF43-CDDD-4EC6-AEB6-BF2BF789B2AE}" type="pres">
      <dgm:prSet presAssocID="{4C20ADB8-D911-4D23-BFDA-FAF4F49B17DC}" presName="node" presStyleLbl="node1" presStyleIdx="7" presStyleCnt="8" custScaleX="13506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15AD200-6175-497A-8242-1C2F68A63AF4}" type="pres">
      <dgm:prSet presAssocID="{4C20ADB8-D911-4D23-BFDA-FAF4F49B17DC}" presName="dummy" presStyleCnt="0"/>
      <dgm:spPr/>
    </dgm:pt>
    <dgm:pt modelId="{99BA157B-B9F9-4367-905A-8020FAD65BFE}" type="pres">
      <dgm:prSet presAssocID="{D760B6B2-4ACE-4267-96E7-5BF803613FAE}" presName="sibTrans" presStyleLbl="sibTrans2D1" presStyleIdx="7" presStyleCnt="8"/>
      <dgm:spPr/>
      <dgm:t>
        <a:bodyPr/>
        <a:lstStyle/>
        <a:p>
          <a:endParaRPr lang="es-MX"/>
        </a:p>
      </dgm:t>
    </dgm:pt>
  </dgm:ptLst>
  <dgm:cxnLst>
    <dgm:cxn modelId="{A8C4CFBC-EAF2-4F93-9769-9621958497C4}" type="presOf" srcId="{D760B6B2-4ACE-4267-96E7-5BF803613FAE}" destId="{99BA157B-B9F9-4367-905A-8020FAD65BFE}" srcOrd="0" destOrd="0" presId="urn:microsoft.com/office/officeart/2005/8/layout/radial6"/>
    <dgm:cxn modelId="{DF5D0CDA-4B9E-4CA3-A4F6-321AD4F512D8}" type="presOf" srcId="{F381E9B9-FE9A-4C1B-A171-125F7020C300}" destId="{E34735E6-52FB-4829-A0A3-8017A77E33D3}" srcOrd="0" destOrd="0" presId="urn:microsoft.com/office/officeart/2005/8/layout/radial6"/>
    <dgm:cxn modelId="{C55E270D-B3EF-4668-A74C-EE93779082F1}" type="presOf" srcId="{6776BA74-A554-4866-8AA2-457EB307E6BB}" destId="{FB0C5EB9-9BE2-4678-86C7-44821497012E}" srcOrd="0" destOrd="0" presId="urn:microsoft.com/office/officeart/2005/8/layout/radial6"/>
    <dgm:cxn modelId="{EE6C84A6-BAE9-41BD-B5CF-5CF756BB214C}" type="presOf" srcId="{9A9D6493-74D1-4399-8908-F0DF172BBD96}" destId="{8BB83E28-9099-488F-86EC-2E3268F9D0F7}" srcOrd="0" destOrd="0" presId="urn:microsoft.com/office/officeart/2005/8/layout/radial6"/>
    <dgm:cxn modelId="{65BDA4A2-2E00-45ED-8EBD-D6D057C6CF33}" type="presOf" srcId="{1083BCB2-FF62-47B4-BB8E-77E71B9C42E3}" destId="{C89C043B-4073-400C-BB2F-CF44947F8C74}" srcOrd="0" destOrd="0" presId="urn:microsoft.com/office/officeart/2005/8/layout/radial6"/>
    <dgm:cxn modelId="{0BCBE66A-477D-46FF-B5E9-25EDC0818F54}" type="presOf" srcId="{4C20ADB8-D911-4D23-BFDA-FAF4F49B17DC}" destId="{D06EAF43-CDDD-4EC6-AEB6-BF2BF789B2AE}" srcOrd="0" destOrd="0" presId="urn:microsoft.com/office/officeart/2005/8/layout/radial6"/>
    <dgm:cxn modelId="{FD9025B4-B4C0-4BBA-A690-0C236B23DD2E}" type="presOf" srcId="{6B620ED4-61F0-4CDB-B1C3-486A94A3661D}" destId="{66917126-7D08-4ADA-B6AA-E21962F33425}" srcOrd="0" destOrd="0" presId="urn:microsoft.com/office/officeart/2005/8/layout/radial6"/>
    <dgm:cxn modelId="{537AF6C0-47F0-49EA-9CF0-E5F85A538F80}" type="presOf" srcId="{DB4EC5FA-591D-405B-A6F8-90ACA7ED972C}" destId="{564457F5-0626-4DCA-8B8A-0DB274CABE3F}" srcOrd="0" destOrd="0" presId="urn:microsoft.com/office/officeart/2005/8/layout/radial6"/>
    <dgm:cxn modelId="{5815D3B4-9F66-44F5-8085-C1B929874E7F}" srcId="{68BF4D7F-3642-4CB2-B3F6-E19362957717}" destId="{6B620ED4-61F0-4CDB-B1C3-486A94A3661D}" srcOrd="3" destOrd="0" parTransId="{9327EE4D-BCC2-4ECD-AC87-2A2E2F7AF2DA}" sibTransId="{CF30A996-9885-48A8-91D4-CBA6A425F9D0}"/>
    <dgm:cxn modelId="{09DA9B79-AEC2-42C3-8366-A43FB44B11E2}" type="presOf" srcId="{377EA94D-FCA2-4C88-84EE-CB7533813DC5}" destId="{30F14CF1-8FFA-4A38-A376-62214EEA19BA}" srcOrd="0" destOrd="0" presId="urn:microsoft.com/office/officeart/2005/8/layout/radial6"/>
    <dgm:cxn modelId="{B96807B4-E11F-4C53-A639-D932DD35AA61}" type="presOf" srcId="{9F0E980D-CB0B-47EC-BCC3-6DF9F139CEE9}" destId="{CAB9A8C2-9F6B-48A9-8A3D-D7861817CA11}" srcOrd="0" destOrd="0" presId="urn:microsoft.com/office/officeart/2005/8/layout/radial6"/>
    <dgm:cxn modelId="{943F44C2-C342-4B22-A1A2-5A8E6DD052A1}" srcId="{68BF4D7F-3642-4CB2-B3F6-E19362957717}" destId="{1083BCB2-FF62-47B4-BB8E-77E71B9C42E3}" srcOrd="0" destOrd="0" parTransId="{F901B9D3-0DC7-49FD-81C8-DCDF3FF6220C}" sibTransId="{B34C6BDE-46ED-4FB0-893A-C6DBC5AC544B}"/>
    <dgm:cxn modelId="{2D626F99-C842-47E2-A876-6E0E69B7635E}" type="presOf" srcId="{DBF4B801-0FDD-468D-9790-94645BAD5C99}" destId="{EDE26380-BA58-4B4A-8555-D5CC4B96F749}" srcOrd="0" destOrd="0" presId="urn:microsoft.com/office/officeart/2005/8/layout/radial6"/>
    <dgm:cxn modelId="{212F29D7-80E7-45E1-8FA1-CDC86FEC9B61}" type="presOf" srcId="{14248BC9-0559-404E-93B4-9FB154D68B7A}" destId="{39EB3E33-5763-4B65-95B5-98DF1EE35ECE}" srcOrd="0" destOrd="0" presId="urn:microsoft.com/office/officeart/2005/8/layout/radial6"/>
    <dgm:cxn modelId="{B743761F-9DA0-4A44-AA67-B1559FDBDB0A}" type="presOf" srcId="{B1D91BF3-E3E4-4050-99F9-A9E7D3661FCA}" destId="{6A05CD82-8316-41CD-BB50-47CB3A189E74}" srcOrd="0" destOrd="0" presId="urn:microsoft.com/office/officeart/2005/8/layout/radial6"/>
    <dgm:cxn modelId="{391AE8A0-8B37-40AB-98DC-C4B3EA0D6676}" srcId="{68BF4D7F-3642-4CB2-B3F6-E19362957717}" destId="{6776BA74-A554-4866-8AA2-457EB307E6BB}" srcOrd="4" destOrd="0" parTransId="{9D1EB463-2167-4099-80EE-400136599262}" sibTransId="{9A9D6493-74D1-4399-8908-F0DF172BBD96}"/>
    <dgm:cxn modelId="{B8EBD066-72B2-4556-93FC-31E020C221B7}" type="presOf" srcId="{0584C9DE-18CE-4285-9542-DF159759322E}" destId="{4AB6385A-6988-43BE-83D4-22CC962BD9C5}" srcOrd="0" destOrd="0" presId="urn:microsoft.com/office/officeart/2005/8/layout/radial6"/>
    <dgm:cxn modelId="{040DB47F-EE30-478C-ABBB-626C7F0F4944}" type="presOf" srcId="{B34C6BDE-46ED-4FB0-893A-C6DBC5AC544B}" destId="{373A1325-78CD-465E-88EF-A4D59DD9ACB7}" srcOrd="0" destOrd="0" presId="urn:microsoft.com/office/officeart/2005/8/layout/radial6"/>
    <dgm:cxn modelId="{B77A1702-A19C-44D6-93D0-7CB25894596B}" srcId="{68BF4D7F-3642-4CB2-B3F6-E19362957717}" destId="{F381E9B9-FE9A-4C1B-A171-125F7020C300}" srcOrd="1" destOrd="0" parTransId="{F6028FB1-4ABA-4A16-88B9-275241CEB478}" sibTransId="{DBF4B801-0FDD-468D-9790-94645BAD5C99}"/>
    <dgm:cxn modelId="{26ABFEE3-A724-4672-AD34-984A02C86F40}" type="presOf" srcId="{68BF4D7F-3642-4CB2-B3F6-E19362957717}" destId="{3EF03F73-2BFC-4FC8-94B0-DEA01828DC51}" srcOrd="0" destOrd="0" presId="urn:microsoft.com/office/officeart/2005/8/layout/radial6"/>
    <dgm:cxn modelId="{0BF977FD-3B5F-46EC-8695-8B4D3D7110EE}" srcId="{68BF4D7F-3642-4CB2-B3F6-E19362957717}" destId="{4C20ADB8-D911-4D23-BFDA-FAF4F49B17DC}" srcOrd="7" destOrd="0" parTransId="{9AB52555-E92A-4535-8410-0B84292EDD25}" sibTransId="{D760B6B2-4ACE-4267-96E7-5BF803613FAE}"/>
    <dgm:cxn modelId="{7D9BC517-6CE6-44FC-AE8C-47E23F179DF5}" srcId="{68BF4D7F-3642-4CB2-B3F6-E19362957717}" destId="{14248BC9-0559-404E-93B4-9FB154D68B7A}" srcOrd="5" destOrd="0" parTransId="{9FC41369-9A75-4FAC-94E9-6ECE26FF550B}" sibTransId="{377EA94D-FCA2-4C88-84EE-CB7533813DC5}"/>
    <dgm:cxn modelId="{5B674D8A-A6A3-4ACF-9BC7-8879EE6499D1}" srcId="{9F0E980D-CB0B-47EC-BCC3-6DF9F139CEE9}" destId="{68BF4D7F-3642-4CB2-B3F6-E19362957717}" srcOrd="0" destOrd="0" parTransId="{ADDDA6F4-92D3-46CA-A8B6-5642ED323357}" sibTransId="{666E9129-4B8E-4F1E-A0FF-6FB13D66B48C}"/>
    <dgm:cxn modelId="{4D1CABBC-417C-4E66-91F3-EC8562F61B1A}" type="presOf" srcId="{CF30A996-9885-48A8-91D4-CBA6A425F9D0}" destId="{02E090D8-FDD8-4C58-A327-83D00F1243EA}" srcOrd="0" destOrd="0" presId="urn:microsoft.com/office/officeart/2005/8/layout/radial6"/>
    <dgm:cxn modelId="{FC5B152F-1B49-41E4-A650-61B21559508A}" srcId="{68BF4D7F-3642-4CB2-B3F6-E19362957717}" destId="{B1D91BF3-E3E4-4050-99F9-A9E7D3661FCA}" srcOrd="6" destOrd="0" parTransId="{22D56F90-045E-4859-A4B8-F3DC667AA785}" sibTransId="{DB4EC5FA-591D-405B-A6F8-90ACA7ED972C}"/>
    <dgm:cxn modelId="{B51CB3EF-56A4-4FDC-AAD7-FE9541EF9336}" type="presOf" srcId="{066A6764-D731-4DE8-8B58-1A29CD8B933B}" destId="{BE7F69B8-1198-4437-A605-C18E92ADBBB6}" srcOrd="0" destOrd="0" presId="urn:microsoft.com/office/officeart/2005/8/layout/radial6"/>
    <dgm:cxn modelId="{E31AC19C-FB4F-4D20-B595-CBE4A153F068}" srcId="{68BF4D7F-3642-4CB2-B3F6-E19362957717}" destId="{066A6764-D731-4DE8-8B58-1A29CD8B933B}" srcOrd="2" destOrd="0" parTransId="{6E1962A8-BE8B-4DAF-8B3D-38C52812AC33}" sibTransId="{0584C9DE-18CE-4285-9542-DF159759322E}"/>
    <dgm:cxn modelId="{81BDD26C-7D0C-4A04-837E-1862C9627F59}" type="presParOf" srcId="{CAB9A8C2-9F6B-48A9-8A3D-D7861817CA11}" destId="{3EF03F73-2BFC-4FC8-94B0-DEA01828DC51}" srcOrd="0" destOrd="0" presId="urn:microsoft.com/office/officeart/2005/8/layout/radial6"/>
    <dgm:cxn modelId="{38AB8286-CC75-4C71-B4E9-4E2966BC5C8D}" type="presParOf" srcId="{CAB9A8C2-9F6B-48A9-8A3D-D7861817CA11}" destId="{C89C043B-4073-400C-BB2F-CF44947F8C74}" srcOrd="1" destOrd="0" presId="urn:microsoft.com/office/officeart/2005/8/layout/radial6"/>
    <dgm:cxn modelId="{56C6A3F5-C005-4F2D-955F-44AA0D56C308}" type="presParOf" srcId="{CAB9A8C2-9F6B-48A9-8A3D-D7861817CA11}" destId="{004C21A2-D454-4719-ADEE-5719AA16F4B0}" srcOrd="2" destOrd="0" presId="urn:microsoft.com/office/officeart/2005/8/layout/radial6"/>
    <dgm:cxn modelId="{BD8B3D7C-C9CF-48DD-84C2-08B48911BAC9}" type="presParOf" srcId="{CAB9A8C2-9F6B-48A9-8A3D-D7861817CA11}" destId="{373A1325-78CD-465E-88EF-A4D59DD9ACB7}" srcOrd="3" destOrd="0" presId="urn:microsoft.com/office/officeart/2005/8/layout/radial6"/>
    <dgm:cxn modelId="{1D1DE6F6-AC69-4137-A352-7AC5FA153759}" type="presParOf" srcId="{CAB9A8C2-9F6B-48A9-8A3D-D7861817CA11}" destId="{E34735E6-52FB-4829-A0A3-8017A77E33D3}" srcOrd="4" destOrd="0" presId="urn:microsoft.com/office/officeart/2005/8/layout/radial6"/>
    <dgm:cxn modelId="{04121CAE-CD24-4EC3-8C8B-15E269E5CDF5}" type="presParOf" srcId="{CAB9A8C2-9F6B-48A9-8A3D-D7861817CA11}" destId="{9C6C1CEB-9C0C-44F7-977C-34DD21AC06C6}" srcOrd="5" destOrd="0" presId="urn:microsoft.com/office/officeart/2005/8/layout/radial6"/>
    <dgm:cxn modelId="{C43E9757-F5E9-40B0-B666-FB5544380C42}" type="presParOf" srcId="{CAB9A8C2-9F6B-48A9-8A3D-D7861817CA11}" destId="{EDE26380-BA58-4B4A-8555-D5CC4B96F749}" srcOrd="6" destOrd="0" presId="urn:microsoft.com/office/officeart/2005/8/layout/radial6"/>
    <dgm:cxn modelId="{BB4E7DAC-D480-40AF-A184-741CEFBAF947}" type="presParOf" srcId="{CAB9A8C2-9F6B-48A9-8A3D-D7861817CA11}" destId="{BE7F69B8-1198-4437-A605-C18E92ADBBB6}" srcOrd="7" destOrd="0" presId="urn:microsoft.com/office/officeart/2005/8/layout/radial6"/>
    <dgm:cxn modelId="{BA7B68F9-1B70-40A8-9B20-B24FC4CDDE7B}" type="presParOf" srcId="{CAB9A8C2-9F6B-48A9-8A3D-D7861817CA11}" destId="{79C0F077-03D4-4DD5-AFDF-29AF0FD8DD42}" srcOrd="8" destOrd="0" presId="urn:microsoft.com/office/officeart/2005/8/layout/radial6"/>
    <dgm:cxn modelId="{1CC53DD5-EC69-4F6E-9DBF-D596E02F96CE}" type="presParOf" srcId="{CAB9A8C2-9F6B-48A9-8A3D-D7861817CA11}" destId="{4AB6385A-6988-43BE-83D4-22CC962BD9C5}" srcOrd="9" destOrd="0" presId="urn:microsoft.com/office/officeart/2005/8/layout/radial6"/>
    <dgm:cxn modelId="{26A31120-D21D-40DB-8756-F90D06DCE5BF}" type="presParOf" srcId="{CAB9A8C2-9F6B-48A9-8A3D-D7861817CA11}" destId="{66917126-7D08-4ADA-B6AA-E21962F33425}" srcOrd="10" destOrd="0" presId="urn:microsoft.com/office/officeart/2005/8/layout/radial6"/>
    <dgm:cxn modelId="{CC2AE4B3-BF21-4143-A7C1-E772B87DE6CA}" type="presParOf" srcId="{CAB9A8C2-9F6B-48A9-8A3D-D7861817CA11}" destId="{E0202773-3CB7-477D-8292-65DDA0B93D46}" srcOrd="11" destOrd="0" presId="urn:microsoft.com/office/officeart/2005/8/layout/radial6"/>
    <dgm:cxn modelId="{09BA0289-527C-4991-A1C9-70252BCBF2B4}" type="presParOf" srcId="{CAB9A8C2-9F6B-48A9-8A3D-D7861817CA11}" destId="{02E090D8-FDD8-4C58-A327-83D00F1243EA}" srcOrd="12" destOrd="0" presId="urn:microsoft.com/office/officeart/2005/8/layout/radial6"/>
    <dgm:cxn modelId="{B51E792D-7ABD-4A34-A622-BC1526978BB0}" type="presParOf" srcId="{CAB9A8C2-9F6B-48A9-8A3D-D7861817CA11}" destId="{FB0C5EB9-9BE2-4678-86C7-44821497012E}" srcOrd="13" destOrd="0" presId="urn:microsoft.com/office/officeart/2005/8/layout/radial6"/>
    <dgm:cxn modelId="{F7DF6B2B-47CD-4B0C-AA4E-C3D3219B9BF5}" type="presParOf" srcId="{CAB9A8C2-9F6B-48A9-8A3D-D7861817CA11}" destId="{132172B2-6914-4D56-8249-33D6D40E1C17}" srcOrd="14" destOrd="0" presId="urn:microsoft.com/office/officeart/2005/8/layout/radial6"/>
    <dgm:cxn modelId="{4D1B1BC4-CADD-4991-A260-A10171426DA2}" type="presParOf" srcId="{CAB9A8C2-9F6B-48A9-8A3D-D7861817CA11}" destId="{8BB83E28-9099-488F-86EC-2E3268F9D0F7}" srcOrd="15" destOrd="0" presId="urn:microsoft.com/office/officeart/2005/8/layout/radial6"/>
    <dgm:cxn modelId="{AE1E3890-1798-4760-8F1A-ECD731BF7E4D}" type="presParOf" srcId="{CAB9A8C2-9F6B-48A9-8A3D-D7861817CA11}" destId="{39EB3E33-5763-4B65-95B5-98DF1EE35ECE}" srcOrd="16" destOrd="0" presId="urn:microsoft.com/office/officeart/2005/8/layout/radial6"/>
    <dgm:cxn modelId="{09B04455-3ECE-4EA5-AED1-B323DCE82706}" type="presParOf" srcId="{CAB9A8C2-9F6B-48A9-8A3D-D7861817CA11}" destId="{0F511B8F-195A-4D35-89AA-3F5C3C9967BD}" srcOrd="17" destOrd="0" presId="urn:microsoft.com/office/officeart/2005/8/layout/radial6"/>
    <dgm:cxn modelId="{46ED3011-6611-4FE2-9830-D6C43A941251}" type="presParOf" srcId="{CAB9A8C2-9F6B-48A9-8A3D-D7861817CA11}" destId="{30F14CF1-8FFA-4A38-A376-62214EEA19BA}" srcOrd="18" destOrd="0" presId="urn:microsoft.com/office/officeart/2005/8/layout/radial6"/>
    <dgm:cxn modelId="{E0026258-9E2D-47DC-AC5C-478BA2C353D0}" type="presParOf" srcId="{CAB9A8C2-9F6B-48A9-8A3D-D7861817CA11}" destId="{6A05CD82-8316-41CD-BB50-47CB3A189E74}" srcOrd="19" destOrd="0" presId="urn:microsoft.com/office/officeart/2005/8/layout/radial6"/>
    <dgm:cxn modelId="{7014E3ED-57FB-4067-A302-1F42B81BC1CB}" type="presParOf" srcId="{CAB9A8C2-9F6B-48A9-8A3D-D7861817CA11}" destId="{41EB4F5C-7C07-46D7-BE1D-128F2C2488F4}" srcOrd="20" destOrd="0" presId="urn:microsoft.com/office/officeart/2005/8/layout/radial6"/>
    <dgm:cxn modelId="{39888431-87AF-4D06-B0F2-FAC67F857131}" type="presParOf" srcId="{CAB9A8C2-9F6B-48A9-8A3D-D7861817CA11}" destId="{564457F5-0626-4DCA-8B8A-0DB274CABE3F}" srcOrd="21" destOrd="0" presId="urn:microsoft.com/office/officeart/2005/8/layout/radial6"/>
    <dgm:cxn modelId="{F0FCF710-DBD2-4F7C-9E87-3215BDB2F602}" type="presParOf" srcId="{CAB9A8C2-9F6B-48A9-8A3D-D7861817CA11}" destId="{D06EAF43-CDDD-4EC6-AEB6-BF2BF789B2AE}" srcOrd="22" destOrd="0" presId="urn:microsoft.com/office/officeart/2005/8/layout/radial6"/>
    <dgm:cxn modelId="{F6AEF30F-C4C2-424B-95F9-85BBBB2528BB}" type="presParOf" srcId="{CAB9A8C2-9F6B-48A9-8A3D-D7861817CA11}" destId="{515AD200-6175-497A-8242-1C2F68A63AF4}" srcOrd="23" destOrd="0" presId="urn:microsoft.com/office/officeart/2005/8/layout/radial6"/>
    <dgm:cxn modelId="{4664F6A1-D8A4-49AE-A365-C21DEC08160E}" type="presParOf" srcId="{CAB9A8C2-9F6B-48A9-8A3D-D7861817CA11}" destId="{99BA157B-B9F9-4367-905A-8020FAD65BFE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A157B-B9F9-4367-905A-8020FAD65BFE}">
      <dsp:nvSpPr>
        <dsp:cNvPr id="0" name=""/>
        <dsp:cNvSpPr/>
      </dsp:nvSpPr>
      <dsp:spPr>
        <a:xfrm>
          <a:off x="1775292" y="571337"/>
          <a:ext cx="5156525" cy="5156525"/>
        </a:xfrm>
        <a:prstGeom prst="blockArc">
          <a:avLst>
            <a:gd name="adj1" fmla="val 13500000"/>
            <a:gd name="adj2" fmla="val 16200000"/>
            <a:gd name="adj3" fmla="val 34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4457F5-0626-4DCA-8B8A-0DB274CABE3F}">
      <dsp:nvSpPr>
        <dsp:cNvPr id="0" name=""/>
        <dsp:cNvSpPr/>
      </dsp:nvSpPr>
      <dsp:spPr>
        <a:xfrm>
          <a:off x="1775292" y="571337"/>
          <a:ext cx="5156525" cy="5156525"/>
        </a:xfrm>
        <a:prstGeom prst="blockArc">
          <a:avLst>
            <a:gd name="adj1" fmla="val 10800000"/>
            <a:gd name="adj2" fmla="val 13500000"/>
            <a:gd name="adj3" fmla="val 34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F14CF1-8FFA-4A38-A376-62214EEA19BA}">
      <dsp:nvSpPr>
        <dsp:cNvPr id="0" name=""/>
        <dsp:cNvSpPr/>
      </dsp:nvSpPr>
      <dsp:spPr>
        <a:xfrm>
          <a:off x="1775292" y="571337"/>
          <a:ext cx="5156525" cy="5156525"/>
        </a:xfrm>
        <a:prstGeom prst="blockArc">
          <a:avLst>
            <a:gd name="adj1" fmla="val 8100000"/>
            <a:gd name="adj2" fmla="val 10800000"/>
            <a:gd name="adj3" fmla="val 34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B83E28-9099-488F-86EC-2E3268F9D0F7}">
      <dsp:nvSpPr>
        <dsp:cNvPr id="0" name=""/>
        <dsp:cNvSpPr/>
      </dsp:nvSpPr>
      <dsp:spPr>
        <a:xfrm>
          <a:off x="1775292" y="571337"/>
          <a:ext cx="5156525" cy="5156525"/>
        </a:xfrm>
        <a:prstGeom prst="blockArc">
          <a:avLst>
            <a:gd name="adj1" fmla="val 5400000"/>
            <a:gd name="adj2" fmla="val 8100000"/>
            <a:gd name="adj3" fmla="val 343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E090D8-FDD8-4C58-A327-83D00F1243EA}">
      <dsp:nvSpPr>
        <dsp:cNvPr id="0" name=""/>
        <dsp:cNvSpPr/>
      </dsp:nvSpPr>
      <dsp:spPr>
        <a:xfrm>
          <a:off x="1775292" y="571337"/>
          <a:ext cx="5156525" cy="5156525"/>
        </a:xfrm>
        <a:prstGeom prst="blockArc">
          <a:avLst>
            <a:gd name="adj1" fmla="val 2700000"/>
            <a:gd name="adj2" fmla="val 5400000"/>
            <a:gd name="adj3" fmla="val 34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B6385A-6988-43BE-83D4-22CC962BD9C5}">
      <dsp:nvSpPr>
        <dsp:cNvPr id="0" name=""/>
        <dsp:cNvSpPr/>
      </dsp:nvSpPr>
      <dsp:spPr>
        <a:xfrm>
          <a:off x="1775292" y="571337"/>
          <a:ext cx="5156525" cy="5156525"/>
        </a:xfrm>
        <a:prstGeom prst="blockArc">
          <a:avLst>
            <a:gd name="adj1" fmla="val 0"/>
            <a:gd name="adj2" fmla="val 2700000"/>
            <a:gd name="adj3" fmla="val 34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E26380-BA58-4B4A-8555-D5CC4B96F749}">
      <dsp:nvSpPr>
        <dsp:cNvPr id="0" name=""/>
        <dsp:cNvSpPr/>
      </dsp:nvSpPr>
      <dsp:spPr>
        <a:xfrm>
          <a:off x="1775292" y="571337"/>
          <a:ext cx="5156525" cy="5156525"/>
        </a:xfrm>
        <a:prstGeom prst="blockArc">
          <a:avLst>
            <a:gd name="adj1" fmla="val 18900000"/>
            <a:gd name="adj2" fmla="val 0"/>
            <a:gd name="adj3" fmla="val 34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3A1325-78CD-465E-88EF-A4D59DD9ACB7}">
      <dsp:nvSpPr>
        <dsp:cNvPr id="0" name=""/>
        <dsp:cNvSpPr/>
      </dsp:nvSpPr>
      <dsp:spPr>
        <a:xfrm>
          <a:off x="1775292" y="571337"/>
          <a:ext cx="5156525" cy="5156525"/>
        </a:xfrm>
        <a:prstGeom prst="blockArc">
          <a:avLst>
            <a:gd name="adj1" fmla="val 16200000"/>
            <a:gd name="adj2" fmla="val 18900000"/>
            <a:gd name="adj3" fmla="val 34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F03F73-2BFC-4FC8-94B0-DEA01828DC51}">
      <dsp:nvSpPr>
        <dsp:cNvPr id="0" name=""/>
        <dsp:cNvSpPr/>
      </dsp:nvSpPr>
      <dsp:spPr>
        <a:xfrm>
          <a:off x="3254989" y="2133599"/>
          <a:ext cx="2197130" cy="2032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000" b="0" kern="1200" dirty="0" smtClean="0">
              <a:latin typeface="Calibri" pitchFamily="34" charset="0"/>
              <a:cs typeface="Calibri" pitchFamily="34" charset="0"/>
            </a:rPr>
            <a:t>Kernel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3576751" y="2431179"/>
        <a:ext cx="1553606" cy="1436841"/>
      </dsp:txXfrm>
    </dsp:sp>
    <dsp:sp modelId="{C89C043B-4073-400C-BB2F-CF44947F8C74}">
      <dsp:nvSpPr>
        <dsp:cNvPr id="0" name=""/>
        <dsp:cNvSpPr/>
      </dsp:nvSpPr>
      <dsp:spPr>
        <a:xfrm>
          <a:off x="3526395" y="521"/>
          <a:ext cx="1654319" cy="123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kern="1200" dirty="0" smtClean="0">
              <a:latin typeface="Calibri" pitchFamily="34" charset="0"/>
              <a:cs typeface="Calibri" pitchFamily="34" charset="0"/>
            </a:rPr>
            <a:t>Hardware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3768664" y="180680"/>
        <a:ext cx="1169781" cy="869887"/>
      </dsp:txXfrm>
    </dsp:sp>
    <dsp:sp modelId="{E34735E6-52FB-4829-A0A3-8017A77E33D3}">
      <dsp:nvSpPr>
        <dsp:cNvPr id="0" name=""/>
        <dsp:cNvSpPr/>
      </dsp:nvSpPr>
      <dsp:spPr>
        <a:xfrm>
          <a:off x="5340133" y="742706"/>
          <a:ext cx="1610425" cy="123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kern="1200" dirty="0" smtClean="0">
              <a:latin typeface="Calibri" pitchFamily="34" charset="0"/>
              <a:cs typeface="Calibri" pitchFamily="34" charset="0"/>
            </a:rPr>
            <a:t>Archivos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5575974" y="922865"/>
        <a:ext cx="1138743" cy="869887"/>
      </dsp:txXfrm>
    </dsp:sp>
    <dsp:sp modelId="{BE7F69B8-1198-4437-A605-C18E92ADBBB6}">
      <dsp:nvSpPr>
        <dsp:cNvPr id="0" name=""/>
        <dsp:cNvSpPr/>
      </dsp:nvSpPr>
      <dsp:spPr>
        <a:xfrm>
          <a:off x="6005829" y="2534497"/>
          <a:ext cx="1763401" cy="123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kern="1200" dirty="0" smtClean="0">
              <a:latin typeface="Calibri" pitchFamily="34" charset="0"/>
              <a:cs typeface="Calibri" pitchFamily="34" charset="0"/>
            </a:rPr>
            <a:t>Correr programas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6264073" y="2714656"/>
        <a:ext cx="1246913" cy="869887"/>
      </dsp:txXfrm>
    </dsp:sp>
    <dsp:sp modelId="{66917126-7D08-4ADA-B6AA-E21962F33425}">
      <dsp:nvSpPr>
        <dsp:cNvPr id="0" name=""/>
        <dsp:cNvSpPr/>
      </dsp:nvSpPr>
      <dsp:spPr>
        <a:xfrm>
          <a:off x="5204090" y="4326288"/>
          <a:ext cx="1882510" cy="123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kern="1200" dirty="0" smtClean="0">
              <a:latin typeface="Calibri" pitchFamily="34" charset="0"/>
              <a:cs typeface="Calibri" pitchFamily="34" charset="0"/>
            </a:rPr>
            <a:t>Programas en memoria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5479777" y="4506447"/>
        <a:ext cx="1331136" cy="869887"/>
      </dsp:txXfrm>
    </dsp:sp>
    <dsp:sp modelId="{FB0C5EB9-9BE2-4678-86C7-44821497012E}">
      <dsp:nvSpPr>
        <dsp:cNvPr id="0" name=""/>
        <dsp:cNvSpPr/>
      </dsp:nvSpPr>
      <dsp:spPr>
        <a:xfrm>
          <a:off x="3425819" y="5068472"/>
          <a:ext cx="1855470" cy="12302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kern="1200" dirty="0" smtClean="0">
              <a:latin typeface="Calibri" pitchFamily="34" charset="0"/>
              <a:cs typeface="Calibri" pitchFamily="34" charset="0"/>
            </a:rPr>
            <a:t>Redes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3697546" y="5248631"/>
        <a:ext cx="1312016" cy="869887"/>
      </dsp:txXfrm>
    </dsp:sp>
    <dsp:sp modelId="{39EB3E33-5763-4B65-95B5-98DF1EE35ECE}">
      <dsp:nvSpPr>
        <dsp:cNvPr id="0" name=""/>
        <dsp:cNvSpPr/>
      </dsp:nvSpPr>
      <dsp:spPr>
        <a:xfrm>
          <a:off x="1659924" y="4326288"/>
          <a:ext cx="1803678" cy="123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kern="1200" dirty="0" smtClean="0">
              <a:latin typeface="Calibri" pitchFamily="34" charset="0"/>
              <a:cs typeface="Calibri" pitchFamily="34" charset="0"/>
            </a:rPr>
            <a:t>Firewall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1924067" y="4506447"/>
        <a:ext cx="1275392" cy="869887"/>
      </dsp:txXfrm>
    </dsp:sp>
    <dsp:sp modelId="{6A05CD82-8316-41CD-BB50-47CB3A189E74}">
      <dsp:nvSpPr>
        <dsp:cNvPr id="0" name=""/>
        <dsp:cNvSpPr/>
      </dsp:nvSpPr>
      <dsp:spPr>
        <a:xfrm>
          <a:off x="841369" y="2534497"/>
          <a:ext cx="1956420" cy="123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kern="1200" dirty="0" smtClean="0">
              <a:latin typeface="Calibri" pitchFamily="34" charset="0"/>
              <a:cs typeface="Calibri" pitchFamily="34" charset="0"/>
            </a:rPr>
            <a:t>Multitareas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1127880" y="2714656"/>
        <a:ext cx="1383398" cy="869887"/>
      </dsp:txXfrm>
    </dsp:sp>
    <dsp:sp modelId="{D06EAF43-CDDD-4EC6-AEB6-BF2BF789B2AE}">
      <dsp:nvSpPr>
        <dsp:cNvPr id="0" name=""/>
        <dsp:cNvSpPr/>
      </dsp:nvSpPr>
      <dsp:spPr>
        <a:xfrm>
          <a:off x="1730993" y="742706"/>
          <a:ext cx="1661540" cy="123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kern="1200" dirty="0" smtClean="0">
              <a:latin typeface="Calibri" pitchFamily="34" charset="0"/>
              <a:cs typeface="Calibri" pitchFamily="34" charset="0"/>
            </a:rPr>
            <a:t>Procesos</a:t>
          </a:r>
          <a:endParaRPr lang="es-MX" sz="2100" b="0" kern="1200" dirty="0">
            <a:latin typeface="Calibri" pitchFamily="34" charset="0"/>
            <a:cs typeface="Calibri" pitchFamily="34" charset="0"/>
          </a:endParaRPr>
        </a:p>
      </dsp:txBody>
      <dsp:txXfrm>
        <a:off x="1974320" y="922865"/>
        <a:ext cx="1174886" cy="869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F541B2-F003-478B-BF4C-06178B55207D}" type="datetimeFigureOut">
              <a:rPr lang="es-MX" smtClean="0"/>
              <a:t>24/04/2013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A793EE-9D45-42C3-867B-9B5AECB0540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ash.cyberciti.biz/guide/What_is_Linux_Shell" TargetMode="External"/><Relationship Id="rId2" Type="http://schemas.openxmlformats.org/officeDocument/2006/relationships/hyperlink" Target="http://bash.cyberciti.biz/guide/Main_P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sh.cyberciti.biz/guide/Shell_commands" TargetMode="External"/><Relationship Id="rId4" Type="http://schemas.openxmlformats.org/officeDocument/2006/relationships/hyperlink" Target="http://bash.cyberciti.biz/guide/Chapter_1_Challeng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8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Linux</a:t>
            </a:r>
            <a:endParaRPr lang="es-MX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200400"/>
            <a:ext cx="4114800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Sistema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Operativo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Gratuito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De 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código abierto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MX" sz="2800" dirty="0" smtClean="0">
                <a:latin typeface="Calibri" pitchFamily="34" charset="0"/>
                <a:cs typeface="Calibri" pitchFamily="34" charset="0"/>
              </a:rPr>
              <a:t>Basado en UNIX</a:t>
            </a:r>
          </a:p>
          <a:p>
            <a:pPr marL="457200" indent="-457200">
              <a:buFont typeface="Arial" pitchFamily="34" charset="0"/>
              <a:buChar char="•"/>
            </a:pPr>
            <a:endParaRPr lang="es-MX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786" y="3200400"/>
            <a:ext cx="4114800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Hecho sobre un </a:t>
            </a:r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kernel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Complementado con navegadores, clientes de correo, editores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28674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dirty="0" smtClean="0">
              <a:solidFill>
                <a:srgbClr val="000000"/>
              </a:solidFill>
              <a:sym typeface="Arial" charset="0"/>
            </a:endParaRPr>
          </a:p>
          <a:p>
            <a:r>
              <a:rPr lang="en-US" b="1" dirty="0" smtClean="0">
                <a:sym typeface="Arial" charset="0"/>
              </a:rPr>
              <a:t>Multi-</a:t>
            </a:r>
            <a:r>
              <a:rPr lang="en-US" b="1" dirty="0" err="1" smtClean="0">
                <a:sym typeface="Arial" charset="0"/>
              </a:rPr>
              <a:t>arquitectura</a:t>
            </a:r>
            <a:r>
              <a:rPr lang="en-US" b="1" dirty="0" smtClean="0">
                <a:sym typeface="Arial" charset="0"/>
              </a:rPr>
              <a:t> </a:t>
            </a:r>
            <a:r>
              <a:rPr lang="en-US" dirty="0" err="1" smtClean="0">
                <a:sym typeface="Arial" charset="0"/>
              </a:rPr>
              <a:t>disponible</a:t>
            </a:r>
            <a:r>
              <a:rPr lang="en-US" dirty="0" smtClean="0">
                <a:sym typeface="Arial" charset="0"/>
              </a:rPr>
              <a:t> </a:t>
            </a:r>
            <a:r>
              <a:rPr lang="en-US" dirty="0" err="1" smtClean="0">
                <a:sym typeface="Arial" charset="0"/>
              </a:rPr>
              <a:t>para</a:t>
            </a:r>
            <a:r>
              <a:rPr lang="en-US" dirty="0" smtClean="0">
                <a:sym typeface="Arial" charset="0"/>
              </a:rPr>
              <a:t> Intel y compatibles, PowerPC, Macintosh, Amiga, Atari, DEC Alpha, Sun </a:t>
            </a:r>
            <a:r>
              <a:rPr lang="en-US" dirty="0" err="1" smtClean="0">
                <a:sym typeface="Arial" charset="0"/>
              </a:rPr>
              <a:t>Sparc</a:t>
            </a:r>
            <a:r>
              <a:rPr lang="en-US" dirty="0" smtClean="0">
                <a:sym typeface="Arial" charset="0"/>
              </a:rPr>
              <a:t>, ARM</a:t>
            </a:r>
            <a:r>
              <a:rPr lang="en-US" dirty="0" smtClean="0">
                <a:sym typeface="Arial" charset="0"/>
              </a:rPr>
              <a:t>..</a:t>
            </a:r>
            <a:endParaRPr lang="en-US" dirty="0" smtClean="0">
              <a:sym typeface="Arial" charset="0"/>
            </a:endParaRPr>
          </a:p>
          <a:p>
            <a:r>
              <a:rPr lang="en-US" b="1" dirty="0" err="1" smtClean="0">
                <a:sym typeface="Arial" charset="0"/>
              </a:rPr>
              <a:t>Rápido</a:t>
            </a:r>
            <a:r>
              <a:rPr lang="en-US" b="1" dirty="0" smtClean="0">
                <a:sym typeface="Arial" charset="0"/>
              </a:rPr>
              <a:t> </a:t>
            </a:r>
            <a:r>
              <a:rPr lang="en-US" dirty="0" err="1" smtClean="0">
                <a:sym typeface="Arial" charset="0"/>
              </a:rPr>
              <a:t>maneja</a:t>
            </a:r>
            <a:r>
              <a:rPr lang="en-US" dirty="0" smtClean="0">
                <a:sym typeface="Arial" charset="0"/>
              </a:rPr>
              <a:t> </a:t>
            </a:r>
            <a:r>
              <a:rPr lang="en-US" dirty="0" err="1" smtClean="0">
                <a:sym typeface="Arial" charset="0"/>
              </a:rPr>
              <a:t>eficientemente</a:t>
            </a:r>
            <a:r>
              <a:rPr lang="en-US" dirty="0" smtClean="0">
                <a:sym typeface="Arial" charset="0"/>
              </a:rPr>
              <a:t> los </a:t>
            </a:r>
            <a:r>
              <a:rPr lang="en-US" dirty="0" err="1" smtClean="0">
                <a:sym typeface="Arial" charset="0"/>
              </a:rPr>
              <a:t>recursos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err="1" smtClean="0">
                <a:sym typeface="Arial" charset="0"/>
              </a:rPr>
              <a:t>memoria</a:t>
            </a:r>
            <a:r>
              <a:rPr lang="en-US" dirty="0" smtClean="0">
                <a:sym typeface="Arial" charset="0"/>
              </a:rPr>
              <a:t>, disco </a:t>
            </a:r>
            <a:r>
              <a:rPr lang="en-US" dirty="0" err="1" smtClean="0">
                <a:sym typeface="Arial" charset="0"/>
              </a:rPr>
              <a:t>duro</a:t>
            </a:r>
            <a:r>
              <a:rPr lang="en-US" dirty="0" smtClean="0">
                <a:sym typeface="Arial" charset="0"/>
              </a:rPr>
              <a:t>, CPU, etc.</a:t>
            </a:r>
          </a:p>
          <a:p>
            <a:r>
              <a:rPr lang="en-US" b="1" dirty="0" err="1" smtClean="0">
                <a:sym typeface="Arial" charset="0"/>
              </a:rPr>
              <a:t>Capacidad</a:t>
            </a:r>
            <a:r>
              <a:rPr lang="en-US" b="1" dirty="0" smtClean="0">
                <a:sym typeface="Arial" charset="0"/>
              </a:rPr>
              <a:t> en red </a:t>
            </a:r>
            <a:r>
              <a:rPr lang="en-US" dirty="0" err="1" smtClean="0">
                <a:sym typeface="Arial" charset="0"/>
              </a:rPr>
              <a:t>excepcional</a:t>
            </a:r>
            <a:r>
              <a:rPr lang="en-US" dirty="0" smtClean="0">
                <a:sym typeface="Arial" charset="0"/>
              </a:rPr>
              <a:t>; </a:t>
            </a:r>
            <a:r>
              <a:rPr lang="en-US" dirty="0" err="1" smtClean="0">
                <a:sym typeface="Arial" charset="0"/>
              </a:rPr>
              <a:t>fue</a:t>
            </a:r>
            <a:r>
              <a:rPr lang="en-US" dirty="0" smtClean="0">
                <a:sym typeface="Arial" charset="0"/>
              </a:rPr>
              <a:t> </a:t>
            </a:r>
            <a:r>
              <a:rPr lang="en-US" dirty="0" err="1" smtClean="0">
                <a:sym typeface="Arial" charset="0"/>
              </a:rPr>
              <a:t>desarrollado</a:t>
            </a:r>
            <a:r>
              <a:rPr lang="en-US" dirty="0" smtClean="0">
                <a:sym typeface="Arial" charset="0"/>
              </a:rPr>
              <a:t> </a:t>
            </a:r>
            <a:r>
              <a:rPr lang="en-US" dirty="0" err="1" smtClean="0">
                <a:sym typeface="Arial" charset="0"/>
              </a:rPr>
              <a:t>desde</a:t>
            </a:r>
            <a:r>
              <a:rPr lang="en-US" dirty="0" smtClean="0">
                <a:sym typeface="Arial" charset="0"/>
              </a:rPr>
              <a:t> un principio </a:t>
            </a:r>
            <a:r>
              <a:rPr lang="en-US" dirty="0" err="1" smtClean="0">
                <a:sym typeface="Arial" charset="0"/>
              </a:rPr>
              <a:t>para</a:t>
            </a:r>
            <a:r>
              <a:rPr lang="en-US" dirty="0" smtClean="0">
                <a:sym typeface="Arial" charset="0"/>
              </a:rPr>
              <a:t> la </a:t>
            </a:r>
            <a:r>
              <a:rPr lang="en-US" dirty="0" err="1" smtClean="0">
                <a:sym typeface="Arial" charset="0"/>
              </a:rPr>
              <a:t>conexión</a:t>
            </a:r>
            <a:r>
              <a:rPr lang="en-US" dirty="0" smtClean="0">
                <a:sym typeface="Arial" charset="0"/>
              </a:rPr>
              <a:t> en red.</a:t>
            </a:r>
          </a:p>
          <a:p>
            <a:r>
              <a:rPr lang="en-US" b="1" dirty="0" err="1" smtClean="0">
                <a:sym typeface="Arial" charset="0"/>
              </a:rPr>
              <a:t>Elegante</a:t>
            </a:r>
            <a:r>
              <a:rPr lang="en-US" b="1" dirty="0" smtClean="0">
                <a:sym typeface="Arial" charset="0"/>
              </a:rPr>
              <a:t> </a:t>
            </a:r>
            <a:r>
              <a:rPr lang="en-US" dirty="0" err="1" smtClean="0">
                <a:sym typeface="Arial" charset="0"/>
              </a:rPr>
              <a:t>es</a:t>
            </a:r>
            <a:r>
              <a:rPr lang="en-US" dirty="0" smtClean="0">
                <a:sym typeface="Arial" charset="0"/>
              </a:rPr>
              <a:t> un </a:t>
            </a:r>
            <a:r>
              <a:rPr lang="en-US" dirty="0" err="1" smtClean="0">
                <a:sym typeface="Arial" charset="0"/>
              </a:rPr>
              <a:t>modelo</a:t>
            </a:r>
            <a:r>
              <a:rPr lang="en-US" dirty="0" smtClean="0">
                <a:sym typeface="Arial" charset="0"/>
              </a:rPr>
              <a:t> de </a:t>
            </a:r>
            <a:r>
              <a:rPr lang="en-US" dirty="0" err="1" smtClean="0">
                <a:sym typeface="Arial" charset="0"/>
              </a:rPr>
              <a:t>programación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err="1" smtClean="0">
                <a:sym typeface="Arial" charset="0"/>
              </a:rPr>
              <a:t>pequeño</a:t>
            </a:r>
            <a:r>
              <a:rPr lang="en-US" dirty="0" smtClean="0">
                <a:sym typeface="Arial" charset="0"/>
              </a:rPr>
              <a:t>, extensible, modular.</a:t>
            </a:r>
          </a:p>
        </p:txBody>
      </p:sp>
    </p:spTree>
    <p:extLst>
      <p:ext uri="{BB962C8B-B14F-4D97-AF65-F5344CB8AC3E}">
        <p14:creationId xmlns:p14="http://schemas.microsoft.com/office/powerpoint/2010/main" val="559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Unix a Linux</a:t>
            </a:r>
            <a:endParaRPr lang="es-MX" dirty="0"/>
          </a:p>
        </p:txBody>
      </p:sp>
      <p:pic>
        <p:nvPicPr>
          <p:cNvPr id="4" name="Picture 4" descr="Unix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426"/>
            <a:ext cx="7772400" cy="662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8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Distribuciones</a:t>
            </a:r>
            <a:endParaRPr lang="es-MX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42701"/>
            <a:ext cx="7287643" cy="285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7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endParaRPr lang="en-US" dirty="0">
              <a:solidFill>
                <a:srgbClr val="000000"/>
              </a:solidFill>
              <a:sym typeface="Arial" charset="0"/>
            </a:endParaRP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Slackware</a:t>
            </a:r>
            <a:r>
              <a:rPr lang="en-US" b="1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Una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las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primeras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distribuciones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organizadas</a:t>
            </a:r>
            <a:r>
              <a:rPr lang="en-US" dirty="0">
                <a:sym typeface="Arial" charset="0"/>
              </a:rPr>
              <a:t>. </a:t>
            </a:r>
            <a:r>
              <a:rPr lang="en-US" dirty="0" err="1">
                <a:sym typeface="Arial" charset="0"/>
              </a:rPr>
              <a:t>Muy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sencilla</a:t>
            </a:r>
            <a:r>
              <a:rPr lang="en-US" dirty="0">
                <a:sym typeface="Arial" charset="0"/>
              </a:rPr>
              <a:t> y </a:t>
            </a:r>
            <a:r>
              <a:rPr lang="en-US" dirty="0" err="1">
                <a:sym typeface="Arial" charset="0"/>
              </a:rPr>
              <a:t>primitiva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comparada</a:t>
            </a:r>
            <a:r>
              <a:rPr lang="en-US" dirty="0">
                <a:sym typeface="Arial" charset="0"/>
              </a:rPr>
              <a:t> con </a:t>
            </a:r>
            <a:r>
              <a:rPr lang="en-US" dirty="0" err="1">
                <a:sym typeface="Arial" charset="0"/>
              </a:rPr>
              <a:t>sus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sucesoras</a:t>
            </a:r>
            <a:r>
              <a:rPr lang="en-US" dirty="0">
                <a:sym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Redhat</a:t>
            </a:r>
            <a:r>
              <a:rPr lang="en-US" b="1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Una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las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distribuciones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comerciales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más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difundidas</a:t>
            </a:r>
            <a:r>
              <a:rPr lang="en-US" dirty="0">
                <a:sym typeface="Arial" charset="0"/>
              </a:rPr>
              <a:t>, de </a:t>
            </a:r>
            <a:r>
              <a:rPr lang="en-US" dirty="0" err="1">
                <a:sym typeface="Arial" charset="0"/>
              </a:rPr>
              <a:t>instalación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gráfica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relativamente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amigable</a:t>
            </a:r>
            <a:r>
              <a:rPr lang="en-US" dirty="0">
                <a:sym typeface="Arial" charset="0"/>
              </a:rPr>
              <a:t>. </a:t>
            </a:r>
            <a:r>
              <a:rPr lang="en-US" dirty="0" err="1">
                <a:sym typeface="Arial" charset="0"/>
              </a:rPr>
              <a:t>Sistema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paquetes</a:t>
            </a:r>
            <a:r>
              <a:rPr lang="en-US" dirty="0">
                <a:sym typeface="Arial" charset="0"/>
              </a:rPr>
              <a:t> RPM </a:t>
            </a:r>
            <a:r>
              <a:rPr lang="en-US" dirty="0" err="1">
                <a:sym typeface="Arial" charset="0"/>
              </a:rPr>
              <a:t>adoptado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por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otras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distribuciones</a:t>
            </a:r>
            <a:r>
              <a:rPr lang="en-US" dirty="0">
                <a:sym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Suse</a:t>
            </a:r>
            <a:r>
              <a:rPr lang="en-US" b="1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Distribución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comercial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alemana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buena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calidad</a:t>
            </a:r>
            <a:r>
              <a:rPr lang="en-US" dirty="0">
                <a:sym typeface="Arial" charset="0"/>
              </a:rPr>
              <a:t>. </a:t>
            </a:r>
            <a:r>
              <a:rPr lang="en-US" dirty="0" err="1">
                <a:sym typeface="Arial" charset="0"/>
              </a:rPr>
              <a:t>Usa</a:t>
            </a:r>
            <a:r>
              <a:rPr lang="en-US" dirty="0">
                <a:sym typeface="Arial" charset="0"/>
              </a:rPr>
              <a:t> el </a:t>
            </a:r>
            <a:r>
              <a:rPr lang="en-US" dirty="0" err="1">
                <a:sym typeface="Arial" charset="0"/>
              </a:rPr>
              <a:t>mismo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sistema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paquetes</a:t>
            </a:r>
            <a:r>
              <a:rPr lang="en-US" dirty="0">
                <a:sym typeface="Arial" charset="0"/>
              </a:rPr>
              <a:t> RPM.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Debian</a:t>
            </a:r>
            <a:r>
              <a:rPr lang="en-US" b="1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Distribución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libre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desarrollada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por</a:t>
            </a:r>
            <a:r>
              <a:rPr lang="en-US" dirty="0">
                <a:sym typeface="Arial" charset="0"/>
              </a:rPr>
              <a:t> un </a:t>
            </a:r>
            <a:r>
              <a:rPr lang="en-US" dirty="0" err="1">
                <a:sym typeface="Arial" charset="0"/>
              </a:rPr>
              <a:t>grupo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muy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numeroso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colaboradores</a:t>
            </a:r>
            <a:r>
              <a:rPr lang="en-US" dirty="0">
                <a:sym typeface="Arial" charset="0"/>
              </a:rPr>
              <a:t> a </a:t>
            </a:r>
            <a:r>
              <a:rPr lang="en-US" dirty="0" err="1">
                <a:sym typeface="Arial" charset="0"/>
              </a:rPr>
              <a:t>través</a:t>
            </a:r>
            <a:r>
              <a:rPr lang="en-US" dirty="0">
                <a:sym typeface="Arial" charset="0"/>
              </a:rPr>
              <a:t> de Internet, de </a:t>
            </a:r>
            <a:r>
              <a:rPr lang="en-US" dirty="0" err="1">
                <a:sym typeface="Arial" charset="0"/>
              </a:rPr>
              <a:t>calidad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extraordinaria</a:t>
            </a:r>
            <a:r>
              <a:rPr lang="en-US" dirty="0">
                <a:sym typeface="Arial" charset="0"/>
              </a:rPr>
              <a:t>. La </a:t>
            </a:r>
            <a:r>
              <a:rPr lang="en-US" dirty="0" err="1">
                <a:sym typeface="Arial" charset="0"/>
              </a:rPr>
              <a:t>seguridad</a:t>
            </a:r>
            <a:r>
              <a:rPr lang="en-US" dirty="0">
                <a:sym typeface="Arial" charset="0"/>
              </a:rPr>
              <a:t> y </a:t>
            </a:r>
            <a:r>
              <a:rPr lang="en-US" dirty="0" err="1">
                <a:sym typeface="Arial" charset="0"/>
              </a:rPr>
              <a:t>detección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rápida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errores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uno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sus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puntos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fuertes</a:t>
            </a:r>
            <a:r>
              <a:rPr lang="en-US" dirty="0">
                <a:sym typeface="Arial" charset="0"/>
              </a:rPr>
              <a:t>. Su </a:t>
            </a:r>
            <a:r>
              <a:rPr lang="en-US" dirty="0" err="1">
                <a:sym typeface="Arial" charset="0"/>
              </a:rPr>
              <a:t>sistema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paquetes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es</a:t>
            </a:r>
            <a:r>
              <a:rPr lang="en-US" dirty="0">
                <a:sym typeface="Arial" charset="0"/>
              </a:rPr>
              <a:t> de lo </a:t>
            </a:r>
            <a:r>
              <a:rPr lang="en-US" dirty="0" err="1">
                <a:sym typeface="Arial" charset="0"/>
              </a:rPr>
              <a:t>mejor</a:t>
            </a:r>
            <a:r>
              <a:rPr lang="en-US" dirty="0" smtClean="0">
                <a:sym typeface="Arial" charset="0"/>
              </a:rPr>
              <a:t>.</a:t>
            </a:r>
            <a:endParaRPr lang="en-US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73333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4" descr="46315-linux_timeline_poster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56302" cy="604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5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3620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MX" sz="5400" dirty="0" smtClean="0">
                <a:latin typeface="Calibri" pitchFamily="34" charset="0"/>
                <a:cs typeface="Calibri" pitchFamily="34" charset="0"/>
              </a:rPr>
              <a:t>Distribución de Linux</a:t>
            </a:r>
            <a:endParaRPr lang="es-MX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233862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MX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Linux </a:t>
            </a:r>
            <a:r>
              <a:rPr lang="es-MX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kernel</a:t>
            </a:r>
            <a:endParaRPr lang="es-MX" sz="2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MX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Aplicaciones GNU (Licencia Pública General)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Colección de administradores gráficos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Aplicación tipo Office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Herramientas de desarrollo  de software y compiladores.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Programas y scripts de Linux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Herramientas de post-instalación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</a:t>
            </a:r>
          </a:p>
          <a:p>
            <a:endParaRPr lang="es-MX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44181551"/>
              </p:ext>
            </p:extLst>
          </p:nvPr>
        </p:nvGraphicFramePr>
        <p:xfrm>
          <a:off x="228600" y="304800"/>
          <a:ext cx="8610600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8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Rel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96" y="1219200"/>
            <a:ext cx="6214403" cy="469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 smtClean="0"/>
              <a:t>Shell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Es la interfaz interactiva y programa entre el usuario y un sistema operativo.</a:t>
            </a:r>
          </a:p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Probé acceso a servicios del </a:t>
            </a:r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kernel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El shell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acepta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comandos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de un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usuario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com</a:t>
            </a:r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ún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 y los transfiere a otro lenguaje que procesar el </a:t>
            </a:r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kernel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.</a:t>
            </a:r>
            <a:endParaRPr lang="es-MX" sz="2800" dirty="0">
              <a:latin typeface="Calibri" pitchFamily="34" charset="0"/>
              <a:cs typeface="Calibri" pitchFamily="34" charset="0"/>
            </a:endParaRPr>
          </a:p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Inicia cuando se inicia sesión y cuando se abre una consola.</a:t>
            </a:r>
          </a:p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No es parte de </a:t>
            </a:r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kernel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, pero lo utiliza para correr programas, crear archivos, etc.</a:t>
            </a:r>
          </a:p>
        </p:txBody>
      </p:sp>
    </p:spTree>
    <p:extLst>
      <p:ext uri="{BB962C8B-B14F-4D97-AF65-F5344CB8AC3E}">
        <p14:creationId xmlns:p14="http://schemas.microsoft.com/office/powerpoint/2010/main" val="27528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800" dirty="0"/>
              <a:t>Puedes usar Linux de diversas formas: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_tradnl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Como único sistema operativo de tu ordenador.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_tradnl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Compartiendo disco duro con otro sistema operativo (por ejemplo, </a:t>
            </a:r>
            <a:r>
              <a:rPr lang="es-ES_tradnl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Windows</a:t>
            </a:r>
            <a:r>
              <a:rPr lang="es-ES_tradnl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para lo cual necesitarás realizar </a:t>
            </a:r>
            <a:r>
              <a:rPr lang="es-ES_tradnl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particiones</a:t>
            </a:r>
            <a:r>
              <a:rPr lang="es-ES_tradnl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s-ES_tradnl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divisiones independientes del disco.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_tradnl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Ejecutándolo desde un CD (Live CD) o un lápiz de memoria, sin necesidad de instalación</a:t>
            </a:r>
            <a:r>
              <a:rPr lang="es-ES_tradnl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_tradnl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 smtClean="0"/>
              <a:t>Shells</a:t>
            </a:r>
            <a:r>
              <a:rPr lang="es-MX" dirty="0" smtClean="0"/>
              <a:t> disponibles para Linux</a:t>
            </a:r>
          </a:p>
          <a:p>
            <a:pPr lvl="1"/>
            <a:r>
              <a:rPr lang="es-MX" sz="2600" dirty="0" smtClean="0"/>
              <a:t>BASH – Open </a:t>
            </a:r>
            <a:r>
              <a:rPr lang="es-MX" sz="2600" dirty="0" err="1" smtClean="0"/>
              <a:t>source</a:t>
            </a:r>
            <a:endParaRPr lang="es-MX" sz="2600" dirty="0" smtClean="0"/>
          </a:p>
          <a:p>
            <a:pPr lvl="1"/>
            <a:r>
              <a:rPr lang="es-MX" sz="2600" dirty="0" smtClean="0"/>
              <a:t>CSH (C Shell) – Similar en sintaxis a C</a:t>
            </a:r>
          </a:p>
          <a:p>
            <a:pPr lvl="1"/>
            <a:r>
              <a:rPr lang="es-MX" sz="2600" dirty="0" smtClean="0"/>
              <a:t>KSH Korn Shell </a:t>
            </a:r>
            <a:r>
              <a:rPr lang="es-MX" sz="2600" dirty="0"/>
              <a:t>–</a:t>
            </a:r>
            <a:r>
              <a:rPr lang="es-MX" sz="2600" dirty="0" smtClean="0"/>
              <a:t> AT &amp; T</a:t>
            </a:r>
          </a:p>
          <a:p>
            <a:pPr lvl="1"/>
            <a:r>
              <a:rPr lang="es-MX" sz="2600" dirty="0" smtClean="0"/>
              <a:t>TCSH Berkeley UNIX C </a:t>
            </a:r>
            <a:r>
              <a:rPr lang="es-MX" sz="2600" dirty="0" err="1" smtClean="0"/>
              <a:t>shell</a:t>
            </a:r>
            <a:endParaRPr lang="es-MX" sz="2600" dirty="0"/>
          </a:p>
          <a:p>
            <a:pPr lvl="1"/>
            <a:endParaRPr lang="es-MX" sz="2600" dirty="0" smtClean="0"/>
          </a:p>
          <a:p>
            <a:pPr marL="3175" lvl="1" indent="0">
              <a:buNone/>
            </a:pPr>
            <a:r>
              <a:rPr lang="es-MX" sz="2600" dirty="0" smtClean="0"/>
              <a:t>Todos tienen el mismo objetivo, pero entienden de manera diferente.</a:t>
            </a:r>
          </a:p>
        </p:txBody>
      </p:sp>
    </p:spTree>
    <p:extLst>
      <p:ext uri="{BB962C8B-B14F-4D97-AF65-F5344CB8AC3E}">
        <p14:creationId xmlns:p14="http://schemas.microsoft.com/office/powerpoint/2010/main" val="4630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Maneras para acceder a </a:t>
            </a:r>
            <a:r>
              <a:rPr lang="es-MX" dirty="0" err="1" smtClean="0"/>
              <a:t>shell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Terminal – Inicio por medio de GUI, se </a:t>
            </a:r>
            <a:r>
              <a:rPr lang="es-MX" dirty="0" err="1" smtClean="0"/>
              <a:t>accesa</a:t>
            </a:r>
            <a:r>
              <a:rPr lang="es-MX" dirty="0" smtClean="0"/>
              <a:t> a </a:t>
            </a:r>
            <a:r>
              <a:rPr lang="es-MX" dirty="0" err="1" smtClean="0"/>
              <a:t>shell</a:t>
            </a:r>
            <a:r>
              <a:rPr lang="es-MX" dirty="0" smtClean="0"/>
              <a:t> con </a:t>
            </a:r>
            <a:r>
              <a:rPr lang="es-MX" dirty="0" err="1" smtClean="0"/>
              <a:t>Xterm</a:t>
            </a:r>
            <a:r>
              <a:rPr lang="es-MX" dirty="0" smtClean="0"/>
              <a:t>, </a:t>
            </a:r>
            <a:r>
              <a:rPr lang="es-MX" dirty="0" err="1" smtClean="0"/>
              <a:t>Gterm</a:t>
            </a:r>
            <a:r>
              <a:rPr lang="es-MX" dirty="0"/>
              <a:t> </a:t>
            </a:r>
            <a:r>
              <a:rPr lang="es-MX" dirty="0" smtClean="0"/>
              <a:t>o </a:t>
            </a:r>
            <a:r>
              <a:rPr lang="es-MX" dirty="0" err="1" smtClean="0"/>
              <a:t>Kterm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Conectarse </a:t>
            </a:r>
            <a:r>
              <a:rPr lang="es-MX" dirty="0" err="1" smtClean="0"/>
              <a:t>via</a:t>
            </a:r>
            <a:r>
              <a:rPr lang="es-MX" dirty="0" smtClean="0"/>
              <a:t> </a:t>
            </a:r>
            <a:r>
              <a:rPr lang="es-MX" dirty="0" err="1" smtClean="0"/>
              <a:t>Secure</a:t>
            </a:r>
            <a:r>
              <a:rPr lang="es-MX" dirty="0" smtClean="0"/>
              <a:t> Shell (SSH) – servidor remoto o estación de trabajo</a:t>
            </a:r>
          </a:p>
          <a:p>
            <a:pPr marL="0" indent="0">
              <a:buNone/>
            </a:pPr>
            <a:r>
              <a:rPr lang="es-MX" dirty="0"/>
              <a:t>Consola </a:t>
            </a:r>
            <a:r>
              <a:rPr lang="es-MX" dirty="0" smtClean="0"/>
              <a:t>– Inicio basado en texto.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63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 ver Shell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>
                <a:latin typeface="Calibri" pitchFamily="34" charset="0"/>
                <a:cs typeface="Calibri" pitchFamily="34" charset="0"/>
              </a:rPr>
              <a:t>cat</a:t>
            </a:r>
            <a:r>
              <a:rPr lang="es-MX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s-MX" dirty="0" err="1" smtClean="0">
                <a:latin typeface="Calibri" pitchFamily="34" charset="0"/>
                <a:cs typeface="Calibri" pitchFamily="34" charset="0"/>
              </a:rPr>
              <a:t>etc</a:t>
            </a:r>
            <a:r>
              <a:rPr lang="es-MX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s-MX" dirty="0" err="1" smtClean="0">
                <a:latin typeface="Calibri" pitchFamily="34" charset="0"/>
                <a:cs typeface="Calibri" pitchFamily="34" charset="0"/>
              </a:rPr>
              <a:t>shells</a:t>
            </a:r>
            <a:endParaRPr lang="es-MX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s-MX" dirty="0">
                <a:latin typeface="Calibri" pitchFamily="34" charset="0"/>
                <a:cs typeface="Calibri" pitchFamily="34" charset="0"/>
              </a:rPr>
              <a:t>Ver </a:t>
            </a:r>
            <a:r>
              <a:rPr lang="es-MX" dirty="0" err="1">
                <a:latin typeface="Calibri" pitchFamily="34" charset="0"/>
                <a:cs typeface="Calibri" pitchFamily="34" charset="0"/>
              </a:rPr>
              <a:t>shells</a:t>
            </a:r>
            <a:r>
              <a:rPr lang="es-MX" dirty="0">
                <a:latin typeface="Calibri" pitchFamily="34" charset="0"/>
                <a:cs typeface="Calibri" pitchFamily="34" charset="0"/>
              </a:rPr>
              <a:t> disponibles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echo $SHELL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ps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$$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ps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-p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$$</a:t>
            </a:r>
          </a:p>
          <a:p>
            <a:pPr marL="0" indent="0">
              <a:buNone/>
            </a:pPr>
            <a:endParaRPr lang="es-MX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 smtClean="0"/>
              <a:t>Atajos útiles en consola</a:t>
            </a:r>
            <a:endParaRPr lang="es-MX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Flechas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arriba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abajo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navegar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entre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comandos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CTRL + L: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Limpiar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la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pantalla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CTRL + U: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Limpiar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la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línea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CTRL + C: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Cancelar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acción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Tab</a:t>
            </a:r>
          </a:p>
          <a:p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16962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Comandos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800" dirty="0" smtClean="0"/>
              <a:t>Un comando es un programa, con un objetivo principal.</a:t>
            </a:r>
          </a:p>
          <a:p>
            <a:pPr lvl="1"/>
            <a:r>
              <a:rPr lang="es-MX" sz="2800" dirty="0" err="1" smtClean="0"/>
              <a:t>Ls</a:t>
            </a:r>
            <a:endParaRPr lang="es-MX" sz="2800" dirty="0" smtClean="0"/>
          </a:p>
          <a:p>
            <a:pPr lvl="1"/>
            <a:r>
              <a:rPr lang="es-MX" sz="2800" dirty="0" smtClean="0"/>
              <a:t>Cd</a:t>
            </a:r>
          </a:p>
          <a:p>
            <a:pPr lvl="1"/>
            <a:r>
              <a:rPr lang="es-MX" sz="2800" dirty="0" smtClean="0"/>
              <a:t>Clear</a:t>
            </a:r>
          </a:p>
          <a:p>
            <a:pPr lvl="1"/>
            <a:r>
              <a:rPr lang="es-MX" sz="2800" dirty="0" smtClean="0"/>
              <a:t>Date</a:t>
            </a:r>
          </a:p>
          <a:p>
            <a:r>
              <a:rPr lang="es-MX" sz="2800" dirty="0" smtClean="0"/>
              <a:t>Consola virtual Ctrl-Alt-F1.</a:t>
            </a:r>
          </a:p>
          <a:p>
            <a:r>
              <a:rPr lang="es-MX" sz="2800" dirty="0" smtClean="0"/>
              <a:t>Alt-F7 modo gráfico.</a:t>
            </a:r>
          </a:p>
          <a:p>
            <a:endParaRPr lang="es-MX" sz="2800" dirty="0"/>
          </a:p>
          <a:p>
            <a:r>
              <a:rPr lang="es-MX" sz="2800" dirty="0" smtClean="0"/>
              <a:t>Terminal si esta en modo gráfico.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263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date</a:t>
            </a:r>
          </a:p>
          <a:p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man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 date</a:t>
            </a:r>
          </a:p>
          <a:p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Info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ls</a:t>
            </a:r>
            <a:endParaRPr lang="es-MX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date –</a:t>
            </a:r>
            <a:r>
              <a:rPr lang="es-MX" sz="2800" dirty="0" err="1" smtClean="0">
                <a:latin typeface="Calibri" pitchFamily="34" charset="0"/>
                <a:cs typeface="Calibri" pitchFamily="34" charset="0"/>
              </a:rPr>
              <a:t>help</a:t>
            </a:r>
            <a:endParaRPr lang="es-MX" sz="2800" dirty="0">
              <a:latin typeface="Calibri" pitchFamily="34" charset="0"/>
              <a:cs typeface="Calibri" pitchFamily="34" charset="0"/>
            </a:endParaRPr>
          </a:p>
          <a:p>
            <a:r>
              <a:rPr lang="es-MX" sz="2800" dirty="0" smtClean="0">
                <a:latin typeface="Calibri" pitchFamily="34" charset="0"/>
                <a:cs typeface="Calibri" pitchFamily="34" charset="0"/>
              </a:rPr>
              <a:t>cd –h</a:t>
            </a:r>
          </a:p>
          <a:p>
            <a:endParaRPr lang="es-MX" sz="2800" dirty="0">
              <a:latin typeface="Calibri" pitchFamily="34" charset="0"/>
              <a:cs typeface="Calibri" pitchFamily="34" charset="0"/>
            </a:endParaRPr>
          </a:p>
          <a:p>
            <a:pPr marL="273050" indent="-273050"/>
            <a:r>
              <a:rPr lang="en-US" sz="2800" dirty="0" err="1">
                <a:latin typeface="Calibri" pitchFamily="34" charset="0"/>
                <a:cs typeface="Calibri" pitchFamily="34" charset="0"/>
              </a:rPr>
              <a:t>sudo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find . -type -exec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grep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-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Hn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'text to search' '{}' \;</a:t>
            </a:r>
            <a:endParaRPr lang="es-MX" sz="2800" dirty="0">
              <a:latin typeface="Calibri" pitchFamily="34" charset="0"/>
              <a:cs typeface="Calibri" pitchFamily="34" charset="0"/>
            </a:endParaRPr>
          </a:p>
          <a:p>
            <a:endParaRPr lang="es-MX" sz="2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Shell Script</a:t>
            </a:r>
            <a:endParaRPr lang="es-MX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34950" indent="-234950">
              <a:buNone/>
            </a:pPr>
            <a:r>
              <a:rPr lang="es-MX" sz="2800" dirty="0" smtClean="0">
                <a:latin typeface="Calibri" pitchFamily="34" charset="0"/>
                <a:cs typeface="Calibri" pitchFamily="34" charset="0"/>
              </a:rPr>
              <a:t>Un Script es una serie de comandos guardados en un archivo.</a:t>
            </a:r>
          </a:p>
          <a:p>
            <a:pPr marL="273050" indent="-36513"/>
            <a:r>
              <a:rPr lang="es-MX" sz="2800" dirty="0" smtClean="0">
                <a:latin typeface="Calibri" pitchFamily="34" charset="0"/>
                <a:cs typeface="Calibri" pitchFamily="34" charset="0"/>
              </a:rPr>
              <a:t>Funciones</a:t>
            </a:r>
          </a:p>
          <a:p>
            <a:pPr marL="273050" indent="-36513"/>
            <a:r>
              <a:rPr lang="es-MX" sz="2800" dirty="0" smtClean="0">
                <a:latin typeface="Calibri" pitchFamily="34" charset="0"/>
                <a:cs typeface="Calibri" pitchFamily="34" charset="0"/>
              </a:rPr>
              <a:t>Comandos</a:t>
            </a:r>
          </a:p>
          <a:p>
            <a:pPr marL="273050" indent="-36513"/>
            <a:r>
              <a:rPr lang="es-MX" sz="2800" dirty="0" smtClean="0">
                <a:latin typeface="Calibri" pitchFamily="34" charset="0"/>
                <a:cs typeface="Calibri" pitchFamily="34" charset="0"/>
              </a:rPr>
              <a:t>Comandos de Linux</a:t>
            </a:r>
          </a:p>
          <a:p>
            <a:pPr marL="273050" indent="-36513"/>
            <a:r>
              <a:rPr lang="es-MX" sz="2800" dirty="0" smtClean="0">
                <a:latin typeface="Calibri" pitchFamily="34" charset="0"/>
                <a:cs typeface="Calibri" pitchFamily="34" charset="0"/>
              </a:rPr>
              <a:t>Ciclos</a:t>
            </a:r>
          </a:p>
          <a:p>
            <a:pPr marL="273050" indent="-36513"/>
            <a:r>
              <a:rPr lang="es-MX" sz="2800" dirty="0" smtClean="0">
                <a:latin typeface="Calibri" pitchFamily="34" charset="0"/>
                <a:cs typeface="Calibri" pitchFamily="34" charset="0"/>
              </a:rPr>
              <a:t>Etc.</a:t>
            </a:r>
          </a:p>
          <a:p>
            <a:pPr marL="234950" indent="-234950">
              <a:buNone/>
            </a:pPr>
            <a:r>
              <a:rPr lang="es-MX" sz="2800" dirty="0" smtClean="0">
                <a:latin typeface="Calibri" pitchFamily="34" charset="0"/>
                <a:cs typeface="Calibri" pitchFamily="34" charset="0"/>
              </a:rPr>
              <a:t>Tienen un propósito específico, funcionan como comandos.</a:t>
            </a:r>
            <a:endParaRPr lang="es-MX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¿Para qué son útiles?</a:t>
            </a:r>
            <a:endParaRPr lang="es-MX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Automatizar procesos.</a:t>
            </a:r>
          </a:p>
          <a:p>
            <a:r>
              <a:rPr lang="es-MX" dirty="0" smtClean="0"/>
              <a:t>Crear nuestros propias </a:t>
            </a:r>
            <a:r>
              <a:rPr lang="es-MX" dirty="0" err="1" smtClean="0"/>
              <a:t>utiliades</a:t>
            </a:r>
            <a:r>
              <a:rPr lang="es-MX" dirty="0" smtClean="0"/>
              <a:t> y herramientas.</a:t>
            </a:r>
          </a:p>
          <a:p>
            <a:r>
              <a:rPr lang="es-MX" dirty="0" smtClean="0"/>
              <a:t>Simples aplicaciones.</a:t>
            </a:r>
          </a:p>
          <a:p>
            <a:r>
              <a:rPr lang="es-MX" dirty="0" smtClean="0"/>
              <a:t>Ahorrar tiempo.</a:t>
            </a:r>
          </a:p>
          <a:p>
            <a:endParaRPr lang="es-MX" dirty="0"/>
          </a:p>
          <a:p>
            <a:r>
              <a:rPr lang="es-MX" dirty="0" smtClean="0"/>
              <a:t>Contras:</a:t>
            </a:r>
          </a:p>
          <a:p>
            <a:r>
              <a:rPr lang="es-MX" dirty="0" smtClean="0"/>
              <a:t>Poca compatibilidad entre plataformas.</a:t>
            </a:r>
          </a:p>
          <a:p>
            <a:r>
              <a:rPr lang="es-MX" dirty="0" smtClean="0"/>
              <a:t>Baja velocidad de ejecución.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12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305800" cy="541020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Despliega el contenido de una carpeta</a:t>
            </a:r>
            <a:endParaRPr lang="es-MX" sz="2800" dirty="0"/>
          </a:p>
          <a:p>
            <a:pPr lvl="1"/>
            <a:r>
              <a:rPr lang="es-MX" dirty="0" err="1" smtClean="0"/>
              <a:t>ls</a:t>
            </a:r>
            <a:endParaRPr lang="es-MX" dirty="0" smtClean="0"/>
          </a:p>
          <a:p>
            <a:r>
              <a:rPr lang="es-MX" sz="2800" dirty="0" smtClean="0"/>
              <a:t>Muestra archivos que terminan en .</a:t>
            </a:r>
            <a:r>
              <a:rPr lang="es-MX" sz="2800" dirty="0" err="1" smtClean="0"/>
              <a:t>perl</a:t>
            </a:r>
            <a:r>
              <a:rPr lang="es-MX" sz="2800" dirty="0" smtClean="0"/>
              <a:t> en tiempo hacia atrás.</a:t>
            </a:r>
          </a:p>
          <a:p>
            <a:pPr lvl="1"/>
            <a:r>
              <a:rPr lang="es-MX" dirty="0" err="1" smtClean="0"/>
              <a:t>ls</a:t>
            </a:r>
            <a:r>
              <a:rPr lang="es-MX" dirty="0" smtClean="0"/>
              <a:t> –r *.</a:t>
            </a:r>
            <a:r>
              <a:rPr lang="es-MX" dirty="0" err="1" smtClean="0"/>
              <a:t>perl</a:t>
            </a:r>
            <a:endParaRPr lang="es-MX" dirty="0" smtClean="0"/>
          </a:p>
          <a:p>
            <a:r>
              <a:rPr lang="es-MX" sz="2800" dirty="0" smtClean="0"/>
              <a:t>Lista programas en ejecución</a:t>
            </a:r>
          </a:p>
          <a:p>
            <a:pPr lvl="1"/>
            <a:r>
              <a:rPr lang="es-MX" dirty="0" err="1" smtClean="0"/>
              <a:t>ps</a:t>
            </a:r>
            <a:r>
              <a:rPr lang="es-MX" dirty="0" smtClean="0"/>
              <a:t> 	top 	top –u </a:t>
            </a:r>
            <a:r>
              <a:rPr lang="es-MX" dirty="0" err="1" smtClean="0"/>
              <a:t>username</a:t>
            </a:r>
            <a:endParaRPr lang="es-MX" dirty="0" smtClean="0"/>
          </a:p>
          <a:p>
            <a:r>
              <a:rPr lang="es-MX" sz="2800" dirty="0" smtClean="0"/>
              <a:t>Eliminar archivos</a:t>
            </a:r>
          </a:p>
          <a:p>
            <a:pPr lvl="1"/>
            <a:r>
              <a:rPr lang="es-MX" dirty="0" err="1" smtClean="0"/>
              <a:t>rm</a:t>
            </a:r>
            <a:r>
              <a:rPr lang="es-MX" dirty="0" smtClean="0"/>
              <a:t> file.txt programa1.java programa2.java</a:t>
            </a:r>
          </a:p>
          <a:p>
            <a:pPr lvl="1"/>
            <a:r>
              <a:rPr lang="es-MX" dirty="0" err="1"/>
              <a:t>rm</a:t>
            </a:r>
            <a:r>
              <a:rPr lang="es-MX" dirty="0"/>
              <a:t> file.txt programa{1</a:t>
            </a:r>
            <a:r>
              <a:rPr lang="en-US" dirty="0"/>
              <a:t>,2}.java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196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Crea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nuevo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directorio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llamado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NewDirectory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en la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carpeta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/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tmp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Mkdir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/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tmp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NewDirectory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Borra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directorio</a:t>
            </a:r>
            <a:endParaRPr lang="es-MX" sz="2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rmdir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NewDirectory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Script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para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suspender PC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pm-suspend</a:t>
            </a:r>
          </a:p>
          <a:p>
            <a:pPr lvl="1"/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pmi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action suspend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Entornos Gráficos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err="1" smtClean="0"/>
              <a:t>Gnome</a:t>
            </a:r>
            <a:endParaRPr lang="es-MX" dirty="0" smtClean="0"/>
          </a:p>
          <a:p>
            <a:r>
              <a:rPr lang="es-MX" dirty="0" smtClean="0"/>
              <a:t>KDE</a:t>
            </a:r>
          </a:p>
          <a:p>
            <a:r>
              <a:rPr lang="es-MX" dirty="0" smtClean="0"/>
              <a:t>XFCE</a:t>
            </a:r>
          </a:p>
          <a:p>
            <a:r>
              <a:rPr lang="es-MX" dirty="0" smtClean="0"/>
              <a:t>LXDE</a:t>
            </a:r>
          </a:p>
          <a:p>
            <a:r>
              <a:rPr lang="es-MX" dirty="0" err="1" smtClean="0"/>
              <a:t>Fluxbox</a:t>
            </a:r>
            <a:endParaRPr lang="es-MX" dirty="0" smtClean="0"/>
          </a:p>
          <a:p>
            <a:r>
              <a:rPr lang="es-MX" dirty="0" err="1" smtClean="0"/>
              <a:t>Unity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5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smtClean="0"/>
              <a:t>Esc I</a:t>
            </a:r>
          </a:p>
          <a:p>
            <a:r>
              <a:rPr lang="en-US" dirty="0" smtClean="0"/>
              <a:t>Esc :w</a:t>
            </a:r>
          </a:p>
          <a:p>
            <a:r>
              <a:rPr lang="en-US" dirty="0" smtClean="0"/>
              <a:t>Esc :</a:t>
            </a:r>
            <a:r>
              <a:rPr lang="en-US" dirty="0" err="1" smtClean="0"/>
              <a:t>wq</a:t>
            </a:r>
            <a:r>
              <a:rPr lang="en-US" dirty="0"/>
              <a:t>	</a:t>
            </a:r>
            <a:r>
              <a:rPr lang="en-US" dirty="0" smtClean="0"/>
              <a:t>:x</a:t>
            </a:r>
          </a:p>
          <a:p>
            <a:r>
              <a:rPr lang="en-US" dirty="0" smtClean="0"/>
              <a:t>Esc :q!</a:t>
            </a:r>
          </a:p>
          <a:p>
            <a:r>
              <a:rPr lang="en-US" dirty="0" smtClean="0"/>
              <a:t>Esc :#</a:t>
            </a:r>
            <a:r>
              <a:rPr lang="en-US" dirty="0" err="1" smtClean="0"/>
              <a:t>numerodelinea</a:t>
            </a:r>
            <a:endParaRPr lang="en-US" dirty="0" smtClean="0"/>
          </a:p>
          <a:p>
            <a:r>
              <a:rPr lang="en-US" dirty="0" smtClean="0"/>
              <a:t>Esc /search</a:t>
            </a:r>
          </a:p>
        </p:txBody>
      </p:sp>
    </p:spTree>
    <p:extLst>
      <p:ext uri="{BB962C8B-B14F-4D97-AF65-F5344CB8AC3E}">
        <p14:creationId xmlns:p14="http://schemas.microsoft.com/office/powerpoint/2010/main" val="10029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#!/bin/bash</a:t>
            </a:r>
            <a:r>
              <a:rPr lang="en-US" dirty="0"/>
              <a:t> echo "Hello, World!" echo "Knowledge is power</a:t>
            </a:r>
            <a:r>
              <a:rPr lang="en-US" dirty="0" smtClean="0"/>
              <a:t>.“</a:t>
            </a:r>
          </a:p>
          <a:p>
            <a:r>
              <a:rPr lang="es-MX" dirty="0" smtClean="0"/>
              <a:t>Ejecutar </a:t>
            </a:r>
          </a:p>
          <a:p>
            <a:pPr lvl="1"/>
            <a:r>
              <a:rPr lang="es-MX" dirty="0" smtClean="0"/>
              <a:t>./hello.sh</a:t>
            </a:r>
          </a:p>
          <a:p>
            <a:r>
              <a:rPr lang="es-MX" dirty="0" smtClean="0"/>
              <a:t>Hacer ejecutable </a:t>
            </a:r>
          </a:p>
          <a:p>
            <a:pPr lvl="1"/>
            <a:r>
              <a:rPr lang="es-MX" dirty="0" err="1" smtClean="0"/>
              <a:t>chmod</a:t>
            </a:r>
            <a:r>
              <a:rPr lang="es-MX" dirty="0" smtClean="0"/>
              <a:t> </a:t>
            </a:r>
            <a:r>
              <a:rPr lang="es-MX" dirty="0"/>
              <a:t>+x hello.sh ./</a:t>
            </a:r>
            <a:r>
              <a:rPr lang="es-MX" dirty="0" smtClean="0"/>
              <a:t>hello.sh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74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bash.cyberciti.biz/guide/Main_Page</a:t>
            </a:r>
            <a:endParaRPr lang="es-MX" dirty="0" smtClean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bash.cyberciti.biz/guide/What_is_Linux_Shell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bash.cyberciti.biz/guide/Chapter_1_Challenges</a:t>
            </a:r>
            <a:endParaRPr lang="es-MX" dirty="0" smtClean="0"/>
          </a:p>
          <a:p>
            <a:r>
              <a:rPr lang="es-MX" dirty="0">
                <a:hlinkClick r:id="rId5"/>
              </a:rPr>
              <a:t>http://</a:t>
            </a:r>
            <a:r>
              <a:rPr lang="es-MX" dirty="0" smtClean="0">
                <a:hlinkClick r:id="rId5"/>
              </a:rPr>
              <a:t>bash.cyberciti.biz/guide/Shell_commands</a:t>
            </a:r>
            <a:endParaRPr lang="es-MX" dirty="0" smtClean="0"/>
          </a:p>
          <a:p>
            <a:r>
              <a:rPr lang="es-MX" dirty="0" smtClean="0"/>
              <a:t> 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7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Ubuntu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/>
              <a:t>En Abril de 2004, Mark </a:t>
            </a:r>
            <a:r>
              <a:rPr lang="es-ES" sz="2800" dirty="0" err="1"/>
              <a:t>Shuttleworth</a:t>
            </a:r>
            <a:r>
              <a:rPr lang="es-ES" sz="2800" dirty="0"/>
              <a:t> reunió a una docena de desarrolladores de los proyectos </a:t>
            </a:r>
            <a:r>
              <a:rPr lang="es-ES" sz="2800" dirty="0" err="1"/>
              <a:t>Debian</a:t>
            </a:r>
            <a:r>
              <a:rPr lang="es-ES" sz="2800" dirty="0"/>
              <a:t>, GNOME, y GNU </a:t>
            </a:r>
            <a:r>
              <a:rPr lang="es-ES" sz="2800" dirty="0" err="1" smtClean="0"/>
              <a:t>Arch</a:t>
            </a:r>
            <a:r>
              <a:rPr lang="es-ES" sz="2800" dirty="0" smtClean="0"/>
              <a:t> </a:t>
            </a:r>
            <a:r>
              <a:rPr lang="es-ES" sz="2800" dirty="0"/>
              <a:t>en lo que llamo </a:t>
            </a:r>
            <a:r>
              <a:rPr lang="es-ES" sz="2800" dirty="0" err="1"/>
              <a:t>Brainstorm</a:t>
            </a:r>
            <a:r>
              <a:rPr lang="es-ES" sz="2800" dirty="0" smtClean="0"/>
              <a:t>.</a:t>
            </a:r>
          </a:p>
          <a:p>
            <a:r>
              <a:rPr lang="es-ES" sz="2800" dirty="0" err="1"/>
              <a:t>Shuttleworth</a:t>
            </a:r>
            <a:r>
              <a:rPr lang="es-ES" sz="2800" dirty="0"/>
              <a:t> les pregunto si un mejor tipo de sistema operativo era posible. La respuesta fue SI. El les pregunto como se vería. Les pidió que describieran a la comunidad que construiría tal Sistema operativo (SO).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55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 DE PAQUETES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Char char="-"/>
            </a:pPr>
            <a:r>
              <a:rPr lang="es-ES" sz="2800" dirty="0"/>
              <a:t>Componente MAIN (contiene los paquetes que cumplen los requisitos de la licencia de UBUNTU)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s-ES" sz="2800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s-ES" sz="2800" dirty="0"/>
              <a:t>Componente RESTRICTED (Contiene el programa soportado por los programadores de UBUNTU debido a su importancia pero no esta libre bajo ningún tipo de licencia para incluir en </a:t>
            </a:r>
            <a:r>
              <a:rPr lang="es-ES" sz="2800" dirty="0" err="1"/>
              <a:t>main</a:t>
            </a:r>
            <a:r>
              <a:rPr lang="es-ES" sz="2800" dirty="0"/>
              <a:t>) 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s-ES" sz="2800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s-ES" sz="2800" dirty="0"/>
              <a:t>Componente UNIVERSE (contiene una alta gama de programas)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s-ES" sz="2800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s-ES" sz="2800" dirty="0"/>
              <a:t>Componente MULTIVERSE (contiene los paquetes sin soporte debido </a:t>
            </a:r>
            <a:r>
              <a:rPr lang="es-ES" sz="2800" dirty="0" smtClean="0"/>
              <a:t>a </a:t>
            </a:r>
            <a:r>
              <a:rPr lang="es-ES" sz="2800" dirty="0"/>
              <a:t>que no cumplen los requisitos de software libre)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02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Software Libre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b="1" dirty="0">
                <a:sym typeface="Arial" charset="0"/>
              </a:rPr>
              <a:t>No </a:t>
            </a:r>
            <a:r>
              <a:rPr lang="en-US" b="1" dirty="0" err="1">
                <a:sym typeface="Arial" charset="0"/>
              </a:rPr>
              <a:t>propietario</a:t>
            </a:r>
            <a:r>
              <a:rPr lang="en-US" b="1" dirty="0">
                <a:sym typeface="Arial" charset="0"/>
              </a:rPr>
              <a:t> </a:t>
            </a:r>
            <a:r>
              <a:rPr lang="en-US" dirty="0">
                <a:sym typeface="Arial" charset="0"/>
              </a:rPr>
              <a:t>no hay </a:t>
            </a:r>
            <a:r>
              <a:rPr lang="en-US" dirty="0" err="1">
                <a:sym typeface="Arial" charset="0"/>
              </a:rPr>
              <a:t>que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tener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autorización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ni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contrato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para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poder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adquirirlo</a:t>
            </a:r>
            <a:r>
              <a:rPr lang="en-US" dirty="0">
                <a:sym typeface="Arial" charset="0"/>
              </a:rPr>
              <a:t> o </a:t>
            </a:r>
            <a:r>
              <a:rPr lang="en-US" dirty="0" err="1">
                <a:sym typeface="Arial" charset="0"/>
              </a:rPr>
              <a:t>usarlo</a:t>
            </a:r>
            <a:r>
              <a:rPr lang="en-US" dirty="0">
                <a:sym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Distribuible</a:t>
            </a:r>
            <a:r>
              <a:rPr lang="en-US" b="1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puedes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hacer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tantas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copias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como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quieras</a:t>
            </a:r>
            <a:r>
              <a:rPr lang="en-US" dirty="0">
                <a:sym typeface="Arial" charset="0"/>
              </a:rPr>
              <a:t>, </a:t>
            </a:r>
            <a:r>
              <a:rPr lang="en-US" dirty="0" err="1">
                <a:sym typeface="Arial" charset="0"/>
              </a:rPr>
              <a:t>incluso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venderlas</a:t>
            </a:r>
            <a:r>
              <a:rPr lang="en-US" dirty="0">
                <a:sym typeface="Arial" charset="0"/>
              </a:rPr>
              <a:t>. </a:t>
            </a:r>
            <a:r>
              <a:rPr lang="en-US" dirty="0" err="1">
                <a:sym typeface="Arial" charset="0"/>
              </a:rPr>
              <a:t>Pero</a:t>
            </a:r>
            <a:r>
              <a:rPr lang="en-US" dirty="0">
                <a:sym typeface="Arial" charset="0"/>
              </a:rPr>
              <a:t> no se </a:t>
            </a:r>
            <a:r>
              <a:rPr lang="en-US" dirty="0" err="1">
                <a:sym typeface="Arial" charset="0"/>
              </a:rPr>
              <a:t>puede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impedir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que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alguien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más</a:t>
            </a:r>
            <a:r>
              <a:rPr lang="en-US" dirty="0">
                <a:sym typeface="Arial" charset="0"/>
              </a:rPr>
              <a:t>, a </a:t>
            </a:r>
            <a:r>
              <a:rPr lang="en-US" dirty="0" err="1">
                <a:sym typeface="Arial" charset="0"/>
              </a:rPr>
              <a:t>su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vez</a:t>
            </a:r>
            <a:r>
              <a:rPr lang="en-US" dirty="0">
                <a:sym typeface="Arial" charset="0"/>
              </a:rPr>
              <a:t>, lo </a:t>
            </a:r>
            <a:r>
              <a:rPr lang="en-US" dirty="0" err="1">
                <a:sym typeface="Arial" charset="0"/>
              </a:rPr>
              <a:t>redistribuya</a:t>
            </a:r>
            <a:r>
              <a:rPr lang="en-US" dirty="0">
                <a:sym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Accesible</a:t>
            </a:r>
            <a:r>
              <a:rPr lang="en-US" b="1" dirty="0">
                <a:sym typeface="Arial" charset="0"/>
              </a:rPr>
              <a:t> </a:t>
            </a:r>
            <a:r>
              <a:rPr lang="en-US" dirty="0">
                <a:sym typeface="Arial" charset="0"/>
              </a:rPr>
              <a:t>el </a:t>
            </a:r>
            <a:r>
              <a:rPr lang="en-US" dirty="0" err="1">
                <a:sym typeface="Arial" charset="0"/>
              </a:rPr>
              <a:t>código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fuente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está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disponible</a:t>
            </a:r>
            <a:r>
              <a:rPr lang="en-US" dirty="0">
                <a:sym typeface="Arial" charset="0"/>
              </a:rPr>
              <a:t>. Se </a:t>
            </a:r>
            <a:r>
              <a:rPr lang="en-US" dirty="0" err="1">
                <a:sym typeface="Arial" charset="0"/>
              </a:rPr>
              <a:t>promueve</a:t>
            </a:r>
            <a:r>
              <a:rPr lang="en-US" dirty="0">
                <a:sym typeface="Arial" charset="0"/>
              </a:rPr>
              <a:t> la </a:t>
            </a:r>
            <a:r>
              <a:rPr lang="en-US" dirty="0" err="1">
                <a:sym typeface="Arial" charset="0"/>
              </a:rPr>
              <a:t>conveniencia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distribuir</a:t>
            </a:r>
            <a:r>
              <a:rPr lang="en-US" dirty="0">
                <a:sym typeface="Arial" charset="0"/>
              </a:rPr>
              <a:t> el </a:t>
            </a:r>
            <a:r>
              <a:rPr lang="en-US" dirty="0" err="1">
                <a:sym typeface="Arial" charset="0"/>
              </a:rPr>
              <a:t>código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fuente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para</a:t>
            </a:r>
            <a:r>
              <a:rPr lang="en-US" dirty="0">
                <a:sym typeface="Arial" charset="0"/>
              </a:rPr>
              <a:t> el </a:t>
            </a:r>
            <a:r>
              <a:rPr lang="en-US" dirty="0" err="1">
                <a:sym typeface="Arial" charset="0"/>
              </a:rPr>
              <a:t>desarrollo</a:t>
            </a:r>
            <a:r>
              <a:rPr lang="en-US" dirty="0">
                <a:sym typeface="Arial" charset="0"/>
              </a:rPr>
              <a:t> de software.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Modificable</a:t>
            </a:r>
            <a:r>
              <a:rPr lang="en-US" b="1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puedes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mejorar</a:t>
            </a:r>
            <a:r>
              <a:rPr lang="en-US" dirty="0">
                <a:sym typeface="Arial" charset="0"/>
              </a:rPr>
              <a:t> el </a:t>
            </a:r>
            <a:r>
              <a:rPr lang="en-US" dirty="0" err="1">
                <a:sym typeface="Arial" charset="0"/>
              </a:rPr>
              <a:t>programa</a:t>
            </a:r>
            <a:r>
              <a:rPr lang="en-US" dirty="0">
                <a:sym typeface="Arial" charset="0"/>
              </a:rPr>
              <a:t>, </a:t>
            </a:r>
            <a:r>
              <a:rPr lang="en-US" dirty="0" err="1">
                <a:sym typeface="Arial" charset="0"/>
              </a:rPr>
              <a:t>incluso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redistribuir</a:t>
            </a:r>
            <a:r>
              <a:rPr lang="en-US" dirty="0">
                <a:sym typeface="Arial" charset="0"/>
              </a:rPr>
              <a:t> la </a:t>
            </a:r>
            <a:r>
              <a:rPr lang="en-US" dirty="0" err="1">
                <a:sym typeface="Arial" charset="0"/>
              </a:rPr>
              <a:t>modificación</a:t>
            </a:r>
            <a:r>
              <a:rPr lang="en-US" dirty="0">
                <a:sym typeface="Arial" charset="0"/>
              </a:rPr>
              <a:t>. La </a:t>
            </a:r>
            <a:r>
              <a:rPr lang="en-US" dirty="0" err="1">
                <a:sym typeface="Arial" charset="0"/>
              </a:rPr>
              <a:t>depuración</a:t>
            </a:r>
            <a:r>
              <a:rPr lang="en-US" dirty="0">
                <a:sym typeface="Arial" charset="0"/>
              </a:rPr>
              <a:t> se </a:t>
            </a:r>
            <a:r>
              <a:rPr lang="en-US" dirty="0" err="1">
                <a:sym typeface="Arial" charset="0"/>
              </a:rPr>
              <a:t>paraleliza</a:t>
            </a:r>
            <a:r>
              <a:rPr lang="en-US" dirty="0">
                <a:sym typeface="Arial" charset="0"/>
              </a:rPr>
              <a:t>: </a:t>
            </a:r>
            <a:r>
              <a:rPr lang="en-US" dirty="0" err="1">
                <a:sym typeface="Arial" charset="0"/>
              </a:rPr>
              <a:t>rapidez</a:t>
            </a:r>
            <a:r>
              <a:rPr lang="en-US" dirty="0">
                <a:sym typeface="Arial" charset="0"/>
              </a:rPr>
              <a:t> en el </a:t>
            </a:r>
            <a:r>
              <a:rPr lang="en-US" dirty="0" err="1">
                <a:sym typeface="Arial" charset="0"/>
              </a:rPr>
              <a:t>desarrollo</a:t>
            </a:r>
            <a:r>
              <a:rPr lang="en-US" dirty="0">
                <a:sym typeface="Arial" charset="0"/>
              </a:rPr>
              <a:t> y </a:t>
            </a:r>
            <a:r>
              <a:rPr lang="en-US" dirty="0" err="1">
                <a:sym typeface="Arial" charset="0"/>
              </a:rPr>
              <a:t>calidad</a:t>
            </a:r>
            <a:r>
              <a:rPr lang="en-US" dirty="0">
                <a:sym typeface="Arial" charset="0"/>
              </a:rPr>
              <a:t> del </a:t>
            </a:r>
            <a:r>
              <a:rPr lang="en-US" dirty="0" err="1">
                <a:sym typeface="Arial" charset="0"/>
              </a:rPr>
              <a:t>resultado</a:t>
            </a:r>
            <a:r>
              <a:rPr lang="en-US" dirty="0">
                <a:sym typeface="Arial" charset="0"/>
              </a:rPr>
              <a:t> son compatibles.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66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4" descr="Mapa_conceptual_del_software_libr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952"/>
            <a:ext cx="8302625" cy="6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Linux?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sym typeface="Arial" charset="0"/>
            </a:endParaRPr>
          </a:p>
          <a:p>
            <a:r>
              <a:rPr lang="en-US" dirty="0">
                <a:sym typeface="Arial" charset="0"/>
              </a:rPr>
              <a:t>Linus Torvalds.</a:t>
            </a:r>
          </a:p>
          <a:p>
            <a:r>
              <a:rPr lang="en-US" dirty="0" err="1">
                <a:sym typeface="Arial" charset="0"/>
              </a:rPr>
              <a:t>Nucleo</a:t>
            </a:r>
            <a:r>
              <a:rPr lang="en-US" dirty="0">
                <a:sym typeface="Arial" charset="0"/>
              </a:rPr>
              <a:t> Linux (1991)</a:t>
            </a:r>
          </a:p>
          <a:p>
            <a:pPr lvl="1" indent="0"/>
            <a:r>
              <a:rPr lang="en-US" dirty="0">
                <a:sym typeface="Arial" charset="0"/>
              </a:rPr>
              <a:t> Compatible con Unix</a:t>
            </a:r>
          </a:p>
          <a:p>
            <a:pPr lvl="1" indent="0"/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Licenciado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bajo</a:t>
            </a:r>
            <a:r>
              <a:rPr lang="en-US" dirty="0">
                <a:sym typeface="Arial" charset="0"/>
              </a:rPr>
              <a:t> GPL </a:t>
            </a:r>
          </a:p>
          <a:p>
            <a:pPr lvl="1" indent="0">
              <a:buFontTx/>
              <a:buNone/>
            </a:pPr>
            <a:r>
              <a:rPr lang="en-US" dirty="0">
                <a:sym typeface="Arial" charset="0"/>
              </a:rPr>
              <a:t>   (General Public License)</a:t>
            </a:r>
          </a:p>
          <a:p>
            <a:pPr lvl="1" indent="0"/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Publicado</a:t>
            </a:r>
            <a:r>
              <a:rPr lang="en-US" dirty="0">
                <a:sym typeface="Arial" charset="0"/>
              </a:rPr>
              <a:t> en </a:t>
            </a:r>
            <a:r>
              <a:rPr lang="en-US" dirty="0" smtClean="0">
                <a:sym typeface="Arial" charset="0"/>
              </a:rPr>
              <a:t>Internet</a:t>
            </a:r>
            <a:endParaRPr lang="en-US" dirty="0">
              <a:sym typeface="Arial" charset="0"/>
            </a:endParaRPr>
          </a:p>
        </p:txBody>
      </p:sp>
      <p:pic>
        <p:nvPicPr>
          <p:cNvPr id="5" name="Picture 6" descr="torva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29" y="1676400"/>
            <a:ext cx="2800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b="1" dirty="0">
                <a:sym typeface="Arial" charset="0"/>
              </a:rPr>
              <a:t>GNU </a:t>
            </a:r>
            <a:r>
              <a:rPr lang="en-US" dirty="0" err="1">
                <a:sym typeface="Arial" charset="0"/>
              </a:rPr>
              <a:t>hereda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todas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las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características</a:t>
            </a:r>
            <a:r>
              <a:rPr lang="en-US" dirty="0">
                <a:sym typeface="Arial" charset="0"/>
              </a:rPr>
              <a:t> vistas en la </a:t>
            </a:r>
            <a:r>
              <a:rPr lang="en-US" dirty="0" err="1">
                <a:sym typeface="Arial" charset="0"/>
              </a:rPr>
              <a:t>sección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sobre</a:t>
            </a:r>
            <a:r>
              <a:rPr lang="en-US" dirty="0">
                <a:sym typeface="Arial" charset="0"/>
              </a:rPr>
              <a:t> software </a:t>
            </a:r>
            <a:r>
              <a:rPr lang="en-US" dirty="0" err="1">
                <a:sym typeface="Arial" charset="0"/>
              </a:rPr>
              <a:t>libre</a:t>
            </a:r>
            <a:r>
              <a:rPr lang="en-US" dirty="0">
                <a:sym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Estable</a:t>
            </a:r>
            <a:r>
              <a:rPr lang="en-US" b="1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meses</a:t>
            </a:r>
            <a:r>
              <a:rPr lang="en-US" dirty="0">
                <a:sym typeface="Arial" charset="0"/>
              </a:rPr>
              <a:t> (inclusive </a:t>
            </a:r>
            <a:r>
              <a:rPr lang="en-US" dirty="0" err="1">
                <a:sym typeface="Arial" charset="0"/>
              </a:rPr>
              <a:t>años</a:t>
            </a:r>
            <a:r>
              <a:rPr lang="en-US" dirty="0">
                <a:sym typeface="Arial" charset="0"/>
              </a:rPr>
              <a:t>) de </a:t>
            </a:r>
            <a:r>
              <a:rPr lang="en-US" dirty="0" err="1">
                <a:sym typeface="Arial" charset="0"/>
              </a:rPr>
              <a:t>funcionamiento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ininterrumpido</a:t>
            </a:r>
            <a:r>
              <a:rPr lang="en-US" dirty="0">
                <a:sym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Seguro</a:t>
            </a:r>
            <a:r>
              <a:rPr lang="en-US" b="1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prácticamente</a:t>
            </a:r>
            <a:r>
              <a:rPr lang="en-US" dirty="0">
                <a:sym typeface="Arial" charset="0"/>
              </a:rPr>
              <a:t> sin virus, un </a:t>
            </a:r>
            <a:r>
              <a:rPr lang="en-US" dirty="0" err="1">
                <a:sym typeface="Arial" charset="0"/>
              </a:rPr>
              <a:t>proceso</a:t>
            </a:r>
            <a:r>
              <a:rPr lang="en-US" dirty="0">
                <a:sym typeface="Arial" charset="0"/>
              </a:rPr>
              <a:t> no </a:t>
            </a:r>
            <a:r>
              <a:rPr lang="en-US" dirty="0" err="1">
                <a:sym typeface="Arial" charset="0"/>
              </a:rPr>
              <a:t>puede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acceder</a:t>
            </a:r>
            <a:r>
              <a:rPr lang="en-US" dirty="0">
                <a:sym typeface="Arial" charset="0"/>
              </a:rPr>
              <a:t> a </a:t>
            </a:r>
            <a:r>
              <a:rPr lang="en-US" dirty="0" err="1">
                <a:sym typeface="Arial" charset="0"/>
              </a:rPr>
              <a:t>áreas</a:t>
            </a:r>
            <a:r>
              <a:rPr lang="en-US" dirty="0">
                <a:sym typeface="Arial" charset="0"/>
              </a:rPr>
              <a:t> de </a:t>
            </a:r>
            <a:r>
              <a:rPr lang="en-US" dirty="0" err="1">
                <a:sym typeface="Arial" charset="0"/>
              </a:rPr>
              <a:t>memoria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ajenas</a:t>
            </a:r>
            <a:r>
              <a:rPr lang="en-US" dirty="0">
                <a:sym typeface="Arial" charset="0"/>
              </a:rPr>
              <a:t>, etc.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Multitarea</a:t>
            </a:r>
            <a:endParaRPr lang="en-US" dirty="0">
              <a:sym typeface="Arial" charset="0"/>
            </a:endParaRPr>
          </a:p>
          <a:p>
            <a:pPr>
              <a:lnSpc>
                <a:spcPct val="85000"/>
              </a:lnSpc>
            </a:pPr>
            <a:r>
              <a:rPr lang="en-US" b="1" dirty="0" err="1">
                <a:sym typeface="Arial" charset="0"/>
              </a:rPr>
              <a:t>Multiusuario</a:t>
            </a:r>
            <a:endParaRPr lang="en-US" dirty="0">
              <a:sym typeface="Arial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sym typeface="Arial" charset="0"/>
              </a:rPr>
              <a:t>Compatible </a:t>
            </a:r>
            <a:r>
              <a:rPr lang="en-US" dirty="0" err="1">
                <a:sym typeface="Arial" charset="0"/>
              </a:rPr>
              <a:t>cumple</a:t>
            </a:r>
            <a:r>
              <a:rPr lang="en-US" dirty="0">
                <a:sym typeface="Arial" charset="0"/>
              </a:rPr>
              <a:t> el </a:t>
            </a:r>
            <a:r>
              <a:rPr lang="en-US" dirty="0" err="1">
                <a:sym typeface="Arial" charset="0"/>
              </a:rPr>
              <a:t>estándar</a:t>
            </a:r>
            <a:r>
              <a:rPr lang="en-US" dirty="0">
                <a:sym typeface="Arial" charset="0"/>
              </a:rPr>
              <a:t> POSIX </a:t>
            </a:r>
            <a:r>
              <a:rPr lang="en-US" dirty="0" err="1">
                <a:sym typeface="Arial" charset="0"/>
              </a:rPr>
              <a:t>como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otros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muchos</a:t>
            </a:r>
            <a:r>
              <a:rPr lang="en-US" dirty="0">
                <a:sym typeface="Arial" charset="0"/>
              </a:rPr>
              <a:t> UNIX, lo </a:t>
            </a:r>
            <a:r>
              <a:rPr lang="en-US" dirty="0" err="1">
                <a:sym typeface="Arial" charset="0"/>
              </a:rPr>
              <a:t>que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facilita</a:t>
            </a:r>
            <a:r>
              <a:rPr lang="en-US" dirty="0">
                <a:sym typeface="Arial" charset="0"/>
              </a:rPr>
              <a:t> la </a:t>
            </a:r>
            <a:r>
              <a:rPr lang="en-US" dirty="0" err="1">
                <a:sym typeface="Arial" charset="0"/>
              </a:rPr>
              <a:t>migración</a:t>
            </a:r>
            <a:r>
              <a:rPr lang="en-US" dirty="0">
                <a:sym typeface="Arial" charset="0"/>
              </a:rPr>
              <a:t> entre </a:t>
            </a:r>
            <a:r>
              <a:rPr lang="en-US" dirty="0" err="1" smtClean="0">
                <a:sym typeface="Arial" charset="0"/>
              </a:rPr>
              <a:t>plataformas</a:t>
            </a:r>
            <a:r>
              <a:rPr lang="en-US" dirty="0">
                <a:sym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0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1775</TotalTime>
  <Words>1091</Words>
  <Application>Microsoft Office PowerPoint</Application>
  <PresentationFormat>Presentación en pantalla (4:3)</PresentationFormat>
  <Paragraphs>177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Equity</vt:lpstr>
      <vt:lpstr>Linux</vt:lpstr>
      <vt:lpstr>Instalación</vt:lpstr>
      <vt:lpstr>Entornos Gráficos</vt:lpstr>
      <vt:lpstr>Ubuntu</vt:lpstr>
      <vt:lpstr>ORGANIZACIÓN DE PAQUETES</vt:lpstr>
      <vt:lpstr>Software Libre</vt:lpstr>
      <vt:lpstr>Presentación de PowerPoint</vt:lpstr>
      <vt:lpstr>Linux?</vt:lpstr>
      <vt:lpstr>Presentación de PowerPoint</vt:lpstr>
      <vt:lpstr>Presentación de PowerPoint</vt:lpstr>
      <vt:lpstr>Unix a Linux</vt:lpstr>
      <vt:lpstr>Distribuciones</vt:lpstr>
      <vt:lpstr>Presentación de PowerPoint</vt:lpstr>
      <vt:lpstr>Presentación de PowerPoint</vt:lpstr>
      <vt:lpstr>Presentación de PowerPoint</vt:lpstr>
      <vt:lpstr>Distribución de Linux</vt:lpstr>
      <vt:lpstr>Presentación de PowerPoint</vt:lpstr>
      <vt:lpstr>Presentación de PowerPoint</vt:lpstr>
      <vt:lpstr>Shell</vt:lpstr>
      <vt:lpstr>Presentación de PowerPoint</vt:lpstr>
      <vt:lpstr>Presentación de PowerPoint</vt:lpstr>
      <vt:lpstr>Para ver Shell</vt:lpstr>
      <vt:lpstr>Atajos útiles en consola</vt:lpstr>
      <vt:lpstr>Comandos</vt:lpstr>
      <vt:lpstr>Presentación de PowerPoint</vt:lpstr>
      <vt:lpstr>Shell Script</vt:lpstr>
      <vt:lpstr>¿Para qué son útiles?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58</cp:revision>
  <dcterms:created xsi:type="dcterms:W3CDTF">2012-10-04T19:08:32Z</dcterms:created>
  <dcterms:modified xsi:type="dcterms:W3CDTF">2013-04-24T20:14:22Z</dcterms:modified>
</cp:coreProperties>
</file>