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  <p:embeddedFont>
      <p:font typeface="Barlow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C4D8410-BA6C-45E0-9321-19324E3BFD9D}">
  <a:tblStyle styleId="{9C4D8410-BA6C-45E0-9321-19324E3BFD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slide" Target="slides/slide45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55" Type="http://schemas.openxmlformats.org/officeDocument/2006/relationships/font" Target="fonts/Barlow-regular.fntdata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57" Type="http://schemas.openxmlformats.org/officeDocument/2006/relationships/font" Target="fonts/Barlow-italic.fntdata"/><Relationship Id="rId12" Type="http://schemas.openxmlformats.org/officeDocument/2006/relationships/slide" Target="slides/slide7.xml"/><Relationship Id="rId56" Type="http://schemas.openxmlformats.org/officeDocument/2006/relationships/font" Target="fonts/Barlow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Barlow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a20ffee3_1_1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da20ffee3_1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da20ffee3_1_7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da20ffee3_1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da20ffee3_1_8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da20ffee3_1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da20ffee3_1_8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da20ffee3_1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da20ffee3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da20ffee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da20ffee3_1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da20ffee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da20ffee3_1_10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da20ffee3_1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da20ffee3_1_1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da20ffee3_1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da20ffee3_1_1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da20ffee3_1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da1f4e13b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da1f4e13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da20ffee3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da20ffee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da20ffee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da20ffe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da20ffee3_1_1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da20ffee3_1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da20ffee3_1_8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da20ffee3_1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a20ffee3_1_8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a20ffee3_1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da20ffee3_1_1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da20ffee3_1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da20ffee3_1_10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da20ffee3_1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da20ffee3_1_10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da20ffee3_1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icon space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ackground imag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 slide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draw.io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Relationship Id="rId4" Type="http://schemas.openxmlformats.org/officeDocument/2006/relationships/slide" Target="slide43.xml"/><Relationship Id="rId5" Type="http://schemas.openxmlformats.org/officeDocument/2006/relationships/hyperlink" Target="http://www.slidescarnival.com/help-use-presentation-template" TargetMode="External"/><Relationship Id="rId6" Type="http://schemas.openxmlformats.org/officeDocument/2006/relationships/hyperlink" Target="http://www.slidescarnival.com/copyright-and-legal-informati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jpg"/><Relationship Id="rId4" Type="http://schemas.openxmlformats.org/officeDocument/2006/relationships/hyperlink" Target="http://www.google.com/sheets/about/" TargetMode="External"/><Relationship Id="rId5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jpg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jpg"/><Relationship Id="rId4" Type="http://schemas.openxmlformats.org/officeDocument/2006/relationships/hyperlink" Target="https://www.fontsquirrel.com/fonts/barlow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twitter.com/googledocs/status/73008724015664332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FACTURACIÓN ELECTRÓNICA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Envío Asíncrono</a:t>
            </a:r>
            <a:endParaRPr/>
          </a:p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7" name="Google Shape;197;p23"/>
          <p:cNvGrpSpPr/>
          <p:nvPr/>
        </p:nvGrpSpPr>
        <p:grpSpPr>
          <a:xfrm>
            <a:off x="8233288" y="645628"/>
            <a:ext cx="408746" cy="302406"/>
            <a:chOff x="5255200" y="3006475"/>
            <a:chExt cx="511700" cy="378575"/>
          </a:xfrm>
        </p:grpSpPr>
        <p:sp>
          <p:nvSpPr>
            <p:cNvPr id="198" name="Google Shape;198;p23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375" y="1503650"/>
            <a:ext cx="4950400" cy="3390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Colombia </a:t>
            </a:r>
            <a:r>
              <a:rPr lang="en"/>
              <a:t>- DIAN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No implementado, obliga 1/ene/2019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XML + UBL2.0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Manejo de retenciones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Forma de empaquetamiento similar a Perú.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Flujo de información similar a México y Perú.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8" name="Google Shape;208;p24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209" name="Google Shape;209;p24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Flujo Opción 1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556325" y="1349146"/>
            <a:ext cx="7085700" cy="17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Barlow"/>
              <a:buAutoNum type="arabicPeriod"/>
            </a:pPr>
            <a:r>
              <a:rPr lang="en" sz="2400"/>
              <a:t>El emisor envía la información tanto a cliente como la autoridad.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El cliente genera acuse de recibo.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La autoridad certifica en un lapso de 48 hrs.</a:t>
            </a:r>
            <a:endParaRPr/>
          </a:p>
        </p:txBody>
      </p: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1" name="Google Shape;221;p25"/>
          <p:cNvGrpSpPr/>
          <p:nvPr/>
        </p:nvGrpSpPr>
        <p:grpSpPr>
          <a:xfrm>
            <a:off x="8233288" y="645628"/>
            <a:ext cx="408746" cy="302406"/>
            <a:chOff x="5255200" y="3006475"/>
            <a:chExt cx="511700" cy="378575"/>
          </a:xfrm>
        </p:grpSpPr>
        <p:sp>
          <p:nvSpPr>
            <p:cNvPr id="222" name="Google Shape;222;p25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652" y="2950775"/>
            <a:ext cx="3343875" cy="21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Flujo Opción 2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1556325" y="1349146"/>
            <a:ext cx="7085700" cy="17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Barlow"/>
              <a:buAutoNum type="arabicPeriod"/>
            </a:pPr>
            <a:r>
              <a:rPr lang="en" sz="2400"/>
              <a:t>La información viaja encriptada al intermediario.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El intermediario valida con la autoridad.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El intermediario envía documento electrónico válido a cliente.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El intermediario manda acuse de recibo al emisor.</a:t>
            </a:r>
            <a:endParaRPr/>
          </a:p>
        </p:txBody>
      </p: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2" name="Google Shape;232;p26"/>
          <p:cNvGrpSpPr/>
          <p:nvPr/>
        </p:nvGrpSpPr>
        <p:grpSpPr>
          <a:xfrm>
            <a:off x="8233288" y="645628"/>
            <a:ext cx="408746" cy="302406"/>
            <a:chOff x="5255200" y="3006475"/>
            <a:chExt cx="511700" cy="378575"/>
          </a:xfrm>
        </p:grpSpPr>
        <p:sp>
          <p:nvSpPr>
            <p:cNvPr id="233" name="Google Shape;233;p26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000" y="3371871"/>
            <a:ext cx="2684517" cy="1714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México - SAT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Actualmente implementado en SAC, el procedimiento es conocido</a:t>
            </a:r>
            <a:endParaRPr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CFDI (</a:t>
            </a:r>
            <a:r>
              <a:rPr lang="en">
                <a:solidFill>
                  <a:srgbClr val="999999"/>
                </a:solidFill>
              </a:rPr>
              <a:t>Documento digital</a:t>
            </a:r>
            <a:r>
              <a:rPr lang="en"/>
              <a:t>)</a:t>
            </a:r>
            <a:endParaRPr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XML (</a:t>
            </a:r>
            <a:r>
              <a:rPr lang="en">
                <a:solidFill>
                  <a:srgbClr val="999999"/>
                </a:solidFill>
              </a:rPr>
              <a:t>Lenguaje para definir estructuras de información</a:t>
            </a:r>
            <a:r>
              <a:rPr lang="en"/>
              <a:t>)</a:t>
            </a:r>
            <a:endParaRPr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Diverza (</a:t>
            </a:r>
            <a:r>
              <a:rPr lang="en">
                <a:solidFill>
                  <a:srgbClr val="999999"/>
                </a:solidFill>
              </a:rPr>
              <a:t>Intermediario</a:t>
            </a:r>
            <a:r>
              <a:rPr lang="en"/>
              <a:t>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244" name="Google Shape;244;p27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Flujo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1556325" y="1349146"/>
            <a:ext cx="7085700" cy="17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Barlow"/>
              <a:buAutoNum type="arabicPeriod"/>
            </a:pPr>
            <a:r>
              <a:rPr lang="en" sz="2400"/>
              <a:t>La información viaja encriptada al intermediario.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El intermediario devuelve un timbre fiscal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El intermediario valida con la autoridad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El timbre se utiliza en el documento del cliente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6" name="Google Shape;256;p28"/>
          <p:cNvGrpSpPr/>
          <p:nvPr/>
        </p:nvGrpSpPr>
        <p:grpSpPr>
          <a:xfrm>
            <a:off x="8233288" y="645628"/>
            <a:ext cx="408746" cy="302406"/>
            <a:chOff x="5255200" y="3006475"/>
            <a:chExt cx="511700" cy="378575"/>
          </a:xfrm>
        </p:grpSpPr>
        <p:sp>
          <p:nvSpPr>
            <p:cNvPr id="257" name="Google Shape;257;p28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9" name="Google Shape;259;p28"/>
          <p:cNvCxnSpPr>
            <a:stCxn id="260" idx="2"/>
            <a:endCxn id="261" idx="1"/>
          </p:cNvCxnSpPr>
          <p:nvPr/>
        </p:nvCxnSpPr>
        <p:spPr>
          <a:xfrm>
            <a:off x="4603950" y="4012231"/>
            <a:ext cx="468300" cy="5058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28"/>
          <p:cNvCxnSpPr>
            <a:stCxn id="260" idx="2"/>
            <a:endCxn id="263" idx="1"/>
          </p:cNvCxnSpPr>
          <p:nvPr/>
        </p:nvCxnSpPr>
        <p:spPr>
          <a:xfrm flipH="1" rot="10800000">
            <a:off x="4603950" y="3521731"/>
            <a:ext cx="468300" cy="4905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60" name="Google Shape;260;p28"/>
          <p:cNvSpPr/>
          <p:nvPr/>
        </p:nvSpPr>
        <p:spPr>
          <a:xfrm rot="-5400000">
            <a:off x="3514500" y="3810331"/>
            <a:ext cx="1775100" cy="403800"/>
          </a:xfrm>
          <a:prstGeom prst="roundRect">
            <a:avLst>
              <a:gd fmla="val 16667" name="adj"/>
            </a:avLst>
          </a:prstGeom>
          <a:solidFill>
            <a:srgbClr val="2F2F2F"/>
          </a:solidFill>
          <a:ln cap="flat" cmpd="sng" w="9525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Emisor CDFI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5072311" y="3377794"/>
            <a:ext cx="1552800" cy="287700"/>
          </a:xfrm>
          <a:prstGeom prst="roundRect">
            <a:avLst>
              <a:gd fmla="val 16667" name="adj"/>
            </a:avLst>
          </a:prstGeom>
          <a:solidFill>
            <a:srgbClr val="414141"/>
          </a:solidFill>
          <a:ln cap="flat" cmpd="sng" w="9525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Intermediario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5072311" y="4374279"/>
            <a:ext cx="1552800" cy="287700"/>
          </a:xfrm>
          <a:prstGeom prst="roundRect">
            <a:avLst>
              <a:gd fmla="val 16667" name="adj"/>
            </a:avLst>
          </a:prstGeom>
          <a:solidFill>
            <a:srgbClr val="414141"/>
          </a:solidFill>
          <a:ln cap="flat" cmpd="sng" w="9525">
            <a:solidFill>
              <a:srgbClr val="414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Cliente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7034962" y="3124244"/>
            <a:ext cx="1552800" cy="287700"/>
          </a:xfrm>
          <a:prstGeom prst="roundRect">
            <a:avLst>
              <a:gd fmla="val 16667" name="adj"/>
            </a:avLst>
          </a:prstGeom>
          <a:solidFill>
            <a:srgbClr val="505050"/>
          </a:solidFill>
          <a:ln cap="flat" cmpd="sng" w="9525">
            <a:solidFill>
              <a:srgbClr val="505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 (validez)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p28"/>
          <p:cNvCxnSpPr>
            <a:stCxn id="263" idx="3"/>
            <a:endCxn id="264" idx="1"/>
          </p:cNvCxnSpPr>
          <p:nvPr/>
        </p:nvCxnSpPr>
        <p:spPr>
          <a:xfrm flipH="1" rot="10800000">
            <a:off x="6625111" y="3268144"/>
            <a:ext cx="409800" cy="2535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triangle"/>
            <a:tailEnd len="sm" w="sm" type="triangle"/>
          </a:ln>
        </p:spPr>
      </p:cxnSp>
      <p:pic>
        <p:nvPicPr>
          <p:cNvPr descr="Resultado de imagen para checkmark png" id="266" name="Google Shape;2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624" y="4068325"/>
            <a:ext cx="30364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estructura de información (XML)</a:t>
            </a:r>
            <a:endParaRPr/>
          </a:p>
        </p:txBody>
      </p:sp>
      <p:sp>
        <p:nvSpPr>
          <p:cNvPr id="272" name="Google Shape;272;p2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3" name="Google Shape;273;p2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274" name="Google Shape;274;p29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29"/>
          <p:cNvGrpSpPr/>
          <p:nvPr/>
        </p:nvGrpSpPr>
        <p:grpSpPr>
          <a:xfrm>
            <a:off x="2904813" y="1804507"/>
            <a:ext cx="3339000" cy="3339000"/>
            <a:chOff x="2902488" y="902232"/>
            <a:chExt cx="3339000" cy="3339000"/>
          </a:xfrm>
        </p:grpSpPr>
        <p:sp>
          <p:nvSpPr>
            <p:cNvPr id="280" name="Google Shape;280;p29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1D7E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9"/>
          <p:cNvGrpSpPr/>
          <p:nvPr/>
        </p:nvGrpSpPr>
        <p:grpSpPr>
          <a:xfrm>
            <a:off x="3666363" y="2566057"/>
            <a:ext cx="1815900" cy="1815900"/>
            <a:chOff x="3664038" y="1663782"/>
            <a:chExt cx="1815900" cy="1815900"/>
          </a:xfrm>
        </p:grpSpPr>
        <p:sp>
          <p:nvSpPr>
            <p:cNvPr id="283" name="Google Shape;283;p29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UBL 2.0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5" name="Google Shape;285;p29"/>
          <p:cNvGrpSpPr/>
          <p:nvPr/>
        </p:nvGrpSpPr>
        <p:grpSpPr>
          <a:xfrm>
            <a:off x="4044390" y="1348104"/>
            <a:ext cx="1068600" cy="1068600"/>
            <a:chOff x="2859873" y="853971"/>
            <a:chExt cx="1068600" cy="1068600"/>
          </a:xfrm>
        </p:grpSpPr>
        <p:sp>
          <p:nvSpPr>
            <p:cNvPr id="286" name="Google Shape;286;p29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DIAN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8" name="Google Shape;288;p29"/>
          <p:cNvGrpSpPr/>
          <p:nvPr/>
        </p:nvGrpSpPr>
        <p:grpSpPr>
          <a:xfrm>
            <a:off x="2593021" y="3788933"/>
            <a:ext cx="1068600" cy="1068600"/>
            <a:chOff x="2859873" y="853971"/>
            <a:chExt cx="1068600" cy="1068600"/>
          </a:xfrm>
        </p:grpSpPr>
        <p:sp>
          <p:nvSpPr>
            <p:cNvPr id="289" name="Google Shape;289;p29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SUNAT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1" name="Google Shape;291;p29"/>
          <p:cNvGrpSpPr/>
          <p:nvPr/>
        </p:nvGrpSpPr>
        <p:grpSpPr>
          <a:xfrm>
            <a:off x="6682690" y="1771179"/>
            <a:ext cx="1068600" cy="1068600"/>
            <a:chOff x="2859873" y="853971"/>
            <a:chExt cx="1068600" cy="1068600"/>
          </a:xfrm>
        </p:grpSpPr>
        <p:sp>
          <p:nvSpPr>
            <p:cNvPr id="292" name="Google Shape;292;p29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estructura de información (diagrama)</a:t>
            </a:r>
            <a:endParaRPr/>
          </a:p>
        </p:txBody>
      </p:sp>
      <p:sp>
        <p:nvSpPr>
          <p:cNvPr id="299" name="Google Shape;299;p3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0" name="Google Shape;300;p30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301" name="Google Shape;301;p30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30"/>
          <p:cNvSpPr txBox="1"/>
          <p:nvPr/>
        </p:nvSpPr>
        <p:spPr>
          <a:xfrm>
            <a:off x="1572550" y="16000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 diagramas de estructura: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www.draw.io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1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GRACIAS</a:t>
            </a:r>
            <a:r>
              <a:rPr lang="en" sz="9600">
                <a:solidFill>
                  <a:srgbClr val="FFB000"/>
                </a:solidFill>
              </a:rPr>
              <a:t>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313" name="Google Shape;313;p31"/>
          <p:cNvSpPr txBox="1"/>
          <p:nvPr>
            <p:ph idx="4294967295" type="subTitle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Preguntas</a:t>
            </a:r>
            <a:r>
              <a:rPr b="1" lang="en"/>
              <a:t>?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Pueden encontrarme en</a:t>
            </a:r>
            <a:r>
              <a:rPr lang="en"/>
              <a:t>:</a:t>
            </a:r>
            <a:endParaRPr/>
          </a:p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ar.hernandez@jma.com.mx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Situación Actual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Autoridades en filiales requieren elaboración de facturación electrónica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3 filiales -</a:t>
            </a:r>
            <a:endParaRPr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PER</a:t>
            </a:r>
            <a:endParaRPr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COL</a:t>
            </a:r>
            <a:endParaRPr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MEX - Implementado SAC</a:t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00" name="Google Shape;100;p15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24" name="Google Shape;324;p33"/>
          <p:cNvSpPr txBox="1"/>
          <p:nvPr>
            <p:ph idx="2" type="body"/>
          </p:nvPr>
        </p:nvSpPr>
        <p:spPr>
          <a:xfrm>
            <a:off x="5268071" y="1397700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4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25" name="Google Shape;325;p33"/>
          <p:cNvSpPr txBox="1"/>
          <p:nvPr>
            <p:ph idx="1" type="body"/>
          </p:nvPr>
        </p:nvSpPr>
        <p:spPr>
          <a:xfrm>
            <a:off x="1576275" y="1397700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326" name="Google Shape;326;p33"/>
          <p:cNvSpPr txBox="1"/>
          <p:nvPr>
            <p:ph idx="2" type="body"/>
          </p:nvPr>
        </p:nvSpPr>
        <p:spPr>
          <a:xfrm>
            <a:off x="1576275" y="3448725"/>
            <a:ext cx="71742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999999"/>
                </a:solidFill>
                <a:hlinkClick r:id="rId5"/>
              </a:rPr>
              <a:t>www.slidescarnival.com/help-use-presentation-template</a:t>
            </a:r>
            <a:endParaRPr b="1" sz="1200">
              <a:solidFill>
                <a:srgbClr val="99999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</a:rPr>
              <a:t>This template is free to use under </a:t>
            </a:r>
            <a:r>
              <a:rPr lang="en" sz="1200" u="sng">
                <a:solidFill>
                  <a:srgbClr val="999999"/>
                </a:solidFill>
                <a:hlinkClick r:id="rId6"/>
              </a:rPr>
              <a:t>Creative Commons Attribution license</a:t>
            </a:r>
            <a:r>
              <a:rPr lang="en" sz="1200">
                <a:solidFill>
                  <a:srgbClr val="999999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99999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8" name="Google Shape;328;p33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329" name="Google Shape;329;p33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HELLO!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337" name="Google Shape;337;p34"/>
          <p:cNvSpPr txBox="1"/>
          <p:nvPr>
            <p:ph idx="4294967295" type="subTitle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TRANSITION HEADLINE</a:t>
            </a:r>
            <a:endParaRPr/>
          </a:p>
        </p:txBody>
      </p:sp>
      <p:sp>
        <p:nvSpPr>
          <p:cNvPr id="344" name="Google Shape;344;p35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50" name="Google Shape;350;p3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56" name="Google Shape;356;p37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Here you have a list of items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And some text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57" name="Google Shape;357;p3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8" name="Google Shape;358;p37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359" name="Google Shape;359;p37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>
            <p:ph idx="4294967295" type="ctrTitle"/>
          </p:nvPr>
        </p:nvSpPr>
        <p:spPr>
          <a:xfrm>
            <a:off x="2114675" y="1811950"/>
            <a:ext cx="5455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000"/>
                </a:solidFill>
              </a:rPr>
              <a:t>BIG CONCEPT</a:t>
            </a:r>
            <a:endParaRPr sz="7200">
              <a:solidFill>
                <a:srgbClr val="FFB000"/>
              </a:solidFill>
            </a:endParaRPr>
          </a:p>
        </p:txBody>
      </p:sp>
      <p:sp>
        <p:nvSpPr>
          <p:cNvPr id="369" name="Google Shape;369;p38"/>
          <p:cNvSpPr txBox="1"/>
          <p:nvPr>
            <p:ph idx="4294967295" type="subTitle"/>
          </p:nvPr>
        </p:nvSpPr>
        <p:spPr>
          <a:xfrm>
            <a:off x="2114675" y="3487751"/>
            <a:ext cx="5455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Bring the attention of your audience over a key concept using icons or illustrations</a:t>
            </a:r>
            <a:endParaRPr sz="2200"/>
          </a:p>
        </p:txBody>
      </p:sp>
      <p:sp>
        <p:nvSpPr>
          <p:cNvPr id="370" name="Google Shape;370;p38"/>
          <p:cNvSpPr/>
          <p:nvPr/>
        </p:nvSpPr>
        <p:spPr>
          <a:xfrm>
            <a:off x="7568290" y="2334064"/>
            <a:ext cx="261878" cy="25005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38"/>
          <p:cNvGrpSpPr/>
          <p:nvPr/>
        </p:nvGrpSpPr>
        <p:grpSpPr>
          <a:xfrm>
            <a:off x="7243253" y="929993"/>
            <a:ext cx="1121957" cy="1122271"/>
            <a:chOff x="6654650" y="3665275"/>
            <a:chExt cx="409100" cy="409125"/>
          </a:xfrm>
        </p:grpSpPr>
        <p:sp>
          <p:nvSpPr>
            <p:cNvPr id="372" name="Google Shape;372;p38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38"/>
          <p:cNvGrpSpPr/>
          <p:nvPr/>
        </p:nvGrpSpPr>
        <p:grpSpPr>
          <a:xfrm rot="1057075">
            <a:off x="6161947" y="1812386"/>
            <a:ext cx="741255" cy="741354"/>
            <a:chOff x="570875" y="4322250"/>
            <a:chExt cx="443300" cy="443325"/>
          </a:xfrm>
        </p:grpSpPr>
        <p:sp>
          <p:nvSpPr>
            <p:cNvPr id="375" name="Google Shape;375;p38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38"/>
          <p:cNvSpPr/>
          <p:nvPr/>
        </p:nvSpPr>
        <p:spPr>
          <a:xfrm rot="2466613">
            <a:off x="6245163" y="1147346"/>
            <a:ext cx="363854" cy="34742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"/>
          <p:cNvSpPr/>
          <p:nvPr/>
        </p:nvSpPr>
        <p:spPr>
          <a:xfrm rot="-1609020">
            <a:off x="6777274" y="1365970"/>
            <a:ext cx="261831" cy="25000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 rot="2926409">
            <a:off x="8364950" y="1564011"/>
            <a:ext cx="196068" cy="18721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/>
          <p:nvPr/>
        </p:nvSpPr>
        <p:spPr>
          <a:xfrm rot="-1609718">
            <a:off x="7548927" y="309671"/>
            <a:ext cx="176665" cy="16868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" name="Google Shape;389;p3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90" name="Google Shape;390;p39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1" name="Google Shape;391;p3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2" name="Google Shape;392;p39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393" name="Google Shape;393;p39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3" name="Google Shape;403;p40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4" name="Google Shape;404;p40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5" name="Google Shape;405;p40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8191382" y="636358"/>
            <a:ext cx="320958" cy="320938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13" name="Google Shape;413;p41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414" name="Google Shape;414;p4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5" name="Google Shape;415;p41"/>
          <p:cNvGrpSpPr/>
          <p:nvPr/>
        </p:nvGrpSpPr>
        <p:grpSpPr>
          <a:xfrm>
            <a:off x="8176601" y="649018"/>
            <a:ext cx="355087" cy="295596"/>
            <a:chOff x="1244325" y="314425"/>
            <a:chExt cx="444525" cy="370050"/>
          </a:xfrm>
        </p:grpSpPr>
        <p:sp>
          <p:nvSpPr>
            <p:cNvPr id="416" name="Google Shape;416;p41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42"/>
          <p:cNvSpPr/>
          <p:nvPr/>
        </p:nvSpPr>
        <p:spPr>
          <a:xfrm>
            <a:off x="6393300" y="1393200"/>
            <a:ext cx="2357100" cy="23571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Want big impact?</a:t>
            </a:r>
            <a:endParaRPr sz="2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Use big image.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1660801" y="1154649"/>
            <a:ext cx="7406640" cy="3528360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4294967295" type="title"/>
          </p:nvPr>
        </p:nvSpPr>
        <p:spPr>
          <a:xfrm>
            <a:off x="1833450" y="393475"/>
            <a:ext cx="60882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000"/>
                </a:solidFill>
              </a:rPr>
              <a:t>FILIALES</a:t>
            </a:r>
            <a:endParaRPr>
              <a:solidFill>
                <a:srgbClr val="FFB000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383525" y="2156300"/>
            <a:ext cx="374700" cy="210900"/>
          </a:xfrm>
          <a:prstGeom prst="wedgeRectCallout">
            <a:avLst>
              <a:gd fmla="val -21713" name="adj1"/>
              <a:gd fmla="val 69480" name="adj2"/>
            </a:avLst>
          </a:pr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SAT</a:t>
            </a:r>
            <a:endParaRPr sz="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1069361" y="609546"/>
            <a:ext cx="374597" cy="374577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2490050" y="244200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3166100" y="290360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3072025" y="324270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sp>
        <p:nvSpPr>
          <p:cNvPr id="117" name="Google Shape;117;p16"/>
          <p:cNvSpPr/>
          <p:nvPr/>
        </p:nvSpPr>
        <p:spPr>
          <a:xfrm>
            <a:off x="3072025" y="2637000"/>
            <a:ext cx="468900" cy="210900"/>
          </a:xfrm>
          <a:prstGeom prst="wedgeRectCallout">
            <a:avLst>
              <a:gd fmla="val -21713" name="adj1"/>
              <a:gd fmla="val 69480" name="adj2"/>
            </a:avLst>
          </a:pr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DIAN</a:t>
            </a:r>
            <a:endParaRPr sz="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2458775" y="3267000"/>
            <a:ext cx="535200" cy="210900"/>
          </a:xfrm>
          <a:prstGeom prst="wedgeRectCallout">
            <a:avLst>
              <a:gd fmla="val -21713" name="adj1"/>
              <a:gd fmla="val 69480" name="adj2"/>
            </a:avLst>
          </a:pr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SUNAT</a:t>
            </a:r>
            <a:endParaRPr sz="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29" name="Google Shape;429;p4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0" name="Google Shape;430;p43"/>
          <p:cNvGrpSpPr/>
          <p:nvPr/>
        </p:nvGrpSpPr>
        <p:grpSpPr>
          <a:xfrm>
            <a:off x="8141260" y="590035"/>
            <a:ext cx="431172" cy="413599"/>
            <a:chOff x="5241175" y="4959100"/>
            <a:chExt cx="539775" cy="517775"/>
          </a:xfrm>
        </p:grpSpPr>
        <p:sp>
          <p:nvSpPr>
            <p:cNvPr id="431" name="Google Shape;431;p43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43"/>
          <p:cNvGrpSpPr/>
          <p:nvPr/>
        </p:nvGrpSpPr>
        <p:grpSpPr>
          <a:xfrm>
            <a:off x="3787460" y="2173525"/>
            <a:ext cx="1944600" cy="1569600"/>
            <a:chOff x="3071457" y="2013875"/>
            <a:chExt cx="1944600" cy="1569600"/>
          </a:xfrm>
        </p:grpSpPr>
        <p:sp>
          <p:nvSpPr>
            <p:cNvPr id="438" name="Google Shape;438;p43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39" name="Google Shape;439;p43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40" name="Google Shape;440;p43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41" name="Google Shape;441;p43"/>
          <p:cNvGrpSpPr/>
          <p:nvPr/>
        </p:nvGrpSpPr>
        <p:grpSpPr>
          <a:xfrm>
            <a:off x="1845246" y="2173525"/>
            <a:ext cx="1944600" cy="1569600"/>
            <a:chOff x="1126863" y="2013875"/>
            <a:chExt cx="1944600" cy="1569600"/>
          </a:xfrm>
        </p:grpSpPr>
        <p:sp>
          <p:nvSpPr>
            <p:cNvPr id="442" name="Google Shape;442;p4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43" name="Google Shape;443;p43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44" name="Google Shape;444;p43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45" name="Google Shape;445;p43"/>
          <p:cNvGrpSpPr/>
          <p:nvPr/>
        </p:nvGrpSpPr>
        <p:grpSpPr>
          <a:xfrm>
            <a:off x="5729559" y="2173525"/>
            <a:ext cx="3001200" cy="1569600"/>
            <a:chOff x="5015938" y="2013875"/>
            <a:chExt cx="3001200" cy="1569600"/>
          </a:xfrm>
        </p:grpSpPr>
        <p:sp>
          <p:nvSpPr>
            <p:cNvPr id="446" name="Google Shape;446;p4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47" name="Google Shape;447;p4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48" name="Google Shape;448;p4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49" name="Google Shape;449;p43"/>
          <p:cNvGrpSpPr/>
          <p:nvPr/>
        </p:nvGrpSpPr>
        <p:grpSpPr>
          <a:xfrm>
            <a:off x="5599105" y="2860920"/>
            <a:ext cx="261571" cy="260379"/>
            <a:chOff x="4858109" y="2631368"/>
            <a:chExt cx="316442" cy="315000"/>
          </a:xfrm>
        </p:grpSpPr>
        <p:sp>
          <p:nvSpPr>
            <p:cNvPr id="450" name="Google Shape;450;p4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Barlow"/>
                  <a:ea typeface="Barlow"/>
                  <a:cs typeface="Barlow"/>
                  <a:sym typeface="Barlow"/>
                </a:rPr>
              </a:b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52" name="Google Shape;452;p43"/>
          <p:cNvGrpSpPr/>
          <p:nvPr/>
        </p:nvGrpSpPr>
        <p:grpSpPr>
          <a:xfrm>
            <a:off x="3661899" y="2860921"/>
            <a:ext cx="260366" cy="260366"/>
            <a:chOff x="3157188" y="909150"/>
            <a:chExt cx="470400" cy="470400"/>
          </a:xfrm>
        </p:grpSpPr>
        <p:sp>
          <p:nvSpPr>
            <p:cNvPr id="453" name="Google Shape;453;p4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60" name="Google Shape;460;p44"/>
          <p:cNvGraphicFramePr/>
          <p:nvPr/>
        </p:nvGraphicFramePr>
        <p:xfrm>
          <a:off x="1666600" y="162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{9C4D8410-BA6C-45E0-9321-19324E3BFD9D}</a:tableStyleId>
              </a:tblPr>
              <a:tblGrid>
                <a:gridCol w="1770950"/>
                <a:gridCol w="1770950"/>
                <a:gridCol w="1770950"/>
                <a:gridCol w="1770950"/>
              </a:tblGrid>
              <a:tr h="5864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1" name="Google Shape;461;p4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2" name="Google Shape;462;p44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463" name="Google Shape;463;p44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/>
          <p:nvPr/>
        </p:nvSpPr>
        <p:spPr>
          <a:xfrm>
            <a:off x="1660801" y="1154649"/>
            <a:ext cx="7406640" cy="3528360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5"/>
          <p:cNvSpPr txBox="1"/>
          <p:nvPr>
            <p:ph idx="4294967295" type="title"/>
          </p:nvPr>
        </p:nvSpPr>
        <p:spPr>
          <a:xfrm>
            <a:off x="1833450" y="393475"/>
            <a:ext cx="60882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000"/>
                </a:solidFill>
              </a:rPr>
              <a:t>MAPS</a:t>
            </a:r>
            <a:endParaRPr>
              <a:solidFill>
                <a:srgbClr val="FFB000"/>
              </a:solidFill>
            </a:endParaRPr>
          </a:p>
        </p:txBody>
      </p:sp>
      <p:sp>
        <p:nvSpPr>
          <p:cNvPr id="472" name="Google Shape;472;p45"/>
          <p:cNvSpPr/>
          <p:nvPr/>
        </p:nvSpPr>
        <p:spPr>
          <a:xfrm>
            <a:off x="3008450" y="1811475"/>
            <a:ext cx="479100" cy="393600"/>
          </a:xfrm>
          <a:prstGeom prst="wedgeRectCallout">
            <a:avLst>
              <a:gd fmla="val -21713" name="adj1"/>
              <a:gd fmla="val 69480" name="adj2"/>
            </a:avLst>
          </a:pr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</a:t>
            </a:r>
            <a:r>
              <a:rPr lang="en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ur office</a:t>
            </a:r>
            <a:endParaRPr sz="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3" name="Google Shape;473;p4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45"/>
          <p:cNvSpPr/>
          <p:nvPr/>
        </p:nvSpPr>
        <p:spPr>
          <a:xfrm>
            <a:off x="1069361" y="609546"/>
            <a:ext cx="374597" cy="374577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p45"/>
          <p:cNvCxnSpPr/>
          <p:nvPr/>
        </p:nvCxnSpPr>
        <p:spPr>
          <a:xfrm>
            <a:off x="2304650" y="208335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476" name="Google Shape;476;p45"/>
          <p:cNvCxnSpPr/>
          <p:nvPr/>
        </p:nvCxnSpPr>
        <p:spPr>
          <a:xfrm>
            <a:off x="3845950" y="3555975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477" name="Google Shape;477;p45"/>
          <p:cNvCxnSpPr/>
          <p:nvPr/>
        </p:nvCxnSpPr>
        <p:spPr>
          <a:xfrm>
            <a:off x="4792000" y="191500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478" name="Google Shape;478;p45"/>
          <p:cNvCxnSpPr/>
          <p:nvPr/>
        </p:nvCxnSpPr>
        <p:spPr>
          <a:xfrm>
            <a:off x="5448050" y="386075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479" name="Google Shape;479;p45"/>
          <p:cNvCxnSpPr/>
          <p:nvPr/>
        </p:nvCxnSpPr>
        <p:spPr>
          <a:xfrm>
            <a:off x="7340425" y="234285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480" name="Google Shape;480;p45"/>
          <p:cNvCxnSpPr/>
          <p:nvPr/>
        </p:nvCxnSpPr>
        <p:spPr>
          <a:xfrm>
            <a:off x="8034650" y="3959525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6"/>
          <p:cNvSpPr txBox="1"/>
          <p:nvPr>
            <p:ph idx="4294967295" type="ctrTitle"/>
          </p:nvPr>
        </p:nvSpPr>
        <p:spPr>
          <a:xfrm>
            <a:off x="1701775" y="1659550"/>
            <a:ext cx="7048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89,526,124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486" name="Google Shape;486;p46"/>
          <p:cNvSpPr txBox="1"/>
          <p:nvPr>
            <p:ph idx="4294967295" type="subTitle"/>
          </p:nvPr>
        </p:nvSpPr>
        <p:spPr>
          <a:xfrm>
            <a:off x="1701775" y="2763851"/>
            <a:ext cx="7048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487" name="Google Shape;487;p4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8" name="Google Shape;488;p46"/>
          <p:cNvGrpSpPr/>
          <p:nvPr/>
        </p:nvGrpSpPr>
        <p:grpSpPr>
          <a:xfrm>
            <a:off x="1089787" y="666836"/>
            <a:ext cx="361896" cy="265341"/>
            <a:chOff x="4610450" y="3703750"/>
            <a:chExt cx="453050" cy="332175"/>
          </a:xfrm>
        </p:grpSpPr>
        <p:sp>
          <p:nvSpPr>
            <p:cNvPr id="489" name="Google Shape;489;p46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7"/>
          <p:cNvSpPr txBox="1"/>
          <p:nvPr>
            <p:ph idx="4294967295" type="ctrTitle"/>
          </p:nvPr>
        </p:nvSpPr>
        <p:spPr>
          <a:xfrm>
            <a:off x="1686525" y="495600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0"/>
                </a:solidFill>
              </a:rPr>
              <a:t>89,526,124$</a:t>
            </a:r>
            <a:endParaRPr sz="4800">
              <a:solidFill>
                <a:srgbClr val="FFB000"/>
              </a:solidFill>
            </a:endParaRPr>
          </a:p>
        </p:txBody>
      </p:sp>
      <p:sp>
        <p:nvSpPr>
          <p:cNvPr id="496" name="Google Shape;496;p47"/>
          <p:cNvSpPr txBox="1"/>
          <p:nvPr>
            <p:ph idx="4294967295" type="subTitle"/>
          </p:nvPr>
        </p:nvSpPr>
        <p:spPr>
          <a:xfrm>
            <a:off x="1686525" y="1106508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497" name="Google Shape;497;p47"/>
          <p:cNvSpPr txBox="1"/>
          <p:nvPr>
            <p:ph idx="4294967295" type="ctrTitle"/>
          </p:nvPr>
        </p:nvSpPr>
        <p:spPr>
          <a:xfrm>
            <a:off x="1686525" y="3429292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0"/>
                </a:solidFill>
              </a:rPr>
              <a:t>100%</a:t>
            </a:r>
            <a:endParaRPr sz="4800">
              <a:solidFill>
                <a:srgbClr val="FFB000"/>
              </a:solidFill>
            </a:endParaRPr>
          </a:p>
        </p:txBody>
      </p:sp>
      <p:sp>
        <p:nvSpPr>
          <p:cNvPr id="498" name="Google Shape;498;p47"/>
          <p:cNvSpPr txBox="1"/>
          <p:nvPr>
            <p:ph idx="4294967295" type="subTitle"/>
          </p:nvPr>
        </p:nvSpPr>
        <p:spPr>
          <a:xfrm>
            <a:off x="1686525" y="4040200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499" name="Google Shape;499;p47"/>
          <p:cNvSpPr txBox="1"/>
          <p:nvPr>
            <p:ph idx="4294967295" type="ctrTitle"/>
          </p:nvPr>
        </p:nvSpPr>
        <p:spPr>
          <a:xfrm>
            <a:off x="1686525" y="1962446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0"/>
                </a:solidFill>
              </a:rPr>
              <a:t>185,244 users</a:t>
            </a:r>
            <a:endParaRPr sz="4800">
              <a:solidFill>
                <a:srgbClr val="FFB000"/>
              </a:solidFill>
            </a:endParaRPr>
          </a:p>
        </p:txBody>
      </p:sp>
      <p:sp>
        <p:nvSpPr>
          <p:cNvPr id="500" name="Google Shape;500;p47"/>
          <p:cNvSpPr txBox="1"/>
          <p:nvPr>
            <p:ph idx="4294967295" type="subTitle"/>
          </p:nvPr>
        </p:nvSpPr>
        <p:spPr>
          <a:xfrm>
            <a:off x="1686525" y="2573354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501" name="Google Shape;501;p4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507" name="Google Shape;507;p4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8" name="Google Shape;508;p48"/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509" name="Google Shape;509;p48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8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8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8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48"/>
          <p:cNvGrpSpPr/>
          <p:nvPr/>
        </p:nvGrpSpPr>
        <p:grpSpPr>
          <a:xfrm>
            <a:off x="5984210" y="1799375"/>
            <a:ext cx="2766540" cy="2785550"/>
            <a:chOff x="5632317" y="1189775"/>
            <a:chExt cx="3305700" cy="2785550"/>
          </a:xfrm>
        </p:grpSpPr>
        <p:sp>
          <p:nvSpPr>
            <p:cNvPr id="514" name="Google Shape;514;p4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3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15" name="Google Shape;515;p48"/>
            <p:cNvSpPr txBox="1"/>
            <p:nvPr/>
          </p:nvSpPr>
          <p:spPr>
            <a:xfrm>
              <a:off x="616707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 In hac habitasse platea dictumst. 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16" name="Google Shape;516;p48"/>
          <p:cNvGrpSpPr/>
          <p:nvPr/>
        </p:nvGrpSpPr>
        <p:grpSpPr>
          <a:xfrm>
            <a:off x="1270524" y="1799589"/>
            <a:ext cx="2968401" cy="2785336"/>
            <a:chOff x="0" y="1189989"/>
            <a:chExt cx="3546900" cy="2785336"/>
          </a:xfrm>
        </p:grpSpPr>
        <p:sp>
          <p:nvSpPr>
            <p:cNvPr id="517" name="Google Shape;517;p4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1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18" name="Google Shape;518;p48"/>
            <p:cNvSpPr txBox="1"/>
            <p:nvPr/>
          </p:nvSpPr>
          <p:spPr>
            <a:xfrm>
              <a:off x="65536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 In hac habitasse platea.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19" name="Google Shape;519;p48"/>
          <p:cNvGrpSpPr/>
          <p:nvPr/>
        </p:nvGrpSpPr>
        <p:grpSpPr>
          <a:xfrm>
            <a:off x="3734528" y="1799375"/>
            <a:ext cx="2766540" cy="2785550"/>
            <a:chOff x="2944204" y="1189775"/>
            <a:chExt cx="3305700" cy="2785550"/>
          </a:xfrm>
        </p:grpSpPr>
        <p:sp>
          <p:nvSpPr>
            <p:cNvPr id="520" name="Google Shape;520;p4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2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21" name="Google Shape;521;p48"/>
            <p:cNvSpPr txBox="1"/>
            <p:nvPr/>
          </p:nvSpPr>
          <p:spPr>
            <a:xfrm>
              <a:off x="3478941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27" name="Google Shape;527;p49"/>
          <p:cNvSpPr txBox="1"/>
          <p:nvPr>
            <p:ph idx="1" type="body"/>
          </p:nvPr>
        </p:nvSpPr>
        <p:spPr>
          <a:xfrm>
            <a:off x="1560175" y="137522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28" name="Google Shape;528;p49"/>
          <p:cNvSpPr txBox="1"/>
          <p:nvPr>
            <p:ph idx="2" type="body"/>
          </p:nvPr>
        </p:nvSpPr>
        <p:spPr>
          <a:xfrm>
            <a:off x="3996525" y="137522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29" name="Google Shape;529;p49"/>
          <p:cNvSpPr txBox="1"/>
          <p:nvPr>
            <p:ph idx="3" type="body"/>
          </p:nvPr>
        </p:nvSpPr>
        <p:spPr>
          <a:xfrm>
            <a:off x="6432875" y="137522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0" name="Google Shape;530;p49"/>
          <p:cNvSpPr txBox="1"/>
          <p:nvPr>
            <p:ph idx="1" type="body"/>
          </p:nvPr>
        </p:nvSpPr>
        <p:spPr>
          <a:xfrm>
            <a:off x="1560175" y="299867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31" name="Google Shape;531;p49"/>
          <p:cNvSpPr txBox="1"/>
          <p:nvPr>
            <p:ph idx="2" type="body"/>
          </p:nvPr>
        </p:nvSpPr>
        <p:spPr>
          <a:xfrm>
            <a:off x="3996525" y="299867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32" name="Google Shape;532;p49"/>
          <p:cNvSpPr txBox="1"/>
          <p:nvPr>
            <p:ph idx="3" type="body"/>
          </p:nvPr>
        </p:nvSpPr>
        <p:spPr>
          <a:xfrm>
            <a:off x="6432875" y="299867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533" name="Google Shape;533;p49"/>
          <p:cNvGrpSpPr/>
          <p:nvPr/>
        </p:nvGrpSpPr>
        <p:grpSpPr>
          <a:xfrm>
            <a:off x="8176601" y="622214"/>
            <a:ext cx="355087" cy="349235"/>
            <a:chOff x="1244325" y="4999400"/>
            <a:chExt cx="444525" cy="437200"/>
          </a:xfrm>
        </p:grpSpPr>
        <p:sp>
          <p:nvSpPr>
            <p:cNvPr id="534" name="Google Shape;534;p49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9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9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9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9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4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4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5" name="Google Shape;545;p5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5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0400" y="778850"/>
            <a:ext cx="6446300" cy="2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1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552" name="Google Shape;552;p51"/>
          <p:cNvSpPr/>
          <p:nvPr/>
        </p:nvSpPr>
        <p:spPr>
          <a:xfrm>
            <a:off x="125327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3" name="Google Shape;553;p5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4" name="Google Shape;554;p51"/>
          <p:cNvGrpSpPr/>
          <p:nvPr/>
        </p:nvGrpSpPr>
        <p:grpSpPr>
          <a:xfrm>
            <a:off x="1194150" y="373572"/>
            <a:ext cx="2119546" cy="4396359"/>
            <a:chOff x="2547150" y="238125"/>
            <a:chExt cx="2525675" cy="5238750"/>
          </a:xfrm>
        </p:grpSpPr>
        <p:sp>
          <p:nvSpPr>
            <p:cNvPr id="555" name="Google Shape;555;p51"/>
            <p:cNvSpPr/>
            <p:nvPr/>
          </p:nvSpPr>
          <p:spPr>
            <a:xfrm>
              <a:off x="2547150" y="238125"/>
              <a:ext cx="2525675" cy="5238750"/>
            </a:xfrm>
            <a:custGeom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3557025" y="5147100"/>
              <a:ext cx="504050" cy="179900"/>
            </a:xfrm>
            <a:custGeom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3008050" y="423600"/>
              <a:ext cx="99325" cy="99325"/>
            </a:xfrm>
            <a:custGeom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3566400" y="434850"/>
              <a:ext cx="487175" cy="76850"/>
            </a:xfrm>
            <a:custGeom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51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560" name="Google Shape;560;p51"/>
          <p:cNvSpPr/>
          <p:nvPr/>
        </p:nvSpPr>
        <p:spPr>
          <a:xfrm>
            <a:off x="8232466" y="591480"/>
            <a:ext cx="237044" cy="41068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566" name="Google Shape;566;p5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7" name="Google Shape;567;p52"/>
          <p:cNvGrpSpPr/>
          <p:nvPr/>
        </p:nvGrpSpPr>
        <p:grpSpPr>
          <a:xfrm>
            <a:off x="906077" y="465959"/>
            <a:ext cx="2736410" cy="4222433"/>
            <a:chOff x="2112475" y="238125"/>
            <a:chExt cx="3395050" cy="5238750"/>
          </a:xfrm>
        </p:grpSpPr>
        <p:sp>
          <p:nvSpPr>
            <p:cNvPr id="568" name="Google Shape;568;p52"/>
            <p:cNvSpPr/>
            <p:nvPr/>
          </p:nvSpPr>
          <p:spPr>
            <a:xfrm>
              <a:off x="2112475" y="238125"/>
              <a:ext cx="3395050" cy="5238750"/>
            </a:xfrm>
            <a:custGeom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2"/>
            <p:cNvSpPr/>
            <p:nvPr/>
          </p:nvSpPr>
          <p:spPr>
            <a:xfrm>
              <a:off x="3671350" y="5147100"/>
              <a:ext cx="279175" cy="179900"/>
            </a:xfrm>
            <a:custGeom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2"/>
            <p:cNvSpPr/>
            <p:nvPr/>
          </p:nvSpPr>
          <p:spPr>
            <a:xfrm>
              <a:off x="3650725" y="446100"/>
              <a:ext cx="54375" cy="54350"/>
            </a:xfrm>
            <a:custGeom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2"/>
            <p:cNvSpPr/>
            <p:nvPr/>
          </p:nvSpPr>
          <p:spPr>
            <a:xfrm>
              <a:off x="3761275" y="423600"/>
              <a:ext cx="99325" cy="99325"/>
            </a:xfrm>
            <a:custGeom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52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573" name="Google Shape;573;p52"/>
          <p:cNvSpPr/>
          <p:nvPr/>
        </p:nvSpPr>
        <p:spPr>
          <a:xfrm>
            <a:off x="8190919" y="591480"/>
            <a:ext cx="319959" cy="410683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2"/>
          <p:cNvSpPr/>
          <p:nvPr/>
        </p:nvSpPr>
        <p:spPr>
          <a:xfrm>
            <a:off x="984450" y="854700"/>
            <a:ext cx="25794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Generalidades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Barlow"/>
              <a:buChar char="▪"/>
            </a:pPr>
            <a:r>
              <a:rPr lang="en" sz="2400"/>
              <a:t>La comunicación se serializa por medio de estructuras en lenguaje XML.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Base64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ZIP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En el flujo de envío de información se involucran: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Emisor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Receptor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Intermediario (opcional)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Autoridad certificadora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Generan archivos PDF para el receptor</a:t>
            </a:r>
            <a:endParaRPr sz="2400"/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27" name="Google Shape;127;p17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3"/>
          <p:cNvSpPr/>
          <p:nvPr/>
        </p:nvSpPr>
        <p:spPr>
          <a:xfrm>
            <a:off x="370194" y="1452107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3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581" name="Google Shape;581;p53"/>
          <p:cNvSpPr/>
          <p:nvPr/>
        </p:nvSpPr>
        <p:spPr>
          <a:xfrm>
            <a:off x="531519" y="1611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2" name="Google Shape;582;p5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3" name="Google Shape;583;p53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grpSp>
        <p:nvGrpSpPr>
          <p:cNvPr id="584" name="Google Shape;584;p53"/>
          <p:cNvGrpSpPr/>
          <p:nvPr/>
        </p:nvGrpSpPr>
        <p:grpSpPr>
          <a:xfrm>
            <a:off x="8162544" y="618788"/>
            <a:ext cx="369725" cy="356065"/>
            <a:chOff x="2583325" y="2972875"/>
            <a:chExt cx="462850" cy="445750"/>
          </a:xfrm>
        </p:grpSpPr>
        <p:sp>
          <p:nvSpPr>
            <p:cNvPr id="585" name="Google Shape;585;p53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3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54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THANKS</a:t>
            </a:r>
            <a:r>
              <a:rPr lang="en" sz="9600">
                <a:solidFill>
                  <a:srgbClr val="FFB000"/>
                </a:solidFill>
              </a:rPr>
              <a:t>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593" name="Google Shape;593;p54"/>
          <p:cNvSpPr txBox="1"/>
          <p:nvPr>
            <p:ph idx="4294967295" type="subTitle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@username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99" name="Google Shape;599;p5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ighlight>
                  <a:srgbClr val="FFB000"/>
                </a:highlight>
                <a:hlinkClick r:id="rId4"/>
              </a:rPr>
              <a:t>SlidesCarnival</a:t>
            </a:r>
            <a:endParaRPr sz="2400">
              <a:highlight>
                <a:srgbClr val="FFB000"/>
              </a:highlight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ighlight>
                  <a:srgbClr val="FFB000"/>
                </a:highlight>
                <a:hlinkClick r:id="rId5"/>
              </a:rPr>
              <a:t>Unsplash</a:t>
            </a:r>
            <a:endParaRPr sz="2400">
              <a:highlight>
                <a:srgbClr val="FFB000"/>
              </a:highlight>
            </a:endParaRPr>
          </a:p>
        </p:txBody>
      </p:sp>
      <p:sp>
        <p:nvSpPr>
          <p:cNvPr id="600" name="Google Shape;600;p5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55"/>
          <p:cNvSpPr/>
          <p:nvPr/>
        </p:nvSpPr>
        <p:spPr>
          <a:xfrm>
            <a:off x="8177426" y="647084"/>
            <a:ext cx="333619" cy="299490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607" name="Google Shape;607;p56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Barlow Bold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Barlow Normal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B000"/>
                </a:solidFill>
                <a:hlinkClick r:id="rId4"/>
              </a:rPr>
              <a:t>https://www.fontsquirrel.com/fonts/barlow</a:t>
            </a:r>
            <a:endParaRPr sz="1800">
              <a:solidFill>
                <a:srgbClr val="FFB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Yolk yellow </a:t>
            </a:r>
            <a:r>
              <a:rPr b="1" lang="en" sz="1800">
                <a:solidFill>
                  <a:srgbClr val="FFB000"/>
                </a:solidFill>
              </a:rPr>
              <a:t>#ffb000</a:t>
            </a:r>
            <a:r>
              <a:rPr lang="en" sz="1800"/>
              <a:t> · Dark gray </a:t>
            </a:r>
            <a:r>
              <a:rPr b="1" lang="en" sz="1800"/>
              <a:t>#434343</a:t>
            </a:r>
            <a:endParaRPr b="1" sz="1800"/>
          </a:p>
        </p:txBody>
      </p:sp>
      <p:sp>
        <p:nvSpPr>
          <p:cNvPr id="608" name="Google Shape;608;p56"/>
          <p:cNvSpPr txBox="1"/>
          <p:nvPr/>
        </p:nvSpPr>
        <p:spPr>
          <a:xfrm>
            <a:off x="1556325" y="4262200"/>
            <a:ext cx="708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9" name="Google Shape;609;p5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0" name="Google Shape;610;p56"/>
          <p:cNvGrpSpPr/>
          <p:nvPr/>
        </p:nvGrpSpPr>
        <p:grpSpPr>
          <a:xfrm>
            <a:off x="8176163" y="622213"/>
            <a:ext cx="349235" cy="349235"/>
            <a:chOff x="1922075" y="1629000"/>
            <a:chExt cx="437200" cy="437200"/>
          </a:xfrm>
        </p:grpSpPr>
        <p:sp>
          <p:nvSpPr>
            <p:cNvPr id="611" name="Google Shape;611;p56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6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000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57"/>
          <p:cNvGrpSpPr/>
          <p:nvPr/>
        </p:nvGrpSpPr>
        <p:grpSpPr>
          <a:xfrm>
            <a:off x="1590622" y="439720"/>
            <a:ext cx="331662" cy="419450"/>
            <a:chOff x="584925" y="238125"/>
            <a:chExt cx="415200" cy="525100"/>
          </a:xfrm>
        </p:grpSpPr>
        <p:sp>
          <p:nvSpPr>
            <p:cNvPr id="618" name="Google Shape;618;p57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7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7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7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7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7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57"/>
          <p:cNvGrpSpPr/>
          <p:nvPr/>
        </p:nvGrpSpPr>
        <p:grpSpPr>
          <a:xfrm>
            <a:off x="2117351" y="500668"/>
            <a:ext cx="355087" cy="295596"/>
            <a:chOff x="1244325" y="314425"/>
            <a:chExt cx="444525" cy="370050"/>
          </a:xfrm>
        </p:grpSpPr>
        <p:sp>
          <p:nvSpPr>
            <p:cNvPr id="625" name="Google Shape;625;p57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7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57"/>
          <p:cNvGrpSpPr/>
          <p:nvPr/>
        </p:nvGrpSpPr>
        <p:grpSpPr>
          <a:xfrm>
            <a:off x="2663610" y="499210"/>
            <a:ext cx="339490" cy="298512"/>
            <a:chOff x="1928175" y="312600"/>
            <a:chExt cx="425000" cy="373700"/>
          </a:xfrm>
        </p:grpSpPr>
        <p:sp>
          <p:nvSpPr>
            <p:cNvPr id="628" name="Google Shape;628;p57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7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57"/>
          <p:cNvSpPr/>
          <p:nvPr/>
        </p:nvSpPr>
        <p:spPr>
          <a:xfrm>
            <a:off x="3232939" y="488502"/>
            <a:ext cx="278022" cy="31995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7"/>
          <p:cNvSpPr/>
          <p:nvPr/>
        </p:nvSpPr>
        <p:spPr>
          <a:xfrm>
            <a:off x="3790439" y="489481"/>
            <a:ext cx="239999" cy="31800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2" name="Google Shape;632;p57"/>
          <p:cNvGrpSpPr/>
          <p:nvPr/>
        </p:nvGrpSpPr>
        <p:grpSpPr>
          <a:xfrm>
            <a:off x="4253602" y="483614"/>
            <a:ext cx="390214" cy="329725"/>
            <a:chOff x="3918650" y="293075"/>
            <a:chExt cx="488500" cy="412775"/>
          </a:xfrm>
        </p:grpSpPr>
        <p:sp>
          <p:nvSpPr>
            <p:cNvPr id="633" name="Google Shape;633;p57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7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7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57"/>
          <p:cNvGrpSpPr/>
          <p:nvPr/>
        </p:nvGrpSpPr>
        <p:grpSpPr>
          <a:xfrm>
            <a:off x="4826681" y="458731"/>
            <a:ext cx="320958" cy="379470"/>
            <a:chOff x="4636075" y="261925"/>
            <a:chExt cx="401800" cy="475050"/>
          </a:xfrm>
        </p:grpSpPr>
        <p:sp>
          <p:nvSpPr>
            <p:cNvPr id="637" name="Google Shape;637;p57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7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7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7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57"/>
          <p:cNvSpPr/>
          <p:nvPr/>
        </p:nvSpPr>
        <p:spPr>
          <a:xfrm>
            <a:off x="5342014" y="488003"/>
            <a:ext cx="367768" cy="320958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57"/>
          <p:cNvGrpSpPr/>
          <p:nvPr/>
        </p:nvGrpSpPr>
        <p:grpSpPr>
          <a:xfrm>
            <a:off x="5903104" y="490444"/>
            <a:ext cx="321916" cy="315566"/>
            <a:chOff x="5983625" y="301625"/>
            <a:chExt cx="403000" cy="395050"/>
          </a:xfrm>
        </p:grpSpPr>
        <p:sp>
          <p:nvSpPr>
            <p:cNvPr id="643" name="Google Shape;643;p57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7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7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7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7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7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7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7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7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7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7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7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7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7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7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7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7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7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7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7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57"/>
          <p:cNvGrpSpPr/>
          <p:nvPr/>
        </p:nvGrpSpPr>
        <p:grpSpPr>
          <a:xfrm>
            <a:off x="6443991" y="487987"/>
            <a:ext cx="317044" cy="316564"/>
            <a:chOff x="6660750" y="298550"/>
            <a:chExt cx="396900" cy="396300"/>
          </a:xfrm>
        </p:grpSpPr>
        <p:sp>
          <p:nvSpPr>
            <p:cNvPr id="664" name="Google Shape;664;p57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7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57"/>
          <p:cNvGrpSpPr/>
          <p:nvPr/>
        </p:nvGrpSpPr>
        <p:grpSpPr>
          <a:xfrm>
            <a:off x="1590622" y="986459"/>
            <a:ext cx="331662" cy="401417"/>
            <a:chOff x="584925" y="922575"/>
            <a:chExt cx="415200" cy="502525"/>
          </a:xfrm>
        </p:grpSpPr>
        <p:sp>
          <p:nvSpPr>
            <p:cNvPr id="667" name="Google Shape;667;p57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7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7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57"/>
          <p:cNvGrpSpPr/>
          <p:nvPr/>
        </p:nvGrpSpPr>
        <p:grpSpPr>
          <a:xfrm>
            <a:off x="2119308" y="977192"/>
            <a:ext cx="351192" cy="418491"/>
            <a:chOff x="1246775" y="910975"/>
            <a:chExt cx="439650" cy="523900"/>
          </a:xfrm>
        </p:grpSpPr>
        <p:sp>
          <p:nvSpPr>
            <p:cNvPr id="671" name="Google Shape;671;p57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7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7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57"/>
          <p:cNvGrpSpPr/>
          <p:nvPr/>
        </p:nvGrpSpPr>
        <p:grpSpPr>
          <a:xfrm>
            <a:off x="2662153" y="1044491"/>
            <a:ext cx="342406" cy="284852"/>
            <a:chOff x="1926350" y="995225"/>
            <a:chExt cx="428650" cy="356600"/>
          </a:xfrm>
        </p:grpSpPr>
        <p:sp>
          <p:nvSpPr>
            <p:cNvPr id="675" name="Google Shape;675;p57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7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7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7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57"/>
          <p:cNvSpPr/>
          <p:nvPr/>
        </p:nvSpPr>
        <p:spPr>
          <a:xfrm>
            <a:off x="3204639" y="1020638"/>
            <a:ext cx="334617" cy="332660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7"/>
          <p:cNvSpPr/>
          <p:nvPr/>
        </p:nvSpPr>
        <p:spPr>
          <a:xfrm>
            <a:off x="3743626" y="1037234"/>
            <a:ext cx="333619" cy="299490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7"/>
          <p:cNvSpPr/>
          <p:nvPr/>
        </p:nvSpPr>
        <p:spPr>
          <a:xfrm>
            <a:off x="4286987" y="1039670"/>
            <a:ext cx="323873" cy="294597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7"/>
          <p:cNvSpPr/>
          <p:nvPr/>
        </p:nvSpPr>
        <p:spPr>
          <a:xfrm>
            <a:off x="4836199" y="1042586"/>
            <a:ext cx="302426" cy="28876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57"/>
          <p:cNvGrpSpPr/>
          <p:nvPr/>
        </p:nvGrpSpPr>
        <p:grpSpPr>
          <a:xfrm>
            <a:off x="5358802" y="1023044"/>
            <a:ext cx="333619" cy="334098"/>
            <a:chOff x="5302225" y="968375"/>
            <a:chExt cx="417650" cy="418250"/>
          </a:xfrm>
        </p:grpSpPr>
        <p:sp>
          <p:nvSpPr>
            <p:cNvPr id="684" name="Google Shape;684;p57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7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57"/>
          <p:cNvGrpSpPr/>
          <p:nvPr/>
        </p:nvGrpSpPr>
        <p:grpSpPr>
          <a:xfrm>
            <a:off x="5857253" y="985480"/>
            <a:ext cx="413619" cy="402875"/>
            <a:chOff x="5926225" y="921350"/>
            <a:chExt cx="517800" cy="504350"/>
          </a:xfrm>
        </p:grpSpPr>
        <p:sp>
          <p:nvSpPr>
            <p:cNvPr id="687" name="Google Shape;687;p5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7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7"/>
          <p:cNvGrpSpPr/>
          <p:nvPr/>
        </p:nvGrpSpPr>
        <p:grpSpPr>
          <a:xfrm>
            <a:off x="6409363" y="993288"/>
            <a:ext cx="386300" cy="387278"/>
            <a:chOff x="6617400" y="931125"/>
            <a:chExt cx="483600" cy="484825"/>
          </a:xfrm>
        </p:grpSpPr>
        <p:sp>
          <p:nvSpPr>
            <p:cNvPr id="690" name="Google Shape;690;p57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57"/>
          <p:cNvGrpSpPr/>
          <p:nvPr/>
        </p:nvGrpSpPr>
        <p:grpSpPr>
          <a:xfrm>
            <a:off x="1570133" y="1594645"/>
            <a:ext cx="372640" cy="261447"/>
            <a:chOff x="559275" y="1683950"/>
            <a:chExt cx="466500" cy="327300"/>
          </a:xfrm>
        </p:grpSpPr>
        <p:sp>
          <p:nvSpPr>
            <p:cNvPr id="693" name="Google Shape;693;p57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57"/>
          <p:cNvGrpSpPr/>
          <p:nvPr/>
        </p:nvGrpSpPr>
        <p:grpSpPr>
          <a:xfrm>
            <a:off x="2108584" y="1542962"/>
            <a:ext cx="372640" cy="364832"/>
            <a:chOff x="1233350" y="1619250"/>
            <a:chExt cx="466500" cy="456725"/>
          </a:xfrm>
        </p:grpSpPr>
        <p:sp>
          <p:nvSpPr>
            <p:cNvPr id="696" name="Google Shape;696;p57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57"/>
          <p:cNvGrpSpPr/>
          <p:nvPr/>
        </p:nvGrpSpPr>
        <p:grpSpPr>
          <a:xfrm>
            <a:off x="2658738" y="1550751"/>
            <a:ext cx="349235" cy="349235"/>
            <a:chOff x="1922075" y="1629000"/>
            <a:chExt cx="437200" cy="437200"/>
          </a:xfrm>
        </p:grpSpPr>
        <p:sp>
          <p:nvSpPr>
            <p:cNvPr id="701" name="Google Shape;701;p57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57"/>
          <p:cNvGrpSpPr/>
          <p:nvPr/>
        </p:nvGrpSpPr>
        <p:grpSpPr>
          <a:xfrm>
            <a:off x="3195731" y="1549293"/>
            <a:ext cx="352151" cy="352151"/>
            <a:chOff x="2594325" y="1627175"/>
            <a:chExt cx="440850" cy="440850"/>
          </a:xfrm>
        </p:grpSpPr>
        <p:sp>
          <p:nvSpPr>
            <p:cNvPr id="704" name="Google Shape;704;p57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57"/>
          <p:cNvSpPr/>
          <p:nvPr/>
        </p:nvSpPr>
        <p:spPr>
          <a:xfrm>
            <a:off x="3749957" y="1564996"/>
            <a:ext cx="320958" cy="320938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57"/>
          <p:cNvGrpSpPr/>
          <p:nvPr/>
        </p:nvGrpSpPr>
        <p:grpSpPr>
          <a:xfrm>
            <a:off x="4305803" y="1522953"/>
            <a:ext cx="285811" cy="404832"/>
            <a:chOff x="3984000" y="1594200"/>
            <a:chExt cx="357800" cy="506800"/>
          </a:xfrm>
        </p:grpSpPr>
        <p:sp>
          <p:nvSpPr>
            <p:cNvPr id="709" name="Google Shape;709;p57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7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57"/>
          <p:cNvGrpSpPr/>
          <p:nvPr/>
        </p:nvGrpSpPr>
        <p:grpSpPr>
          <a:xfrm>
            <a:off x="4798883" y="1609762"/>
            <a:ext cx="376554" cy="231213"/>
            <a:chOff x="4601275" y="1702875"/>
            <a:chExt cx="471400" cy="289450"/>
          </a:xfrm>
        </p:grpSpPr>
        <p:sp>
          <p:nvSpPr>
            <p:cNvPr id="712" name="Google Shape;712;p57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7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7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7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7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57"/>
          <p:cNvGrpSpPr/>
          <p:nvPr/>
        </p:nvGrpSpPr>
        <p:grpSpPr>
          <a:xfrm>
            <a:off x="5355387" y="1553187"/>
            <a:ext cx="340449" cy="344363"/>
            <a:chOff x="5297950" y="1632050"/>
            <a:chExt cx="426200" cy="431100"/>
          </a:xfrm>
        </p:grpSpPr>
        <p:sp>
          <p:nvSpPr>
            <p:cNvPr id="718" name="Google Shape;718;p57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7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57"/>
          <p:cNvGrpSpPr/>
          <p:nvPr/>
        </p:nvGrpSpPr>
        <p:grpSpPr>
          <a:xfrm>
            <a:off x="5892859" y="1542962"/>
            <a:ext cx="342406" cy="364832"/>
            <a:chOff x="5970800" y="1619250"/>
            <a:chExt cx="428650" cy="456725"/>
          </a:xfrm>
        </p:grpSpPr>
        <p:sp>
          <p:nvSpPr>
            <p:cNvPr id="721" name="Google Shape;721;p57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7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7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7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7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57"/>
          <p:cNvGrpSpPr/>
          <p:nvPr/>
        </p:nvGrpSpPr>
        <p:grpSpPr>
          <a:xfrm>
            <a:off x="6415714" y="1538569"/>
            <a:ext cx="383843" cy="350194"/>
            <a:chOff x="6625350" y="1613750"/>
            <a:chExt cx="480525" cy="438400"/>
          </a:xfrm>
        </p:grpSpPr>
        <p:sp>
          <p:nvSpPr>
            <p:cNvPr id="727" name="Google Shape;727;p57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7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7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7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7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57"/>
          <p:cNvGrpSpPr/>
          <p:nvPr/>
        </p:nvGrpSpPr>
        <p:grpSpPr>
          <a:xfrm>
            <a:off x="1611591" y="2108233"/>
            <a:ext cx="289725" cy="311193"/>
            <a:chOff x="611175" y="2326900"/>
            <a:chExt cx="362700" cy="389575"/>
          </a:xfrm>
        </p:grpSpPr>
        <p:sp>
          <p:nvSpPr>
            <p:cNvPr id="733" name="Google Shape;733;p57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7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7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7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7" name="Google Shape;737;p57"/>
          <p:cNvSpPr/>
          <p:nvPr/>
        </p:nvSpPr>
        <p:spPr>
          <a:xfrm>
            <a:off x="2142303" y="2111271"/>
            <a:ext cx="305341" cy="30534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7"/>
          <p:cNvSpPr/>
          <p:nvPr/>
        </p:nvSpPr>
        <p:spPr>
          <a:xfrm>
            <a:off x="2680790" y="2111271"/>
            <a:ext cx="305341" cy="30534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7"/>
          <p:cNvSpPr/>
          <p:nvPr/>
        </p:nvSpPr>
        <p:spPr>
          <a:xfrm>
            <a:off x="3219278" y="2111271"/>
            <a:ext cx="305341" cy="30534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57"/>
          <p:cNvGrpSpPr/>
          <p:nvPr/>
        </p:nvGrpSpPr>
        <p:grpSpPr>
          <a:xfrm>
            <a:off x="3828800" y="2058488"/>
            <a:ext cx="162915" cy="406789"/>
            <a:chOff x="3386850" y="2264625"/>
            <a:chExt cx="203950" cy="509250"/>
          </a:xfrm>
        </p:grpSpPr>
        <p:sp>
          <p:nvSpPr>
            <p:cNvPr id="741" name="Google Shape;741;p57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7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57"/>
          <p:cNvGrpSpPr/>
          <p:nvPr/>
        </p:nvGrpSpPr>
        <p:grpSpPr>
          <a:xfrm>
            <a:off x="4920340" y="2110190"/>
            <a:ext cx="133639" cy="303384"/>
            <a:chOff x="4753325" y="2329350"/>
            <a:chExt cx="167300" cy="379800"/>
          </a:xfrm>
        </p:grpSpPr>
        <p:sp>
          <p:nvSpPr>
            <p:cNvPr id="744" name="Google Shape;744;p57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7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57"/>
          <p:cNvGrpSpPr/>
          <p:nvPr/>
        </p:nvGrpSpPr>
        <p:grpSpPr>
          <a:xfrm>
            <a:off x="4379433" y="2060425"/>
            <a:ext cx="138552" cy="402895"/>
            <a:chOff x="4076175" y="2267050"/>
            <a:chExt cx="173450" cy="504375"/>
          </a:xfrm>
        </p:grpSpPr>
        <p:sp>
          <p:nvSpPr>
            <p:cNvPr id="747" name="Google Shape;747;p57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7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57"/>
          <p:cNvSpPr/>
          <p:nvPr/>
        </p:nvSpPr>
        <p:spPr>
          <a:xfrm>
            <a:off x="5373229" y="2102983"/>
            <a:ext cx="305341" cy="321916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57"/>
          <p:cNvGrpSpPr/>
          <p:nvPr/>
        </p:nvGrpSpPr>
        <p:grpSpPr>
          <a:xfrm>
            <a:off x="5896274" y="2108713"/>
            <a:ext cx="335576" cy="310214"/>
            <a:chOff x="5975075" y="2327500"/>
            <a:chExt cx="420100" cy="388350"/>
          </a:xfrm>
        </p:grpSpPr>
        <p:sp>
          <p:nvSpPr>
            <p:cNvPr id="751" name="Google Shape;751;p5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57"/>
          <p:cNvGrpSpPr/>
          <p:nvPr/>
        </p:nvGrpSpPr>
        <p:grpSpPr>
          <a:xfrm>
            <a:off x="6499588" y="2099447"/>
            <a:ext cx="205851" cy="335576"/>
            <a:chOff x="6730350" y="2315900"/>
            <a:chExt cx="257700" cy="420100"/>
          </a:xfrm>
        </p:grpSpPr>
        <p:sp>
          <p:nvSpPr>
            <p:cNvPr id="754" name="Google Shape;754;p57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7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7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7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7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57"/>
          <p:cNvGrpSpPr/>
          <p:nvPr/>
        </p:nvGrpSpPr>
        <p:grpSpPr>
          <a:xfrm>
            <a:off x="1704252" y="2612056"/>
            <a:ext cx="104403" cy="380448"/>
            <a:chOff x="727175" y="2957625"/>
            <a:chExt cx="130700" cy="476275"/>
          </a:xfrm>
        </p:grpSpPr>
        <p:sp>
          <p:nvSpPr>
            <p:cNvPr id="760" name="Google Shape;760;p57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7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2" name="Google Shape;762;p57"/>
          <p:cNvSpPr/>
          <p:nvPr/>
        </p:nvSpPr>
        <p:spPr>
          <a:xfrm>
            <a:off x="2673481" y="2597093"/>
            <a:ext cx="319959" cy="410683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7"/>
          <p:cNvSpPr/>
          <p:nvPr/>
        </p:nvSpPr>
        <p:spPr>
          <a:xfrm>
            <a:off x="2176454" y="2597093"/>
            <a:ext cx="237044" cy="41068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4" name="Google Shape;764;p57"/>
          <p:cNvGrpSpPr/>
          <p:nvPr/>
        </p:nvGrpSpPr>
        <p:grpSpPr>
          <a:xfrm>
            <a:off x="3186944" y="2624238"/>
            <a:ext cx="369725" cy="356065"/>
            <a:chOff x="2583325" y="2972875"/>
            <a:chExt cx="462850" cy="445750"/>
          </a:xfrm>
        </p:grpSpPr>
        <p:sp>
          <p:nvSpPr>
            <p:cNvPr id="765" name="Google Shape;765;p57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7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57"/>
          <p:cNvGrpSpPr/>
          <p:nvPr/>
        </p:nvGrpSpPr>
        <p:grpSpPr>
          <a:xfrm>
            <a:off x="3712714" y="2677418"/>
            <a:ext cx="395086" cy="249725"/>
            <a:chOff x="3241525" y="3039450"/>
            <a:chExt cx="494600" cy="312625"/>
          </a:xfrm>
        </p:grpSpPr>
        <p:sp>
          <p:nvSpPr>
            <p:cNvPr id="768" name="Google Shape;768;p57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7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Google Shape;770;p57"/>
          <p:cNvSpPr/>
          <p:nvPr/>
        </p:nvSpPr>
        <p:spPr>
          <a:xfrm>
            <a:off x="4817665" y="2632702"/>
            <a:ext cx="339490" cy="339470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57"/>
          <p:cNvGrpSpPr/>
          <p:nvPr/>
        </p:nvGrpSpPr>
        <p:grpSpPr>
          <a:xfrm>
            <a:off x="5321238" y="2651078"/>
            <a:ext cx="408746" cy="302406"/>
            <a:chOff x="5255200" y="3006475"/>
            <a:chExt cx="511700" cy="378575"/>
          </a:xfrm>
        </p:grpSpPr>
        <p:sp>
          <p:nvSpPr>
            <p:cNvPr id="772" name="Google Shape;772;p57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7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57"/>
          <p:cNvGrpSpPr/>
          <p:nvPr/>
        </p:nvGrpSpPr>
        <p:grpSpPr>
          <a:xfrm>
            <a:off x="4283357" y="2633524"/>
            <a:ext cx="330703" cy="337513"/>
            <a:chOff x="3955900" y="2984500"/>
            <a:chExt cx="414000" cy="422525"/>
          </a:xfrm>
        </p:grpSpPr>
        <p:sp>
          <p:nvSpPr>
            <p:cNvPr id="775" name="Google Shape;775;p57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7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7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8" name="Google Shape;778;p57"/>
          <p:cNvSpPr/>
          <p:nvPr/>
        </p:nvSpPr>
        <p:spPr>
          <a:xfrm>
            <a:off x="1573579" y="3195573"/>
            <a:ext cx="369705" cy="290703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7"/>
          <p:cNvSpPr/>
          <p:nvPr/>
        </p:nvSpPr>
        <p:spPr>
          <a:xfrm>
            <a:off x="5935622" y="2617084"/>
            <a:ext cx="257533" cy="370703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0" name="Google Shape;780;p57"/>
          <p:cNvGrpSpPr/>
          <p:nvPr/>
        </p:nvGrpSpPr>
        <p:grpSpPr>
          <a:xfrm>
            <a:off x="6476183" y="2628632"/>
            <a:ext cx="252660" cy="359001"/>
            <a:chOff x="6701050" y="2978375"/>
            <a:chExt cx="316300" cy="449425"/>
          </a:xfrm>
        </p:grpSpPr>
        <p:sp>
          <p:nvSpPr>
            <p:cNvPr id="781" name="Google Shape;781;p57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7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57"/>
          <p:cNvGrpSpPr/>
          <p:nvPr/>
        </p:nvGrpSpPr>
        <p:grpSpPr>
          <a:xfrm>
            <a:off x="2114915" y="3219764"/>
            <a:ext cx="359979" cy="241937"/>
            <a:chOff x="1241275" y="3718400"/>
            <a:chExt cx="450650" cy="302875"/>
          </a:xfrm>
        </p:grpSpPr>
        <p:sp>
          <p:nvSpPr>
            <p:cNvPr id="784" name="Google Shape;784;p57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7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7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7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57"/>
          <p:cNvGrpSpPr/>
          <p:nvPr/>
        </p:nvGrpSpPr>
        <p:grpSpPr>
          <a:xfrm>
            <a:off x="2658258" y="3201231"/>
            <a:ext cx="350194" cy="279480"/>
            <a:chOff x="1921475" y="3695200"/>
            <a:chExt cx="438400" cy="349875"/>
          </a:xfrm>
        </p:grpSpPr>
        <p:sp>
          <p:nvSpPr>
            <p:cNvPr id="789" name="Google Shape;789;p57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7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7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57"/>
          <p:cNvGrpSpPr/>
          <p:nvPr/>
        </p:nvGrpSpPr>
        <p:grpSpPr>
          <a:xfrm>
            <a:off x="3200124" y="3196838"/>
            <a:ext cx="343364" cy="287788"/>
            <a:chOff x="2599825" y="3689700"/>
            <a:chExt cx="429850" cy="360275"/>
          </a:xfrm>
        </p:grpSpPr>
        <p:sp>
          <p:nvSpPr>
            <p:cNvPr id="793" name="Google Shape;793;p57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7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57"/>
          <p:cNvGrpSpPr/>
          <p:nvPr/>
        </p:nvGrpSpPr>
        <p:grpSpPr>
          <a:xfrm>
            <a:off x="3755151" y="3167083"/>
            <a:ext cx="310214" cy="323873"/>
            <a:chOff x="3294650" y="3652450"/>
            <a:chExt cx="388350" cy="405450"/>
          </a:xfrm>
        </p:grpSpPr>
        <p:sp>
          <p:nvSpPr>
            <p:cNvPr id="796" name="Google Shape;796;p57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7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7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57"/>
          <p:cNvGrpSpPr/>
          <p:nvPr/>
        </p:nvGrpSpPr>
        <p:grpSpPr>
          <a:xfrm>
            <a:off x="4267761" y="3208061"/>
            <a:ext cx="361896" cy="265341"/>
            <a:chOff x="3936375" y="3703750"/>
            <a:chExt cx="453050" cy="332175"/>
          </a:xfrm>
        </p:grpSpPr>
        <p:sp>
          <p:nvSpPr>
            <p:cNvPr id="800" name="Google Shape;800;p57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7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7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7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7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57"/>
          <p:cNvGrpSpPr/>
          <p:nvPr/>
        </p:nvGrpSpPr>
        <p:grpSpPr>
          <a:xfrm>
            <a:off x="4806212" y="3208061"/>
            <a:ext cx="361896" cy="265341"/>
            <a:chOff x="4610450" y="3703750"/>
            <a:chExt cx="453050" cy="332175"/>
          </a:xfrm>
        </p:grpSpPr>
        <p:sp>
          <p:nvSpPr>
            <p:cNvPr id="806" name="Google Shape;806;p57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7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57"/>
          <p:cNvGrpSpPr/>
          <p:nvPr/>
        </p:nvGrpSpPr>
        <p:grpSpPr>
          <a:xfrm>
            <a:off x="5357344" y="3181241"/>
            <a:ext cx="336534" cy="318981"/>
            <a:chOff x="5300400" y="3670175"/>
            <a:chExt cx="421300" cy="399325"/>
          </a:xfrm>
        </p:grpSpPr>
        <p:sp>
          <p:nvSpPr>
            <p:cNvPr id="809" name="Google Shape;809;p57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7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7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7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7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57"/>
          <p:cNvSpPr/>
          <p:nvPr/>
        </p:nvSpPr>
        <p:spPr>
          <a:xfrm>
            <a:off x="5877086" y="3153633"/>
            <a:ext cx="374597" cy="374577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57"/>
          <p:cNvGrpSpPr/>
          <p:nvPr/>
        </p:nvGrpSpPr>
        <p:grpSpPr>
          <a:xfrm>
            <a:off x="6439119" y="3177327"/>
            <a:ext cx="326789" cy="326809"/>
            <a:chOff x="6654650" y="3665275"/>
            <a:chExt cx="409100" cy="409125"/>
          </a:xfrm>
        </p:grpSpPr>
        <p:sp>
          <p:nvSpPr>
            <p:cNvPr id="816" name="Google Shape;816;p57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7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57"/>
          <p:cNvGrpSpPr/>
          <p:nvPr/>
        </p:nvGrpSpPr>
        <p:grpSpPr>
          <a:xfrm>
            <a:off x="1579399" y="3702119"/>
            <a:ext cx="354108" cy="354128"/>
            <a:chOff x="570875" y="4322250"/>
            <a:chExt cx="443300" cy="443325"/>
          </a:xfrm>
        </p:grpSpPr>
        <p:sp>
          <p:nvSpPr>
            <p:cNvPr id="819" name="Google Shape;819;p57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7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7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57"/>
          <p:cNvSpPr/>
          <p:nvPr/>
        </p:nvSpPr>
        <p:spPr>
          <a:xfrm>
            <a:off x="2103279" y="3771126"/>
            <a:ext cx="383384" cy="216575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4" name="Google Shape;824;p57"/>
          <p:cNvGrpSpPr/>
          <p:nvPr/>
        </p:nvGrpSpPr>
        <p:grpSpPr>
          <a:xfrm>
            <a:off x="2704589" y="3675798"/>
            <a:ext cx="257533" cy="406769"/>
            <a:chOff x="1979475" y="4289300"/>
            <a:chExt cx="322400" cy="509225"/>
          </a:xfrm>
        </p:grpSpPr>
        <p:sp>
          <p:nvSpPr>
            <p:cNvPr id="825" name="Google Shape;825;p57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7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7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57"/>
          <p:cNvGrpSpPr/>
          <p:nvPr/>
        </p:nvGrpSpPr>
        <p:grpSpPr>
          <a:xfrm>
            <a:off x="3220114" y="3681150"/>
            <a:ext cx="303864" cy="396065"/>
            <a:chOff x="2624850" y="4296000"/>
            <a:chExt cx="380400" cy="495825"/>
          </a:xfrm>
        </p:grpSpPr>
        <p:sp>
          <p:nvSpPr>
            <p:cNvPr id="829" name="Google Shape;829;p57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7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7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2" name="Google Shape;832;p57"/>
          <p:cNvSpPr/>
          <p:nvPr/>
        </p:nvSpPr>
        <p:spPr>
          <a:xfrm>
            <a:off x="4286507" y="3716984"/>
            <a:ext cx="324832" cy="324852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7"/>
          <p:cNvSpPr/>
          <p:nvPr/>
        </p:nvSpPr>
        <p:spPr>
          <a:xfrm>
            <a:off x="3748020" y="3737474"/>
            <a:ext cx="324832" cy="283874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7"/>
          <p:cNvSpPr/>
          <p:nvPr/>
        </p:nvSpPr>
        <p:spPr>
          <a:xfrm>
            <a:off x="4823517" y="3715526"/>
            <a:ext cx="327788" cy="327768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5" name="Google Shape;835;p57"/>
          <p:cNvGrpSpPr/>
          <p:nvPr/>
        </p:nvGrpSpPr>
        <p:grpSpPr>
          <a:xfrm>
            <a:off x="5337833" y="3720172"/>
            <a:ext cx="375556" cy="318022"/>
            <a:chOff x="5275975" y="4344850"/>
            <a:chExt cx="470150" cy="398125"/>
          </a:xfrm>
        </p:grpSpPr>
        <p:sp>
          <p:nvSpPr>
            <p:cNvPr id="836" name="Google Shape;836;p57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7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7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9" name="Google Shape;839;p57"/>
          <p:cNvSpPr/>
          <p:nvPr/>
        </p:nvSpPr>
        <p:spPr>
          <a:xfrm>
            <a:off x="5895619" y="3710653"/>
            <a:ext cx="337533" cy="337513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0" name="Google Shape;840;p57"/>
          <p:cNvGrpSpPr/>
          <p:nvPr/>
        </p:nvGrpSpPr>
        <p:grpSpPr>
          <a:xfrm>
            <a:off x="6429353" y="3694331"/>
            <a:ext cx="346320" cy="369705"/>
            <a:chOff x="6642425" y="4312500"/>
            <a:chExt cx="433550" cy="462825"/>
          </a:xfrm>
        </p:grpSpPr>
        <p:sp>
          <p:nvSpPr>
            <p:cNvPr id="841" name="Google Shape;841;p57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7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7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57"/>
          <p:cNvSpPr/>
          <p:nvPr/>
        </p:nvSpPr>
        <p:spPr>
          <a:xfrm>
            <a:off x="1534075" y="4286685"/>
            <a:ext cx="444812" cy="262426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5" name="Google Shape;845;p57"/>
          <p:cNvGrpSpPr/>
          <p:nvPr/>
        </p:nvGrpSpPr>
        <p:grpSpPr>
          <a:xfrm>
            <a:off x="2117351" y="4243026"/>
            <a:ext cx="355087" cy="349235"/>
            <a:chOff x="1244325" y="4999400"/>
            <a:chExt cx="444525" cy="437200"/>
          </a:xfrm>
        </p:grpSpPr>
        <p:sp>
          <p:nvSpPr>
            <p:cNvPr id="846" name="Google Shape;846;p57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7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7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7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7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57"/>
          <p:cNvGrpSpPr/>
          <p:nvPr/>
        </p:nvGrpSpPr>
        <p:grpSpPr>
          <a:xfrm>
            <a:off x="2687514" y="4231803"/>
            <a:ext cx="291682" cy="371662"/>
            <a:chOff x="1958100" y="4985350"/>
            <a:chExt cx="365150" cy="465275"/>
          </a:xfrm>
        </p:grpSpPr>
        <p:sp>
          <p:nvSpPr>
            <p:cNvPr id="852" name="Google Shape;852;p57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7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7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57"/>
          <p:cNvGrpSpPr/>
          <p:nvPr/>
        </p:nvGrpSpPr>
        <p:grpSpPr>
          <a:xfrm>
            <a:off x="3204498" y="4245942"/>
            <a:ext cx="334617" cy="343863"/>
            <a:chOff x="2605300" y="5003050"/>
            <a:chExt cx="418900" cy="430475"/>
          </a:xfrm>
        </p:grpSpPr>
        <p:sp>
          <p:nvSpPr>
            <p:cNvPr id="856" name="Google Shape;856;p57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7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7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57"/>
          <p:cNvGrpSpPr/>
          <p:nvPr/>
        </p:nvGrpSpPr>
        <p:grpSpPr>
          <a:xfrm>
            <a:off x="3710278" y="4253271"/>
            <a:ext cx="399959" cy="328746"/>
            <a:chOff x="3238475" y="5012225"/>
            <a:chExt cx="500700" cy="411550"/>
          </a:xfrm>
        </p:grpSpPr>
        <p:sp>
          <p:nvSpPr>
            <p:cNvPr id="860" name="Google Shape;860;p57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7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7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7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7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57"/>
          <p:cNvGrpSpPr/>
          <p:nvPr/>
        </p:nvGrpSpPr>
        <p:grpSpPr>
          <a:xfrm>
            <a:off x="4767670" y="4218144"/>
            <a:ext cx="438981" cy="398981"/>
            <a:chOff x="4562200" y="4968250"/>
            <a:chExt cx="549550" cy="499475"/>
          </a:xfrm>
        </p:grpSpPr>
        <p:sp>
          <p:nvSpPr>
            <p:cNvPr id="866" name="Google Shape;866;p57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7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7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7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7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57"/>
          <p:cNvGrpSpPr/>
          <p:nvPr/>
        </p:nvGrpSpPr>
        <p:grpSpPr>
          <a:xfrm>
            <a:off x="4296537" y="4240590"/>
            <a:ext cx="304343" cy="353609"/>
            <a:chOff x="3972400" y="4996350"/>
            <a:chExt cx="381000" cy="442675"/>
          </a:xfrm>
        </p:grpSpPr>
        <p:sp>
          <p:nvSpPr>
            <p:cNvPr id="872" name="Google Shape;872;p57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7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57"/>
          <p:cNvGrpSpPr/>
          <p:nvPr/>
        </p:nvGrpSpPr>
        <p:grpSpPr>
          <a:xfrm>
            <a:off x="5310035" y="4210835"/>
            <a:ext cx="431172" cy="413599"/>
            <a:chOff x="5241175" y="4959100"/>
            <a:chExt cx="539775" cy="517775"/>
          </a:xfrm>
        </p:grpSpPr>
        <p:sp>
          <p:nvSpPr>
            <p:cNvPr id="875" name="Google Shape;875;p5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7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7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7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7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1" name="Google Shape;881;p57"/>
          <p:cNvSpPr/>
          <p:nvPr/>
        </p:nvSpPr>
        <p:spPr>
          <a:xfrm>
            <a:off x="5874650" y="4313028"/>
            <a:ext cx="379470" cy="209745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2" name="Google Shape;882;p57"/>
          <p:cNvGrpSpPr/>
          <p:nvPr/>
        </p:nvGrpSpPr>
        <p:grpSpPr>
          <a:xfrm>
            <a:off x="6463502" y="4272282"/>
            <a:ext cx="276565" cy="318022"/>
            <a:chOff x="6685175" y="5036025"/>
            <a:chExt cx="346225" cy="398125"/>
          </a:xfrm>
        </p:grpSpPr>
        <p:sp>
          <p:nvSpPr>
            <p:cNvPr id="883" name="Google Shape;883;p57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7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7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7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7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57"/>
          <p:cNvGrpSpPr/>
          <p:nvPr/>
        </p:nvGrpSpPr>
        <p:grpSpPr>
          <a:xfrm>
            <a:off x="7089643" y="2411824"/>
            <a:ext cx="432570" cy="421334"/>
            <a:chOff x="5926225" y="921350"/>
            <a:chExt cx="517800" cy="504350"/>
          </a:xfrm>
        </p:grpSpPr>
        <p:sp>
          <p:nvSpPr>
            <p:cNvPr id="889" name="Google Shape;889;p5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90" name="Google Shape;890;p57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91" name="Google Shape;891;p57"/>
          <p:cNvSpPr/>
          <p:nvPr/>
        </p:nvSpPr>
        <p:spPr>
          <a:xfrm>
            <a:off x="7283563" y="2647881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2" name="Google Shape;892;p57"/>
          <p:cNvGrpSpPr/>
          <p:nvPr/>
        </p:nvGrpSpPr>
        <p:grpSpPr>
          <a:xfrm>
            <a:off x="7974630" y="2391204"/>
            <a:ext cx="432570" cy="421334"/>
            <a:chOff x="5926225" y="921350"/>
            <a:chExt cx="517800" cy="504350"/>
          </a:xfrm>
        </p:grpSpPr>
        <p:sp>
          <p:nvSpPr>
            <p:cNvPr id="893" name="Google Shape;893;p5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7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57"/>
          <p:cNvSpPr/>
          <p:nvPr/>
        </p:nvSpPr>
        <p:spPr>
          <a:xfrm>
            <a:off x="8168551" y="2627261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6" name="Google Shape;896;p57"/>
          <p:cNvGrpSpPr/>
          <p:nvPr/>
        </p:nvGrpSpPr>
        <p:grpSpPr>
          <a:xfrm>
            <a:off x="7089910" y="3140246"/>
            <a:ext cx="1075937" cy="1047989"/>
            <a:chOff x="5926225" y="921350"/>
            <a:chExt cx="517800" cy="504350"/>
          </a:xfrm>
        </p:grpSpPr>
        <p:sp>
          <p:nvSpPr>
            <p:cNvPr id="897" name="Google Shape;897;p5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FFB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7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FFB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57"/>
          <p:cNvSpPr/>
          <p:nvPr/>
        </p:nvSpPr>
        <p:spPr>
          <a:xfrm>
            <a:off x="7572223" y="3727343"/>
            <a:ext cx="997288" cy="56337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57"/>
          <p:cNvSpPr txBox="1"/>
          <p:nvPr/>
        </p:nvSpPr>
        <p:spPr>
          <a:xfrm>
            <a:off x="6978600" y="312075"/>
            <a:ext cx="17718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SlidesCarnival icons are editable shapes</a:t>
            </a: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This means that you can: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Resize them without losing quality.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Change fill color and opacity.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Change line color, width and style.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Isn’t that nice? :)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Examples: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01" name="Google Shape;901;p5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000"/>
        </a:solidFill>
      </p:bgPr>
    </p:bg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8"/>
          <p:cNvSpPr txBox="1"/>
          <p:nvPr/>
        </p:nvSpPr>
        <p:spPr>
          <a:xfrm>
            <a:off x="2846155" y="914286"/>
            <a:ext cx="59184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Now you can use any emoji as an icon!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And of course it resizes without losing quality and you can change the color.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How? Follow Google instructions </a:t>
            </a:r>
            <a:r>
              <a:rPr lang="en" u="sng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https://twitter.com/googledocs/status/730087240156643328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07" name="Google Shape;907;p58"/>
          <p:cNvSpPr txBox="1"/>
          <p:nvPr/>
        </p:nvSpPr>
        <p:spPr>
          <a:xfrm>
            <a:off x="1644425" y="2374250"/>
            <a:ext cx="7106100" cy="23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B000"/>
                </a:solidFill>
                <a:highlight>
                  <a:srgbClr val="434343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>
              <a:solidFill>
                <a:srgbClr val="FFB000"/>
              </a:solidFill>
              <a:highlight>
                <a:srgbClr val="434343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08" name="Google Shape;908;p5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9" name="Google Shape;909;p58"/>
          <p:cNvSpPr txBox="1"/>
          <p:nvPr/>
        </p:nvSpPr>
        <p:spPr>
          <a:xfrm>
            <a:off x="1412125" y="10329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D9D9D9"/>
                </a:solidFill>
              </a:rPr>
              <a:t>😉</a:t>
            </a:r>
            <a:endParaRPr sz="96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Perú </a:t>
            </a:r>
            <a:r>
              <a:rPr lang="en"/>
              <a:t>- SUNAT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No implementado, obliga 1/nov/2018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XML + UBL2.0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Forma de empaquetamiento diferente al de México.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Flujo de información similar a México y Colombia.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9" name="Google Shape;139;p18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40" name="Google Shape;140;p18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UBL2.0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</a:pPr>
            <a:r>
              <a:rPr lang="en"/>
              <a:t>Universal Business </a:t>
            </a:r>
            <a:r>
              <a:rPr lang="en"/>
              <a:t>Language (1999).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Estándar de XML para definir las estructuras de documentos a nivel digital.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Estructura compleja (</a:t>
            </a:r>
            <a:r>
              <a:rPr lang="en">
                <a:solidFill>
                  <a:srgbClr val="E69138"/>
                </a:solidFill>
              </a:rPr>
              <a:t>Desventaja</a:t>
            </a:r>
            <a:r>
              <a:rPr lang="en"/>
              <a:t>).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Mayor parte de documentos definidos digitalmente (</a:t>
            </a:r>
            <a:r>
              <a:rPr lang="en">
                <a:solidFill>
                  <a:srgbClr val="38761D"/>
                </a:solidFill>
              </a:rPr>
              <a:t>Ventaja</a:t>
            </a:r>
            <a:r>
              <a:rPr lang="en"/>
              <a:t>).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Usado por Perú (SUNAT) y Colombia (DIAN)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2" name="Google Shape;152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53" name="Google Shape;153;p19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Empaquetamiento de Información</a:t>
            </a:r>
            <a:endParaRPr/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20"/>
          <p:cNvGrpSpPr/>
          <p:nvPr/>
        </p:nvGrpSpPr>
        <p:grpSpPr>
          <a:xfrm>
            <a:off x="8233288" y="645628"/>
            <a:ext cx="408746" cy="302406"/>
            <a:chOff x="5255200" y="3006475"/>
            <a:chExt cx="511700" cy="378575"/>
          </a:xfrm>
        </p:grpSpPr>
        <p:sp>
          <p:nvSpPr>
            <p:cNvPr id="165" name="Google Shape;165;p20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800" y="1503650"/>
            <a:ext cx="4950400" cy="330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500" y="1749725"/>
            <a:ext cx="302400" cy="3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8800" y="4231475"/>
            <a:ext cx="259625" cy="2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9849" y="1842871"/>
            <a:ext cx="393600" cy="262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Flujo e-Factura, Nota Crédito/Débito</a:t>
            </a:r>
            <a:endParaRPr/>
          </a:p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7" name="Google Shape;177;p21"/>
          <p:cNvGrpSpPr/>
          <p:nvPr/>
        </p:nvGrpSpPr>
        <p:grpSpPr>
          <a:xfrm>
            <a:off x="8233288" y="645628"/>
            <a:ext cx="408746" cy="302406"/>
            <a:chOff x="5255200" y="3006475"/>
            <a:chExt cx="511700" cy="378575"/>
          </a:xfrm>
        </p:grpSpPr>
        <p:sp>
          <p:nvSpPr>
            <p:cNvPr id="178" name="Google Shape;178;p21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475" y="1229225"/>
            <a:ext cx="6496722" cy="39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Envío Síncrono</a:t>
            </a:r>
            <a:endParaRPr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8233288" y="645628"/>
            <a:ext cx="408746" cy="302406"/>
            <a:chOff x="5255200" y="3006475"/>
            <a:chExt cx="511700" cy="378575"/>
          </a:xfrm>
        </p:grpSpPr>
        <p:sp>
          <p:nvSpPr>
            <p:cNvPr id="188" name="Google Shape;188;p22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400" y="2293375"/>
            <a:ext cx="7051275" cy="19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