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5143500" cx="9144000"/>
  <p:notesSz cx="6858000" cy="9144000"/>
  <p:embeddedFontLst>
    <p:embeddedFont>
      <p:font typeface="Poppins"/>
      <p:regular r:id="rId131"/>
      <p:bold r:id="rId132"/>
      <p:italic r:id="rId133"/>
      <p:boldItalic r:id="rId134"/>
    </p:embeddedFont>
    <p:embeddedFont>
      <p:font typeface="Poppins Light"/>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689E04-D4AB-4F2B-BA66-C43E8EBC5B27}">
  <a:tblStyle styleId="{DE689E04-D4AB-4F2B-BA66-C43E8EBC5B27}"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8" Type="http://schemas.openxmlformats.org/officeDocument/2006/relationships/font" Target="fonts/PoppinsLight-boldItalic.fntdata"/><Relationship Id="rId137" Type="http://schemas.openxmlformats.org/officeDocument/2006/relationships/font" Target="fonts/PoppinsLight-italic.fntdata"/><Relationship Id="rId132" Type="http://schemas.openxmlformats.org/officeDocument/2006/relationships/font" Target="fonts/Poppins-bold.fntdata"/><Relationship Id="rId131" Type="http://schemas.openxmlformats.org/officeDocument/2006/relationships/font" Target="fonts/Poppins-regular.fntdata"/><Relationship Id="rId130" Type="http://schemas.openxmlformats.org/officeDocument/2006/relationships/slide" Target="slides/slide125.xml"/><Relationship Id="rId136" Type="http://schemas.openxmlformats.org/officeDocument/2006/relationships/font" Target="fonts/PoppinsLight-bold.fntdata"/><Relationship Id="rId135" Type="http://schemas.openxmlformats.org/officeDocument/2006/relationships/font" Target="fonts/PoppinsLight-regular.fntdata"/><Relationship Id="rId134" Type="http://schemas.openxmlformats.org/officeDocument/2006/relationships/font" Target="fonts/Poppins-boldItalic.fntdata"/><Relationship Id="rId133" Type="http://schemas.openxmlformats.org/officeDocument/2006/relationships/font" Target="fonts/Poppins-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0" name="Shape 1560"/>
        <p:cNvGrpSpPr/>
        <p:nvPr/>
      </p:nvGrpSpPr>
      <p:grpSpPr>
        <a:xfrm>
          <a:off x="0" y="0"/>
          <a:ext cx="0" cy="0"/>
          <a:chOff x="0" y="0"/>
          <a:chExt cx="0" cy="0"/>
        </a:xfrm>
      </p:grpSpPr>
      <p:sp>
        <p:nvSpPr>
          <p:cNvPr id="1561" name="Shape 15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62" name="Shape 1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7" name="Shape 1577"/>
        <p:cNvGrpSpPr/>
        <p:nvPr/>
      </p:nvGrpSpPr>
      <p:grpSpPr>
        <a:xfrm>
          <a:off x="0" y="0"/>
          <a:ext cx="0" cy="0"/>
          <a:chOff x="0" y="0"/>
          <a:chExt cx="0" cy="0"/>
        </a:xfrm>
      </p:grpSpPr>
      <p:sp>
        <p:nvSpPr>
          <p:cNvPr id="1578" name="Shape 15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79" name="Shape 15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5" name="Shape 1585"/>
        <p:cNvGrpSpPr/>
        <p:nvPr/>
      </p:nvGrpSpPr>
      <p:grpSpPr>
        <a:xfrm>
          <a:off x="0" y="0"/>
          <a:ext cx="0" cy="0"/>
          <a:chOff x="0" y="0"/>
          <a:chExt cx="0" cy="0"/>
        </a:xfrm>
      </p:grpSpPr>
      <p:sp>
        <p:nvSpPr>
          <p:cNvPr id="1586" name="Shape 15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87" name="Shape 1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2" name="Shape 1592"/>
        <p:cNvGrpSpPr/>
        <p:nvPr/>
      </p:nvGrpSpPr>
      <p:grpSpPr>
        <a:xfrm>
          <a:off x="0" y="0"/>
          <a:ext cx="0" cy="0"/>
          <a:chOff x="0" y="0"/>
          <a:chExt cx="0" cy="0"/>
        </a:xfrm>
      </p:grpSpPr>
      <p:sp>
        <p:nvSpPr>
          <p:cNvPr id="1593" name="Shape 15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94" name="Shape 1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8" name="Shape 1598"/>
        <p:cNvGrpSpPr/>
        <p:nvPr/>
      </p:nvGrpSpPr>
      <p:grpSpPr>
        <a:xfrm>
          <a:off x="0" y="0"/>
          <a:ext cx="0" cy="0"/>
          <a:chOff x="0" y="0"/>
          <a:chExt cx="0" cy="0"/>
        </a:xfrm>
      </p:grpSpPr>
      <p:sp>
        <p:nvSpPr>
          <p:cNvPr id="1599" name="Shape 15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00" name="Shape 16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5" name="Shape 1615"/>
        <p:cNvGrpSpPr/>
        <p:nvPr/>
      </p:nvGrpSpPr>
      <p:grpSpPr>
        <a:xfrm>
          <a:off x="0" y="0"/>
          <a:ext cx="0" cy="0"/>
          <a:chOff x="0" y="0"/>
          <a:chExt cx="0" cy="0"/>
        </a:xfrm>
      </p:grpSpPr>
      <p:sp>
        <p:nvSpPr>
          <p:cNvPr id="1616" name="Shape 16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17" name="Shape 16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4" name="Shape 1634"/>
        <p:cNvGrpSpPr/>
        <p:nvPr/>
      </p:nvGrpSpPr>
      <p:grpSpPr>
        <a:xfrm>
          <a:off x="0" y="0"/>
          <a:ext cx="0" cy="0"/>
          <a:chOff x="0" y="0"/>
          <a:chExt cx="0" cy="0"/>
        </a:xfrm>
      </p:grpSpPr>
      <p:sp>
        <p:nvSpPr>
          <p:cNvPr id="1635" name="Shape 16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36" name="Shape 1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8" name="Shape 1648"/>
        <p:cNvGrpSpPr/>
        <p:nvPr/>
      </p:nvGrpSpPr>
      <p:grpSpPr>
        <a:xfrm>
          <a:off x="0" y="0"/>
          <a:ext cx="0" cy="0"/>
          <a:chOff x="0" y="0"/>
          <a:chExt cx="0" cy="0"/>
        </a:xfrm>
      </p:grpSpPr>
      <p:sp>
        <p:nvSpPr>
          <p:cNvPr id="1649" name="Shape 16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50" name="Shape 1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5" name="Shape 1665"/>
        <p:cNvGrpSpPr/>
        <p:nvPr/>
      </p:nvGrpSpPr>
      <p:grpSpPr>
        <a:xfrm>
          <a:off x="0" y="0"/>
          <a:ext cx="0" cy="0"/>
          <a:chOff x="0" y="0"/>
          <a:chExt cx="0" cy="0"/>
        </a:xfrm>
      </p:grpSpPr>
      <p:sp>
        <p:nvSpPr>
          <p:cNvPr id="1666" name="Shape 16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67" name="Shape 1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3" name="Shape 1673"/>
        <p:cNvGrpSpPr/>
        <p:nvPr/>
      </p:nvGrpSpPr>
      <p:grpSpPr>
        <a:xfrm>
          <a:off x="0" y="0"/>
          <a:ext cx="0" cy="0"/>
          <a:chOff x="0" y="0"/>
          <a:chExt cx="0" cy="0"/>
        </a:xfrm>
      </p:grpSpPr>
      <p:sp>
        <p:nvSpPr>
          <p:cNvPr id="1674" name="Shape 16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75" name="Shape 16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9" name="Shape 1679"/>
        <p:cNvGrpSpPr/>
        <p:nvPr/>
      </p:nvGrpSpPr>
      <p:grpSpPr>
        <a:xfrm>
          <a:off x="0" y="0"/>
          <a:ext cx="0" cy="0"/>
          <a:chOff x="0" y="0"/>
          <a:chExt cx="0" cy="0"/>
        </a:xfrm>
      </p:grpSpPr>
      <p:sp>
        <p:nvSpPr>
          <p:cNvPr id="1680" name="Shape 16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81" name="Shape 1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Shape 17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02" name="Shape 1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7" name="Shape 1707"/>
        <p:cNvGrpSpPr/>
        <p:nvPr/>
      </p:nvGrpSpPr>
      <p:grpSpPr>
        <a:xfrm>
          <a:off x="0" y="0"/>
          <a:ext cx="0" cy="0"/>
          <a:chOff x="0" y="0"/>
          <a:chExt cx="0" cy="0"/>
        </a:xfrm>
      </p:grpSpPr>
      <p:sp>
        <p:nvSpPr>
          <p:cNvPr id="1708" name="Shape 17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09" name="Shape 1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1" name="Shape 1721"/>
        <p:cNvGrpSpPr/>
        <p:nvPr/>
      </p:nvGrpSpPr>
      <p:grpSpPr>
        <a:xfrm>
          <a:off x="0" y="0"/>
          <a:ext cx="0" cy="0"/>
          <a:chOff x="0" y="0"/>
          <a:chExt cx="0" cy="0"/>
        </a:xfrm>
      </p:grpSpPr>
      <p:sp>
        <p:nvSpPr>
          <p:cNvPr id="1722" name="Shape 17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3" name="Shape 17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8" name="Shape 1728"/>
        <p:cNvGrpSpPr/>
        <p:nvPr/>
      </p:nvGrpSpPr>
      <p:grpSpPr>
        <a:xfrm>
          <a:off x="0" y="0"/>
          <a:ext cx="0" cy="0"/>
          <a:chOff x="0" y="0"/>
          <a:chExt cx="0" cy="0"/>
        </a:xfrm>
      </p:grpSpPr>
      <p:sp>
        <p:nvSpPr>
          <p:cNvPr id="1729" name="Shape 17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30" name="Shape 17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5" name="Shape 1745"/>
        <p:cNvGrpSpPr/>
        <p:nvPr/>
      </p:nvGrpSpPr>
      <p:grpSpPr>
        <a:xfrm>
          <a:off x="0" y="0"/>
          <a:ext cx="0" cy="0"/>
          <a:chOff x="0" y="0"/>
          <a:chExt cx="0" cy="0"/>
        </a:xfrm>
      </p:grpSpPr>
      <p:sp>
        <p:nvSpPr>
          <p:cNvPr id="1746" name="Shape 17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47" name="Shape 1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6" name="Shape 1766"/>
        <p:cNvGrpSpPr/>
        <p:nvPr/>
      </p:nvGrpSpPr>
      <p:grpSpPr>
        <a:xfrm>
          <a:off x="0" y="0"/>
          <a:ext cx="0" cy="0"/>
          <a:chOff x="0" y="0"/>
          <a:chExt cx="0" cy="0"/>
        </a:xfrm>
      </p:grpSpPr>
      <p:sp>
        <p:nvSpPr>
          <p:cNvPr id="1767" name="Shape 17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68" name="Shape 17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Shape 17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0" name="Shape 17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5" name="Shape 1795"/>
        <p:cNvGrpSpPr/>
        <p:nvPr/>
      </p:nvGrpSpPr>
      <p:grpSpPr>
        <a:xfrm>
          <a:off x="0" y="0"/>
          <a:ext cx="0" cy="0"/>
          <a:chOff x="0" y="0"/>
          <a:chExt cx="0" cy="0"/>
        </a:xfrm>
      </p:grpSpPr>
      <p:sp>
        <p:nvSpPr>
          <p:cNvPr id="1796" name="Shape 17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7" name="Shape 1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Shape 18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10" name="Shape 18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Shape 18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23" name="Shape 1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0" name="Shape 1830"/>
        <p:cNvGrpSpPr/>
        <p:nvPr/>
      </p:nvGrpSpPr>
      <p:grpSpPr>
        <a:xfrm>
          <a:off x="0" y="0"/>
          <a:ext cx="0" cy="0"/>
          <a:chOff x="0" y="0"/>
          <a:chExt cx="0" cy="0"/>
        </a:xfrm>
      </p:grpSpPr>
      <p:sp>
        <p:nvSpPr>
          <p:cNvPr id="1831" name="Shape 18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32" name="Shape 18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Shape 18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42" name="Shape 18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Shape 1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50" name="Shape 18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Shape 18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66" name="Shape 18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7" name="Shape 2317"/>
        <p:cNvGrpSpPr/>
        <p:nvPr/>
      </p:nvGrpSpPr>
      <p:grpSpPr>
        <a:xfrm>
          <a:off x="0" y="0"/>
          <a:ext cx="0" cy="0"/>
          <a:chOff x="0" y="0"/>
          <a:chExt cx="0" cy="0"/>
        </a:xfrm>
      </p:grpSpPr>
      <p:sp>
        <p:nvSpPr>
          <p:cNvPr id="2318" name="Shape 23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19" name="Shape 2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4" name="Shape 8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0" name="Shape 8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84" name="Shape 8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Shape 9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3" name="Shape 9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Shape 9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29" name="Shape 9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1" name="Shape 9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Shape 9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88" name="Shape 9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5" name="Shape 10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2" name="Shape 10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48" name="Shape 10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Shape 10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5" name="Shape 10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Shape 10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90" name="Shape 10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Shape 11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07" name="Shape 1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2" name="Shape 1122"/>
        <p:cNvGrpSpPr/>
        <p:nvPr/>
      </p:nvGrpSpPr>
      <p:grpSpPr>
        <a:xfrm>
          <a:off x="0" y="0"/>
          <a:ext cx="0" cy="0"/>
          <a:chOff x="0" y="0"/>
          <a:chExt cx="0" cy="0"/>
        </a:xfrm>
      </p:grpSpPr>
      <p:sp>
        <p:nvSpPr>
          <p:cNvPr id="1123" name="Shape 11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24" name="Shape 1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Shape 11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41" name="Shape 1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Shape 11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67" name="Shape 1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2" name="Shape 1182"/>
        <p:cNvGrpSpPr/>
        <p:nvPr/>
      </p:nvGrpSpPr>
      <p:grpSpPr>
        <a:xfrm>
          <a:off x="0" y="0"/>
          <a:ext cx="0" cy="0"/>
          <a:chOff x="0" y="0"/>
          <a:chExt cx="0" cy="0"/>
        </a:xfrm>
      </p:grpSpPr>
      <p:sp>
        <p:nvSpPr>
          <p:cNvPr id="1183" name="Shape 11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84" name="Shape 1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Shape 12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9" name="Shape 1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4" name="Shape 1224"/>
        <p:cNvGrpSpPr/>
        <p:nvPr/>
      </p:nvGrpSpPr>
      <p:grpSpPr>
        <a:xfrm>
          <a:off x="0" y="0"/>
          <a:ext cx="0" cy="0"/>
          <a:chOff x="0" y="0"/>
          <a:chExt cx="0" cy="0"/>
        </a:xfrm>
      </p:grpSpPr>
      <p:sp>
        <p:nvSpPr>
          <p:cNvPr id="1225" name="Shape 12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26" name="Shape 1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Shape 12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43" name="Shape 1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Shape 12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60" name="Shape 1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Shape 12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69" name="Shape 1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Shape 12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86" name="Shape 1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Shape 13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03" name="Shape 1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Shape 13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20" name="Shape 1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Shape 13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39" name="Shape 1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6" name="Shape 1346"/>
        <p:cNvGrpSpPr/>
        <p:nvPr/>
      </p:nvGrpSpPr>
      <p:grpSpPr>
        <a:xfrm>
          <a:off x="0" y="0"/>
          <a:ext cx="0" cy="0"/>
          <a:chOff x="0" y="0"/>
          <a:chExt cx="0" cy="0"/>
        </a:xfrm>
      </p:grpSpPr>
      <p:sp>
        <p:nvSpPr>
          <p:cNvPr id="1347" name="Shape 13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48" name="Shape 1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3" name="Shape 1363"/>
        <p:cNvGrpSpPr/>
        <p:nvPr/>
      </p:nvGrpSpPr>
      <p:grpSpPr>
        <a:xfrm>
          <a:off x="0" y="0"/>
          <a:ext cx="0" cy="0"/>
          <a:chOff x="0" y="0"/>
          <a:chExt cx="0" cy="0"/>
        </a:xfrm>
      </p:grpSpPr>
      <p:sp>
        <p:nvSpPr>
          <p:cNvPr id="1364" name="Shape 13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65" name="Shape 1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Shape 13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82" name="Shape 1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7" name="Shape 1397"/>
        <p:cNvGrpSpPr/>
        <p:nvPr/>
      </p:nvGrpSpPr>
      <p:grpSpPr>
        <a:xfrm>
          <a:off x="0" y="0"/>
          <a:ext cx="0" cy="0"/>
          <a:chOff x="0" y="0"/>
          <a:chExt cx="0" cy="0"/>
        </a:xfrm>
      </p:grpSpPr>
      <p:sp>
        <p:nvSpPr>
          <p:cNvPr id="1398" name="Shape 13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99" name="Shape 1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Shape 14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08" name="Shape 1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3" name="Shape 1423"/>
        <p:cNvGrpSpPr/>
        <p:nvPr/>
      </p:nvGrpSpPr>
      <p:grpSpPr>
        <a:xfrm>
          <a:off x="0" y="0"/>
          <a:ext cx="0" cy="0"/>
          <a:chOff x="0" y="0"/>
          <a:chExt cx="0" cy="0"/>
        </a:xfrm>
      </p:grpSpPr>
      <p:sp>
        <p:nvSpPr>
          <p:cNvPr id="1424" name="Shape 14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25" name="Shape 1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0" name="Shape 1440"/>
        <p:cNvGrpSpPr/>
        <p:nvPr/>
      </p:nvGrpSpPr>
      <p:grpSpPr>
        <a:xfrm>
          <a:off x="0" y="0"/>
          <a:ext cx="0" cy="0"/>
          <a:chOff x="0" y="0"/>
          <a:chExt cx="0" cy="0"/>
        </a:xfrm>
      </p:grpSpPr>
      <p:sp>
        <p:nvSpPr>
          <p:cNvPr id="1441" name="Shape 14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2" name="Shape 1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Shape 14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59" name="Shape 1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6" name="Shape 1466"/>
        <p:cNvGrpSpPr/>
        <p:nvPr/>
      </p:nvGrpSpPr>
      <p:grpSpPr>
        <a:xfrm>
          <a:off x="0" y="0"/>
          <a:ext cx="0" cy="0"/>
          <a:chOff x="0" y="0"/>
          <a:chExt cx="0" cy="0"/>
        </a:xfrm>
      </p:grpSpPr>
      <p:sp>
        <p:nvSpPr>
          <p:cNvPr id="1467" name="Shape 14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68" name="Shape 1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Shape 14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85" name="Shape 1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Shape 15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02" name="Shape 15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7" name="Shape 1517"/>
        <p:cNvGrpSpPr/>
        <p:nvPr/>
      </p:nvGrpSpPr>
      <p:grpSpPr>
        <a:xfrm>
          <a:off x="0" y="0"/>
          <a:ext cx="0" cy="0"/>
          <a:chOff x="0" y="0"/>
          <a:chExt cx="0" cy="0"/>
        </a:xfrm>
      </p:grpSpPr>
      <p:sp>
        <p:nvSpPr>
          <p:cNvPr id="1518" name="Shape 15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19" name="Shape 1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6" name="Shape 1526"/>
        <p:cNvGrpSpPr/>
        <p:nvPr/>
      </p:nvGrpSpPr>
      <p:grpSpPr>
        <a:xfrm>
          <a:off x="0" y="0"/>
          <a:ext cx="0" cy="0"/>
          <a:chOff x="0" y="0"/>
          <a:chExt cx="0" cy="0"/>
        </a:xfrm>
      </p:grpSpPr>
      <p:sp>
        <p:nvSpPr>
          <p:cNvPr id="1527" name="Shape 15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28" name="Shape 1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3" name="Shape 1543"/>
        <p:cNvGrpSpPr/>
        <p:nvPr/>
      </p:nvGrpSpPr>
      <p:grpSpPr>
        <a:xfrm>
          <a:off x="0" y="0"/>
          <a:ext cx="0" cy="0"/>
          <a:chOff x="0" y="0"/>
          <a:chExt cx="0" cy="0"/>
        </a:xfrm>
      </p:grpSpPr>
      <p:sp>
        <p:nvSpPr>
          <p:cNvPr id="1544" name="Shape 154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45" name="Shape 15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501210" y="175873"/>
            <a:ext cx="2451351" cy="2451351"/>
            <a:chOff x="6680825" y="2549350"/>
            <a:chExt cx="1539600" cy="1539600"/>
          </a:xfrm>
        </p:grpSpPr>
        <p:sp>
          <p:nvSpPr>
            <p:cNvPr id="12" name="Shape 1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15" name="Shape 15"/>
          <p:cNvGrpSpPr/>
          <p:nvPr/>
        </p:nvGrpSpPr>
        <p:grpSpPr>
          <a:xfrm>
            <a:off x="6427669" y="2502633"/>
            <a:ext cx="2324700" cy="2324700"/>
            <a:chOff x="-474900" y="321200"/>
            <a:chExt cx="2324700" cy="2324700"/>
          </a:xfrm>
        </p:grpSpPr>
        <p:sp>
          <p:nvSpPr>
            <p:cNvPr id="16" name="Shape 16"/>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 name="Shape 20"/>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A" type="blank">
  <p:cSld name="BLANK">
    <p:spTree>
      <p:nvGrpSpPr>
        <p:cNvPr id="114" name="Shape 114"/>
        <p:cNvGrpSpPr/>
        <p:nvPr/>
      </p:nvGrpSpPr>
      <p:grpSpPr>
        <a:xfrm>
          <a:off x="0" y="0"/>
          <a:ext cx="0" cy="0"/>
          <a:chOff x="0" y="0"/>
          <a:chExt cx="0" cy="0"/>
        </a:xfrm>
      </p:grpSpPr>
      <p:sp>
        <p:nvSpPr>
          <p:cNvPr id="115" name="Shape 115"/>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704850" y="-2705100"/>
            <a:ext cx="10553700" cy="10553700"/>
          </a:xfrm>
          <a:prstGeom prst="donut">
            <a:avLst>
              <a:gd fmla="val 10467"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B">
  <p:cSld name="BLANK_2">
    <p:spTree>
      <p:nvGrpSpPr>
        <p:cNvPr id="121" name="Shape 121"/>
        <p:cNvGrpSpPr/>
        <p:nvPr/>
      </p:nvGrpSpPr>
      <p:grpSpPr>
        <a:xfrm>
          <a:off x="0" y="0"/>
          <a:ext cx="0" cy="0"/>
          <a:chOff x="0" y="0"/>
          <a:chExt cx="0" cy="0"/>
        </a:xfrm>
      </p:grpSpPr>
      <p:sp>
        <p:nvSpPr>
          <p:cNvPr id="122" name="Shape 12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124" name="Shape 124"/>
          <p:cNvGrpSpPr/>
          <p:nvPr/>
        </p:nvGrpSpPr>
        <p:grpSpPr>
          <a:xfrm>
            <a:off x="818844" y="502333"/>
            <a:ext cx="2324700" cy="2324700"/>
            <a:chOff x="-474900" y="321200"/>
            <a:chExt cx="2324700" cy="2324700"/>
          </a:xfrm>
        </p:grpSpPr>
        <p:sp>
          <p:nvSpPr>
            <p:cNvPr id="125" name="Shape 125"/>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 name="Shape 129"/>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000000"/>
        </a:solidFill>
      </p:bgPr>
    </p:bg>
    <p:spTree>
      <p:nvGrpSpPr>
        <p:cNvPr id="130" name="Shape 130"/>
        <p:cNvGrpSpPr/>
        <p:nvPr/>
      </p:nvGrpSpPr>
      <p:grpSpPr>
        <a:xfrm>
          <a:off x="0" y="0"/>
          <a:ext cx="0" cy="0"/>
          <a:chOff x="0" y="0"/>
          <a:chExt cx="0" cy="0"/>
        </a:xfrm>
      </p:grpSpPr>
      <p:sp>
        <p:nvSpPr>
          <p:cNvPr id="131" name="Shape 131"/>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000000"/>
        </a:solidFill>
      </p:bgPr>
    </p:bg>
    <p:spTree>
      <p:nvGrpSpPr>
        <p:cNvPr id="21" name="Shape 21"/>
        <p:cNvGrpSpPr/>
        <p:nvPr/>
      </p:nvGrpSpPr>
      <p:grpSpPr>
        <a:xfrm>
          <a:off x="0" y="0"/>
          <a:ext cx="0" cy="0"/>
          <a:chOff x="0" y="0"/>
          <a:chExt cx="0" cy="0"/>
        </a:xfrm>
      </p:grpSpPr>
      <p:sp>
        <p:nvSpPr>
          <p:cNvPr id="22" name="Shape 22"/>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3" name="Shape 23"/>
          <p:cNvGrpSpPr/>
          <p:nvPr/>
        </p:nvGrpSpPr>
        <p:grpSpPr>
          <a:xfrm>
            <a:off x="6427669" y="2502633"/>
            <a:ext cx="2324700" cy="2324700"/>
            <a:chOff x="-474900" y="321200"/>
            <a:chExt cx="2324700" cy="2324700"/>
          </a:xfrm>
        </p:grpSpPr>
        <p:sp>
          <p:nvSpPr>
            <p:cNvPr id="24" name="Shape 24"/>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ctrTitle"/>
          </p:nvPr>
        </p:nvSpPr>
        <p:spPr>
          <a:xfrm>
            <a:off x="2569800" y="2236800"/>
            <a:ext cx="4004400" cy="956700"/>
          </a:xfrm>
          <a:prstGeom prst="rect">
            <a:avLst/>
          </a:prstGeom>
        </p:spPr>
        <p:txBody>
          <a:bodyPr anchorCtr="0" anchor="b" bIns="91425" lIns="91425" spcFirstLastPara="1" rIns="91425" wrap="square" tIns="91425"/>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29" name="Shape 29"/>
          <p:cNvSpPr txBox="1"/>
          <p:nvPr>
            <p:ph idx="1" type="subTitle"/>
          </p:nvPr>
        </p:nvSpPr>
        <p:spPr>
          <a:xfrm>
            <a:off x="2569800" y="3188701"/>
            <a:ext cx="40044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1400"/>
              <a:buNone/>
              <a:defRPr sz="1400">
                <a:solidFill>
                  <a:srgbClr val="000000"/>
                </a:solidFill>
              </a:defRPr>
            </a:lvl1pPr>
            <a:lvl2pPr lvl="1" rtl="0" algn="ctr">
              <a:spcBef>
                <a:spcPts val="0"/>
              </a:spcBef>
              <a:spcAft>
                <a:spcPts val="0"/>
              </a:spcAft>
              <a:buClr>
                <a:srgbClr val="000000"/>
              </a:buClr>
              <a:buSzPts val="1400"/>
              <a:buNone/>
              <a:defRPr sz="1400">
                <a:solidFill>
                  <a:srgbClr val="000000"/>
                </a:solidFill>
              </a:defRPr>
            </a:lvl2pPr>
            <a:lvl3pPr lvl="2" rtl="0" algn="ctr">
              <a:spcBef>
                <a:spcPts val="0"/>
              </a:spcBef>
              <a:spcAft>
                <a:spcPts val="0"/>
              </a:spcAft>
              <a:buClr>
                <a:srgbClr val="000000"/>
              </a:buClr>
              <a:buSzPts val="1400"/>
              <a:buNone/>
              <a:defRPr sz="1400">
                <a:solidFill>
                  <a:srgbClr val="000000"/>
                </a:solidFill>
              </a:defRPr>
            </a:lvl3pPr>
            <a:lvl4pPr lvl="3" rtl="0" algn="ctr">
              <a:spcBef>
                <a:spcPts val="0"/>
              </a:spcBef>
              <a:spcAft>
                <a:spcPts val="0"/>
              </a:spcAft>
              <a:buClr>
                <a:srgbClr val="000000"/>
              </a:buClr>
              <a:buSzPts val="1400"/>
              <a:buNone/>
              <a:defRPr sz="1400">
                <a:solidFill>
                  <a:srgbClr val="000000"/>
                </a:solidFill>
              </a:defRPr>
            </a:lvl4pPr>
            <a:lvl5pPr lvl="4" rtl="0" algn="ctr">
              <a:spcBef>
                <a:spcPts val="0"/>
              </a:spcBef>
              <a:spcAft>
                <a:spcPts val="0"/>
              </a:spcAft>
              <a:buClr>
                <a:srgbClr val="000000"/>
              </a:buClr>
              <a:buSzPts val="1400"/>
              <a:buNone/>
              <a:defRPr sz="1400">
                <a:solidFill>
                  <a:srgbClr val="000000"/>
                </a:solidFill>
              </a:defRPr>
            </a:lvl5pPr>
            <a:lvl6pPr lvl="5" rtl="0" algn="ctr">
              <a:spcBef>
                <a:spcPts val="0"/>
              </a:spcBef>
              <a:spcAft>
                <a:spcPts val="0"/>
              </a:spcAft>
              <a:buClr>
                <a:srgbClr val="000000"/>
              </a:buClr>
              <a:buSzPts val="1400"/>
              <a:buNone/>
              <a:defRPr sz="1400">
                <a:solidFill>
                  <a:srgbClr val="000000"/>
                </a:solidFill>
              </a:defRPr>
            </a:lvl6pPr>
            <a:lvl7pPr lvl="6" rtl="0" algn="ctr">
              <a:spcBef>
                <a:spcPts val="0"/>
              </a:spcBef>
              <a:spcAft>
                <a:spcPts val="0"/>
              </a:spcAft>
              <a:buClr>
                <a:srgbClr val="000000"/>
              </a:buClr>
              <a:buSzPts val="1400"/>
              <a:buNone/>
              <a:defRPr sz="1400">
                <a:solidFill>
                  <a:srgbClr val="000000"/>
                </a:solidFill>
              </a:defRPr>
            </a:lvl7pPr>
            <a:lvl8pPr lvl="7" rtl="0" algn="ctr">
              <a:spcBef>
                <a:spcPts val="0"/>
              </a:spcBef>
              <a:spcAft>
                <a:spcPts val="0"/>
              </a:spcAft>
              <a:buClr>
                <a:srgbClr val="000000"/>
              </a:buClr>
              <a:buSzPts val="1400"/>
              <a:buNone/>
              <a:defRPr sz="1400">
                <a:solidFill>
                  <a:srgbClr val="000000"/>
                </a:solidFill>
              </a:defRPr>
            </a:lvl8pPr>
            <a:lvl9pPr lvl="8" rtl="0" algn="ctr">
              <a:spcBef>
                <a:spcPts val="0"/>
              </a:spcBef>
              <a:spcAft>
                <a:spcPts val="0"/>
              </a:spcAft>
              <a:buClr>
                <a:srgbClr val="000000"/>
              </a:buClr>
              <a:buSzPts val="1400"/>
              <a:buNone/>
              <a:defRPr sz="1400">
                <a:solidFill>
                  <a:srgbClr val="000000"/>
                </a:solidFill>
              </a:defRPr>
            </a:lvl9pPr>
          </a:lstStyle>
          <a:p/>
        </p:txBody>
      </p:sp>
      <p:grpSp>
        <p:nvGrpSpPr>
          <p:cNvPr id="30" name="Shape 30"/>
          <p:cNvGrpSpPr/>
          <p:nvPr/>
        </p:nvGrpSpPr>
        <p:grpSpPr>
          <a:xfrm>
            <a:off x="764825" y="439375"/>
            <a:ext cx="1924500" cy="1924500"/>
            <a:chOff x="6680825" y="2549350"/>
            <a:chExt cx="1539600" cy="1539600"/>
          </a:xfrm>
        </p:grpSpPr>
        <p:sp>
          <p:nvSpPr>
            <p:cNvPr id="31" name="Shape 31"/>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4" name="Shape 34"/>
        <p:cNvGrpSpPr/>
        <p:nvPr/>
      </p:nvGrpSpPr>
      <p:grpSpPr>
        <a:xfrm>
          <a:off x="0" y="0"/>
          <a:ext cx="0" cy="0"/>
          <a:chOff x="0" y="0"/>
          <a:chExt cx="0" cy="0"/>
        </a:xfrm>
      </p:grpSpPr>
      <p:grpSp>
        <p:nvGrpSpPr>
          <p:cNvPr id="35" name="Shape 35"/>
          <p:cNvGrpSpPr/>
          <p:nvPr/>
        </p:nvGrpSpPr>
        <p:grpSpPr>
          <a:xfrm>
            <a:off x="818844" y="502333"/>
            <a:ext cx="2324700" cy="2324700"/>
            <a:chOff x="-474900" y="321200"/>
            <a:chExt cx="2324700" cy="2324700"/>
          </a:xfrm>
        </p:grpSpPr>
        <p:sp>
          <p:nvSpPr>
            <p:cNvPr id="36" name="Shape 3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txBox="1"/>
          <p:nvPr>
            <p:ph idx="1" type="body"/>
          </p:nvPr>
        </p:nvSpPr>
        <p:spPr>
          <a:xfrm>
            <a:off x="2385525" y="1310550"/>
            <a:ext cx="4777200" cy="32658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Font typeface="Poppins"/>
              <a:buChar char="￮"/>
              <a:defRPr b="1" sz="2600">
                <a:latin typeface="Poppins"/>
                <a:ea typeface="Poppins"/>
                <a:cs typeface="Poppins"/>
                <a:sym typeface="Poppins"/>
              </a:defRPr>
            </a:lvl1pPr>
            <a:lvl2pPr indent="-393700" lvl="1" marL="914400" rtl="0">
              <a:spcBef>
                <a:spcPts val="0"/>
              </a:spcBef>
              <a:spcAft>
                <a:spcPts val="0"/>
              </a:spcAft>
              <a:buSzPts val="2600"/>
              <a:buFont typeface="Poppins"/>
              <a:buChar char="￮"/>
              <a:defRPr b="1" sz="2600">
                <a:latin typeface="Poppins"/>
                <a:ea typeface="Poppins"/>
                <a:cs typeface="Poppins"/>
                <a:sym typeface="Poppins"/>
              </a:defRPr>
            </a:lvl2pPr>
            <a:lvl3pPr indent="-393700" lvl="2" marL="1371600" rtl="0">
              <a:spcBef>
                <a:spcPts val="0"/>
              </a:spcBef>
              <a:spcAft>
                <a:spcPts val="0"/>
              </a:spcAft>
              <a:buSzPts val="2600"/>
              <a:buFont typeface="Poppins"/>
              <a:buChar char="￮"/>
              <a:defRPr b="1" sz="2600">
                <a:latin typeface="Poppins"/>
                <a:ea typeface="Poppins"/>
                <a:cs typeface="Poppins"/>
                <a:sym typeface="Poppins"/>
              </a:defRPr>
            </a:lvl3pPr>
            <a:lvl4pPr indent="-393700" lvl="3" marL="1828800" rtl="0">
              <a:spcBef>
                <a:spcPts val="0"/>
              </a:spcBef>
              <a:spcAft>
                <a:spcPts val="0"/>
              </a:spcAft>
              <a:buSzPts val="2600"/>
              <a:buFont typeface="Poppins"/>
              <a:buChar char="●"/>
              <a:defRPr b="1" sz="2600">
                <a:latin typeface="Poppins"/>
                <a:ea typeface="Poppins"/>
                <a:cs typeface="Poppins"/>
                <a:sym typeface="Poppins"/>
              </a:defRPr>
            </a:lvl4pPr>
            <a:lvl5pPr indent="-393700" lvl="4" marL="2286000" rtl="0">
              <a:spcBef>
                <a:spcPts val="0"/>
              </a:spcBef>
              <a:spcAft>
                <a:spcPts val="0"/>
              </a:spcAft>
              <a:buSzPts val="2600"/>
              <a:buFont typeface="Poppins"/>
              <a:buChar char="○"/>
              <a:defRPr b="1" sz="2600">
                <a:latin typeface="Poppins"/>
                <a:ea typeface="Poppins"/>
                <a:cs typeface="Poppins"/>
                <a:sym typeface="Poppins"/>
              </a:defRPr>
            </a:lvl5pPr>
            <a:lvl6pPr indent="-393700" lvl="5" marL="2743200" rtl="0">
              <a:spcBef>
                <a:spcPts val="0"/>
              </a:spcBef>
              <a:spcAft>
                <a:spcPts val="0"/>
              </a:spcAft>
              <a:buSzPts val="2600"/>
              <a:buFont typeface="Poppins"/>
              <a:buChar char="■"/>
              <a:defRPr b="1" sz="2600">
                <a:latin typeface="Poppins"/>
                <a:ea typeface="Poppins"/>
                <a:cs typeface="Poppins"/>
                <a:sym typeface="Poppins"/>
              </a:defRPr>
            </a:lvl6pPr>
            <a:lvl7pPr indent="-393700" lvl="6" marL="3200400" rtl="0">
              <a:spcBef>
                <a:spcPts val="0"/>
              </a:spcBef>
              <a:spcAft>
                <a:spcPts val="0"/>
              </a:spcAft>
              <a:buSzPts val="2600"/>
              <a:buFont typeface="Poppins"/>
              <a:buChar char="●"/>
              <a:defRPr b="1" sz="2600">
                <a:latin typeface="Poppins"/>
                <a:ea typeface="Poppins"/>
                <a:cs typeface="Poppins"/>
                <a:sym typeface="Poppins"/>
              </a:defRPr>
            </a:lvl7pPr>
            <a:lvl8pPr indent="-393700" lvl="7" marL="3657600" rtl="0">
              <a:spcBef>
                <a:spcPts val="0"/>
              </a:spcBef>
              <a:spcAft>
                <a:spcPts val="0"/>
              </a:spcAft>
              <a:buSzPts val="2600"/>
              <a:buFont typeface="Poppins"/>
              <a:buChar char="○"/>
              <a:defRPr b="1" sz="2600">
                <a:latin typeface="Poppins"/>
                <a:ea typeface="Poppins"/>
                <a:cs typeface="Poppins"/>
                <a:sym typeface="Poppins"/>
              </a:defRPr>
            </a:lvl8pPr>
            <a:lvl9pPr indent="-393700" lvl="8" marL="4114800">
              <a:spcBef>
                <a:spcPts val="0"/>
              </a:spcBef>
              <a:spcAft>
                <a:spcPts val="0"/>
              </a:spcAft>
              <a:buSzPts val="2600"/>
              <a:buFont typeface="Poppins"/>
              <a:buChar char="■"/>
              <a:defRPr b="1" sz="2600">
                <a:latin typeface="Poppins"/>
                <a:ea typeface="Poppins"/>
                <a:cs typeface="Poppins"/>
                <a:sym typeface="Poppins"/>
              </a:defRPr>
            </a:lvl9pPr>
          </a:lstStyle>
          <a:p/>
        </p:txBody>
      </p:sp>
      <p:sp>
        <p:nvSpPr>
          <p:cNvPr id="43" name="Shape 43"/>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44" name="Shape 4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5" name="Shape 45"/>
        <p:cNvGrpSpPr/>
        <p:nvPr/>
      </p:nvGrpSpPr>
      <p:grpSpPr>
        <a:xfrm>
          <a:off x="0" y="0"/>
          <a:ext cx="0" cy="0"/>
          <a:chOff x="0" y="0"/>
          <a:chExt cx="0" cy="0"/>
        </a:xfrm>
      </p:grpSpPr>
      <p:sp>
        <p:nvSpPr>
          <p:cNvPr id="46" name="Shape 46"/>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7" name="Shape 47"/>
          <p:cNvGrpSpPr/>
          <p:nvPr/>
        </p:nvGrpSpPr>
        <p:grpSpPr>
          <a:xfrm>
            <a:off x="-442731" y="337284"/>
            <a:ext cx="2324700" cy="2324700"/>
            <a:chOff x="-474900" y="321200"/>
            <a:chExt cx="2324700" cy="2324700"/>
          </a:xfrm>
        </p:grpSpPr>
        <p:sp>
          <p:nvSpPr>
            <p:cNvPr id="48" name="Shape 4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4" name="Shape 54"/>
          <p:cNvSpPr txBox="1"/>
          <p:nvPr>
            <p:ph idx="1" type="body"/>
          </p:nvPr>
        </p:nvSpPr>
        <p:spPr>
          <a:xfrm>
            <a:off x="1069625" y="1958050"/>
            <a:ext cx="4608000" cy="26184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5" name="Shape 5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56" name="Shape 56"/>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big image">
  <p:cSld name="TITLE_AND_BODY_1">
    <p:spTree>
      <p:nvGrpSpPr>
        <p:cNvPr id="57" name="Shape 57"/>
        <p:cNvGrpSpPr/>
        <p:nvPr/>
      </p:nvGrpSpPr>
      <p:grpSpPr>
        <a:xfrm>
          <a:off x="0" y="0"/>
          <a:ext cx="0" cy="0"/>
          <a:chOff x="0" y="0"/>
          <a:chExt cx="0" cy="0"/>
        </a:xfrm>
      </p:grpSpPr>
      <p:sp>
        <p:nvSpPr>
          <p:cNvPr id="58" name="Shape 58"/>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0" name="Shape 60"/>
          <p:cNvGrpSpPr/>
          <p:nvPr/>
        </p:nvGrpSpPr>
        <p:grpSpPr>
          <a:xfrm>
            <a:off x="-442731" y="337284"/>
            <a:ext cx="2324700" cy="2324700"/>
            <a:chOff x="-474900" y="321200"/>
            <a:chExt cx="2324700" cy="2324700"/>
          </a:xfrm>
        </p:grpSpPr>
        <p:sp>
          <p:nvSpPr>
            <p:cNvPr id="61" name="Shape 6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 name="Shape 6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txBox="1"/>
          <p:nvPr>
            <p:ph type="title"/>
          </p:nvPr>
        </p:nvSpPr>
        <p:spPr>
          <a:xfrm>
            <a:off x="457200" y="1166125"/>
            <a:ext cx="45048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Shape 67"/>
          <p:cNvSpPr txBox="1"/>
          <p:nvPr>
            <p:ph idx="1" type="body"/>
          </p:nvPr>
        </p:nvSpPr>
        <p:spPr>
          <a:xfrm>
            <a:off x="985679" y="1958050"/>
            <a:ext cx="3976500" cy="2618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8" name="Shape 6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9" name="Shape 69"/>
        <p:cNvGrpSpPr/>
        <p:nvPr/>
      </p:nvGrpSpPr>
      <p:grpSpPr>
        <a:xfrm>
          <a:off x="0" y="0"/>
          <a:ext cx="0" cy="0"/>
          <a:chOff x="0" y="0"/>
          <a:chExt cx="0" cy="0"/>
        </a:xfrm>
      </p:grpSpPr>
      <p:grpSp>
        <p:nvGrpSpPr>
          <p:cNvPr id="70" name="Shape 70"/>
          <p:cNvGrpSpPr/>
          <p:nvPr/>
        </p:nvGrpSpPr>
        <p:grpSpPr>
          <a:xfrm>
            <a:off x="-442731" y="337284"/>
            <a:ext cx="2324700" cy="2324700"/>
            <a:chOff x="-474900" y="321200"/>
            <a:chExt cx="2324700" cy="2324700"/>
          </a:xfrm>
        </p:grpSpPr>
        <p:sp>
          <p:nvSpPr>
            <p:cNvPr id="71" name="Shape 7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5" name="Shape 7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7" name="Shape 77"/>
          <p:cNvSpPr txBox="1"/>
          <p:nvPr>
            <p:ph idx="1" type="body"/>
          </p:nvPr>
        </p:nvSpPr>
        <p:spPr>
          <a:xfrm>
            <a:off x="1069625" y="1958050"/>
            <a:ext cx="2236800" cy="26184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8" name="Shape 78"/>
          <p:cNvSpPr txBox="1"/>
          <p:nvPr>
            <p:ph idx="2" type="body"/>
          </p:nvPr>
        </p:nvSpPr>
        <p:spPr>
          <a:xfrm>
            <a:off x="3440857" y="1958050"/>
            <a:ext cx="2236800" cy="26184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9" name="Shape 7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80" name="Shape 80"/>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2" name="Shape 82"/>
        <p:cNvGrpSpPr/>
        <p:nvPr/>
      </p:nvGrpSpPr>
      <p:grpSpPr>
        <a:xfrm>
          <a:off x="0" y="0"/>
          <a:ext cx="0" cy="0"/>
          <a:chOff x="0" y="0"/>
          <a:chExt cx="0" cy="0"/>
        </a:xfrm>
      </p:grpSpPr>
      <p:grpSp>
        <p:nvGrpSpPr>
          <p:cNvPr id="83" name="Shape 83"/>
          <p:cNvGrpSpPr/>
          <p:nvPr/>
        </p:nvGrpSpPr>
        <p:grpSpPr>
          <a:xfrm>
            <a:off x="-442731" y="337284"/>
            <a:ext cx="2324700" cy="2324700"/>
            <a:chOff x="-474900" y="321200"/>
            <a:chExt cx="2324700" cy="2324700"/>
          </a:xfrm>
        </p:grpSpPr>
        <p:sp>
          <p:nvSpPr>
            <p:cNvPr id="84" name="Shape 8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Shape 90"/>
          <p:cNvSpPr txBox="1"/>
          <p:nvPr>
            <p:ph idx="1" type="body"/>
          </p:nvPr>
        </p:nvSpPr>
        <p:spPr>
          <a:xfrm>
            <a:off x="1069625"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1" name="Shape 91"/>
          <p:cNvSpPr txBox="1"/>
          <p:nvPr>
            <p:ph idx="2" type="body"/>
          </p:nvPr>
        </p:nvSpPr>
        <p:spPr>
          <a:xfrm>
            <a:off x="2630936"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2" name="Shape 92"/>
          <p:cNvSpPr txBox="1"/>
          <p:nvPr>
            <p:ph idx="3" type="body"/>
          </p:nvPr>
        </p:nvSpPr>
        <p:spPr>
          <a:xfrm>
            <a:off x="4192246" y="1958050"/>
            <a:ext cx="1485300" cy="26184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3" name="Shape 9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94" name="Shape 94"/>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Shape 97"/>
          <p:cNvGrpSpPr/>
          <p:nvPr/>
        </p:nvGrpSpPr>
        <p:grpSpPr>
          <a:xfrm>
            <a:off x="-442731" y="337284"/>
            <a:ext cx="2324700" cy="2324700"/>
            <a:chOff x="-474900" y="321200"/>
            <a:chExt cx="2324700" cy="2324700"/>
          </a:xfrm>
        </p:grpSpPr>
        <p:sp>
          <p:nvSpPr>
            <p:cNvPr id="98" name="Shape 9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 name="Shape 10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ph type="title"/>
          </p:nvPr>
        </p:nvSpPr>
        <p:spPr>
          <a:xfrm>
            <a:off x="457200" y="1166125"/>
            <a:ext cx="5220300" cy="683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4" name="Shape 10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5" name="Shape 105"/>
        <p:cNvGrpSpPr/>
        <p:nvPr/>
      </p:nvGrpSpPr>
      <p:grpSpPr>
        <a:xfrm>
          <a:off x="0" y="0"/>
          <a:ext cx="0" cy="0"/>
          <a:chOff x="0" y="0"/>
          <a:chExt cx="0" cy="0"/>
        </a:xfrm>
      </p:grpSpPr>
      <p:grpSp>
        <p:nvGrpSpPr>
          <p:cNvPr id="106" name="Shape 106"/>
          <p:cNvGrpSpPr/>
          <p:nvPr/>
        </p:nvGrpSpPr>
        <p:grpSpPr>
          <a:xfrm>
            <a:off x="308378" y="3811995"/>
            <a:ext cx="1844185" cy="1844185"/>
            <a:chOff x="-474900" y="321200"/>
            <a:chExt cx="2324700" cy="2324700"/>
          </a:xfrm>
        </p:grpSpPr>
        <p:sp>
          <p:nvSpPr>
            <p:cNvPr id="107" name="Shape 10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 name="Shape 1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txBox="1"/>
          <p:nvPr>
            <p:ph idx="1" type="body"/>
          </p:nvPr>
        </p:nvSpPr>
        <p:spPr>
          <a:xfrm>
            <a:off x="1069625" y="4406300"/>
            <a:ext cx="46080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1400"/>
              <a:buNone/>
              <a:defRPr sz="1400"/>
            </a:lvl1pPr>
          </a:lstStyle>
          <a:p/>
        </p:txBody>
      </p:sp>
      <p:sp>
        <p:nvSpPr>
          <p:cNvPr id="113" name="Shape 11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lvl="0" algn="ctr">
              <a:buNone/>
              <a:defRPr b="1" sz="1000">
                <a:solidFill>
                  <a:srgbClr val="FFFFFF"/>
                </a:solidFill>
                <a:latin typeface="Poppins"/>
                <a:ea typeface="Poppins"/>
                <a:cs typeface="Poppins"/>
                <a:sym typeface="Poppins"/>
              </a:defRPr>
            </a:lvl1pPr>
            <a:lvl2pPr lvl="1" algn="ctr">
              <a:buNone/>
              <a:defRPr b="1" sz="1000">
                <a:solidFill>
                  <a:srgbClr val="FFFFFF"/>
                </a:solidFill>
                <a:latin typeface="Poppins"/>
                <a:ea typeface="Poppins"/>
                <a:cs typeface="Poppins"/>
                <a:sym typeface="Poppins"/>
              </a:defRPr>
            </a:lvl2pPr>
            <a:lvl3pPr lvl="2" algn="ctr">
              <a:buNone/>
              <a:defRPr b="1" sz="1000">
                <a:solidFill>
                  <a:srgbClr val="FFFFFF"/>
                </a:solidFill>
                <a:latin typeface="Poppins"/>
                <a:ea typeface="Poppins"/>
                <a:cs typeface="Poppins"/>
                <a:sym typeface="Poppins"/>
              </a:defRPr>
            </a:lvl3pPr>
            <a:lvl4pPr lvl="3" algn="ctr">
              <a:buNone/>
              <a:defRPr b="1" sz="1000">
                <a:solidFill>
                  <a:srgbClr val="FFFFFF"/>
                </a:solidFill>
                <a:latin typeface="Poppins"/>
                <a:ea typeface="Poppins"/>
                <a:cs typeface="Poppins"/>
                <a:sym typeface="Poppins"/>
              </a:defRPr>
            </a:lvl4pPr>
            <a:lvl5pPr lvl="4" algn="ctr">
              <a:buNone/>
              <a:defRPr b="1" sz="1000">
                <a:solidFill>
                  <a:srgbClr val="FFFFFF"/>
                </a:solidFill>
                <a:latin typeface="Poppins"/>
                <a:ea typeface="Poppins"/>
                <a:cs typeface="Poppins"/>
                <a:sym typeface="Poppins"/>
              </a:defRPr>
            </a:lvl5pPr>
            <a:lvl6pPr lvl="5" algn="ctr">
              <a:buNone/>
              <a:defRPr b="1" sz="1000">
                <a:solidFill>
                  <a:srgbClr val="FFFFFF"/>
                </a:solidFill>
                <a:latin typeface="Poppins"/>
                <a:ea typeface="Poppins"/>
                <a:cs typeface="Poppins"/>
                <a:sym typeface="Poppins"/>
              </a:defRPr>
            </a:lvl6pPr>
            <a:lvl7pPr lvl="6" algn="ctr">
              <a:buNone/>
              <a:defRPr b="1" sz="1000">
                <a:solidFill>
                  <a:srgbClr val="FFFFFF"/>
                </a:solidFill>
                <a:latin typeface="Poppins"/>
                <a:ea typeface="Poppins"/>
                <a:cs typeface="Poppins"/>
                <a:sym typeface="Poppins"/>
              </a:defRPr>
            </a:lvl7pPr>
            <a:lvl8pPr lvl="7" algn="ctr">
              <a:buNone/>
              <a:defRPr b="1" sz="1000">
                <a:solidFill>
                  <a:srgbClr val="FFFFFF"/>
                </a:solidFill>
                <a:latin typeface="Poppins"/>
                <a:ea typeface="Poppins"/>
                <a:cs typeface="Poppins"/>
                <a:sym typeface="Poppins"/>
              </a:defRPr>
            </a:lvl8pPr>
            <a:lvl9pPr lvl="8" algn="ctr">
              <a:buNone/>
              <a:defRPr b="1" sz="1000">
                <a:solidFill>
                  <a:srgbClr val="FFFFFF"/>
                </a:solidFill>
                <a:latin typeface="Poppins"/>
                <a:ea typeface="Poppins"/>
                <a:cs typeface="Poppins"/>
                <a:sym typeface="Poppins"/>
              </a:defRPr>
            </a:lvl9pPr>
          </a:lstStyle>
          <a:p>
            <a:pPr indent="0" lvl="0" marL="0">
              <a:spcBef>
                <a:spcPts val="0"/>
              </a:spcBef>
              <a:spcAft>
                <a:spcPts val="0"/>
              </a:spcAft>
              <a:buNone/>
            </a:pPr>
            <a:fld id="{00000000-1234-1234-1234-123412341234}" type="slidenum">
              <a:rPr lang="en"/>
              <a:t>‹#›</a:t>
            </a:fld>
            <a:endParaRPr/>
          </a:p>
        </p:txBody>
      </p:sp>
      <p:sp>
        <p:nvSpPr>
          <p:cNvPr id="7" name="Shape 7"/>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9pPr>
          </a:lstStyle>
          <a:p/>
        </p:txBody>
      </p:sp>
      <p:sp>
        <p:nvSpPr>
          <p:cNvPr id="8" name="Shape 8"/>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lstStyle>
            <a:lvl1pPr indent="-330200" lvl="0" marL="457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indent="-330200" lvl="1" marL="9144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indent="-330200" lvl="2" marL="13716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indent="-330200" lvl="3" marL="1828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indent="-330200" lvl="4" marL="22860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indent="-330200" lvl="5" marL="2743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indent="-330200" lvl="6" marL="32004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indent="-330200" lvl="7" marL="36576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indent="-330200" lvl="8" marL="4114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en.wikipedia.org/wiki/Procedure_(computer_science)" TargetMode="External"/><Relationship Id="rId4" Type="http://schemas.openxmlformats.org/officeDocument/2006/relationships/hyperlink" Target="https://en.wikipedia.org/wiki/Message_passing" TargetMode="External"/><Relationship Id="rId5" Type="http://schemas.openxmlformats.org/officeDocument/2006/relationships/hyperlink" Target="https://en.wikipedia.org/wiki/Object_(computer_science)"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8.jpg"/><Relationship Id="rId4" Type="http://schemas.openxmlformats.org/officeDocument/2006/relationships/hyperlink" Target="http://www.dofactory.com/net/strategy-design-patter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 Id="rId3" Type="http://schemas.openxmlformats.org/officeDocument/2006/relationships/image" Target="../media/image8.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 Id="rId3" Type="http://schemas.openxmlformats.org/officeDocument/2006/relationships/image" Target="../media/image27.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 Id="rId3" Type="http://schemas.openxmlformats.org/officeDocument/2006/relationships/image" Target="../media/image2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 Id="rId3"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 Id="rId3" Type="http://schemas.openxmlformats.org/officeDocument/2006/relationships/image" Target="../media/image28.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7.xml"/><Relationship Id="rId3" Type="http://schemas.openxmlformats.org/officeDocument/2006/relationships/hyperlink" Target="http://www.google.com/sheets/about/" TargetMode="External"/><Relationship Id="rId4" Type="http://schemas.openxmlformats.org/officeDocument/2006/relationships/image" Target="../media/image2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Class_(computer_programming)" TargetMode="External"/><Relationship Id="rId5" Type="http://schemas.openxmlformats.org/officeDocument/2006/relationships/hyperlink" Target="https://en.wikipedia.org/wiki/Prototype-based_programming" TargetMode="External"/><Relationship Id="rId6" Type="http://schemas.openxmlformats.org/officeDocument/2006/relationships/hyperlink" Target="https://en.wikipedia.org/wiki/Class-based_programming"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2.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3.xml"/><Relationship Id="rId3" Type="http://schemas.openxmlformats.org/officeDocument/2006/relationships/hyperlink" Target="https://www.fontsquirrel.com/fonts/poppin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5.xml"/><Relationship Id="rId3" Type="http://schemas.openxmlformats.org/officeDocument/2006/relationships/hyperlink" Target="https://twitter.com/googledocs/status/73008724015664332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en.wikipedia.org/wiki/Interface_(computing)" TargetMode="External"/><Relationship Id="rId4" Type="http://schemas.openxmlformats.org/officeDocument/2006/relationships/hyperlink" Target="https://en.wikipedia.org/wiki/Data_type" TargetMode="External"/></Relationships>
</file>

<file path=ppt/slides/_rels/slide19.xml.rels><?xml version="1.0" encoding="UTF-8" standalone="yes"?><Relationships xmlns="http://schemas.openxmlformats.org/package/2006/relationships"><Relationship Id="rId10" Type="http://schemas.openxmlformats.org/officeDocument/2006/relationships/hyperlink" Target="https://en.wikipedia.org/wiki/Polymorphism_(computer_science)#cite_note-gbooch-3" TargetMode="External"/><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hyperlink" Target="https://en.wikipedia.org/wiki/Ad_hoc_polymorphism" TargetMode="External"/><Relationship Id="rId9" Type="http://schemas.openxmlformats.org/officeDocument/2006/relationships/hyperlink" Target="https://en.wikipedia.org/wiki/Subtyping" TargetMode="External"/><Relationship Id="rId5" Type="http://schemas.openxmlformats.org/officeDocument/2006/relationships/hyperlink" Target="https://en.wikipedia.org/wiki/Function_overloading" TargetMode="External"/><Relationship Id="rId6" Type="http://schemas.openxmlformats.org/officeDocument/2006/relationships/hyperlink" Target="https://en.wikipedia.org/wiki/Parametric_polymorphism" TargetMode="External"/><Relationship Id="rId7" Type="http://schemas.openxmlformats.org/officeDocument/2006/relationships/hyperlink" Target="https://en.wikipedia.org/wiki/Generic_programming" TargetMode="External"/><Relationship Id="rId8" Type="http://schemas.openxmlformats.org/officeDocument/2006/relationships/hyperlink" Target="https://en.wikipedia.org/wiki/Functional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hyperlink" Target="https://en.wikipedia.org/wiki/Polymorphism_(computer_science)#cite_note-gbooch-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hyperlink" Target="https://en.wikipedia.org/wiki/Polymorphism_(computer_science)#cite_note-gbooch-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docs.microsoft.com/en-us/dotnet/csharp/language-reference/keywords/class" TargetMode="External"/><Relationship Id="rId4" Type="http://schemas.openxmlformats.org/officeDocument/2006/relationships/hyperlink" Target="https://docs.microsoft.com/en-us/dotnet/csharp/language-reference/keywords/stru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jpg"/><Relationship Id="rId4" Type="http://schemas.openxmlformats.org/officeDocument/2006/relationships/hyperlink" Target="https://en.wikipedia.org/wiki/Polymorphism_(computer_science)#cite_note-gbooch-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jpg"/><Relationship Id="rId4" Type="http://schemas.openxmlformats.org/officeDocument/2006/relationships/image" Target="../media/image5.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8.jpg"/><Relationship Id="rId4" Type="http://schemas.openxmlformats.org/officeDocument/2006/relationships/hyperlink" Target="http://www.dofactory.com/net/builder-design-patter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jpg"/><Relationship Id="rId4" Type="http://schemas.openxmlformats.org/officeDocument/2006/relationships/image" Target="../media/image9.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8.jpg"/><Relationship Id="rId4" Type="http://schemas.openxmlformats.org/officeDocument/2006/relationships/hyperlink" Target="http://www.dofactory.com/net/factory-method-design-patter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8.jpg"/><Relationship Id="rId4" Type="http://schemas.openxmlformats.org/officeDocument/2006/relationships/image" Target="../media/image15.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8.jpg"/><Relationship Id="rId4" Type="http://schemas.openxmlformats.org/officeDocument/2006/relationships/hyperlink" Target="http://www.dofactory.com/net/abstract-factory-design-patter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8.jpg"/><Relationship Id="rId4" Type="http://schemas.openxmlformats.org/officeDocument/2006/relationships/image" Target="../media/image19.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8.jpg"/><Relationship Id="rId4" Type="http://schemas.openxmlformats.org/officeDocument/2006/relationships/hyperlink" Target="http://www.dofactory.com/net/prototype-design-patter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8.jpg"/><Relationship Id="rId4" Type="http://schemas.openxmlformats.org/officeDocument/2006/relationships/image" Target="../media/image14.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8.jpg"/><Relationship Id="rId4" Type="http://schemas.openxmlformats.org/officeDocument/2006/relationships/hyperlink" Target="http://www.dofactory.com/net/singleton-design-patter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8.jpg"/><Relationship Id="rId4" Type="http://schemas.openxmlformats.org/officeDocument/2006/relationships/image" Target="../media/image22.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8.jpg"/><Relationship Id="rId4" Type="http://schemas.openxmlformats.org/officeDocument/2006/relationships/hyperlink" Target="http://www.dofactory.com/net/adapter-design-patter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en.wikipedia.org/wiki/Instance_(computer_science)" TargetMode="External"/><Relationship Id="rId4" Type="http://schemas.openxmlformats.org/officeDocument/2006/relationships/hyperlink" Target="https://en.wikipedia.org/wiki/Class_(computer_scienc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8.jpg"/><Relationship Id="rId4" Type="http://schemas.openxmlformats.org/officeDocument/2006/relationships/image" Target="../media/image10.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8.jpg"/><Relationship Id="rId4" Type="http://schemas.openxmlformats.org/officeDocument/2006/relationships/hyperlink" Target="http://www.dofactory.com/net/bridge-design-patter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8.jpg"/><Relationship Id="rId4" Type="http://schemas.openxmlformats.org/officeDocument/2006/relationships/image" Target="../media/image21.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8.jpg"/><Relationship Id="rId4" Type="http://schemas.openxmlformats.org/officeDocument/2006/relationships/hyperlink" Target="http://www.dofactory.com/net/composite-design-patter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8.jpg"/><Relationship Id="rId4" Type="http://schemas.openxmlformats.org/officeDocument/2006/relationships/image" Target="../media/image2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8.jpg"/><Relationship Id="rId4" Type="http://schemas.openxmlformats.org/officeDocument/2006/relationships/hyperlink" Target="http://www.dofactory.com/net/decorator-design-pattern"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8.jpg"/><Relationship Id="rId4" Type="http://schemas.openxmlformats.org/officeDocument/2006/relationships/image" Target="../media/image17.gi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8.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8.jpg"/><Relationship Id="rId4" Type="http://schemas.openxmlformats.org/officeDocument/2006/relationships/hyperlink" Target="http://www.dofactory.com/net/facade-design-patter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8.jpg"/><Relationship Id="rId4" Type="http://schemas.openxmlformats.org/officeDocument/2006/relationships/image" Target="../media/image18.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8.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8.jpg"/><Relationship Id="rId4" Type="http://schemas.openxmlformats.org/officeDocument/2006/relationships/hyperlink" Target="http://www.dofactory.com/net/flyweight-design-patter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Value_(computer_scienc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8.jpg"/><Relationship Id="rId4" Type="http://schemas.openxmlformats.org/officeDocument/2006/relationships/image" Target="../media/image13.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8.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8.jpg"/><Relationship Id="rId4" Type="http://schemas.openxmlformats.org/officeDocument/2006/relationships/hyperlink" Target="http://www.dofactory.com/net/proxy-design-pattern"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8.jpg"/><Relationship Id="rId4" Type="http://schemas.openxmlformats.org/officeDocument/2006/relationships/image" Target="../media/image12.gi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8.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8.jpg"/><Relationship Id="rId4" Type="http://schemas.openxmlformats.org/officeDocument/2006/relationships/hyperlink" Target="http://www.dofactory.com/net/command-design-pattern"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8.jpg"/><Relationship Id="rId4" Type="http://schemas.openxmlformats.org/officeDocument/2006/relationships/image" Target="../media/image11.gi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8.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8.jpg"/><Relationship Id="rId4" Type="http://schemas.openxmlformats.org/officeDocument/2006/relationships/hyperlink" Target="http://www.dofactory.com/net/iterator-design-pattern"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 Id="rId3" Type="http://schemas.openxmlformats.org/officeDocument/2006/relationships/image" Target="../media/image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 Id="rId3" Type="http://schemas.openxmlformats.org/officeDocument/2006/relationships/image" Target="../media/image8.jpg"/><Relationship Id="rId4" Type="http://schemas.openxmlformats.org/officeDocument/2006/relationships/image" Target="../media/image20.gi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8.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8.jpg"/><Relationship Id="rId4" Type="http://schemas.openxmlformats.org/officeDocument/2006/relationships/hyperlink" Target="http://www.dofactory.com/net/observer-design-pattern"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 Id="rId3"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 Id="rId3" Type="http://schemas.openxmlformats.org/officeDocument/2006/relationships/image" Target="../media/image8.jpg"/><Relationship Id="rId4" Type="http://schemas.openxmlformats.org/officeDocument/2006/relationships/image" Target="../media/image16.gi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2211600" y="1991850"/>
            <a:ext cx="47208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POO Review</a:t>
            </a:r>
            <a:endParaRPr/>
          </a:p>
        </p:txBody>
      </p:sp>
      <p:grpSp>
        <p:nvGrpSpPr>
          <p:cNvPr id="142" name="Shape 142"/>
          <p:cNvGrpSpPr/>
          <p:nvPr/>
        </p:nvGrpSpPr>
        <p:grpSpPr>
          <a:xfrm>
            <a:off x="1311079" y="985525"/>
            <a:ext cx="832106" cy="832102"/>
            <a:chOff x="1923675" y="1633650"/>
            <a:chExt cx="436000" cy="435975"/>
          </a:xfrm>
        </p:grpSpPr>
        <p:sp>
          <p:nvSpPr>
            <p:cNvPr id="143" name="Shape 143"/>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4294967295" type="ctrTitle"/>
          </p:nvPr>
        </p:nvSpPr>
        <p:spPr>
          <a:xfrm>
            <a:off x="2351800" y="1180475"/>
            <a:ext cx="4984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t>Method</a:t>
            </a:r>
            <a:endParaRPr sz="9600"/>
          </a:p>
        </p:txBody>
      </p:sp>
      <p:sp>
        <p:nvSpPr>
          <p:cNvPr id="251" name="Shape 251"/>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A method, </a:t>
            </a:r>
            <a:r>
              <a:rPr lang="en"/>
              <a:t>is a</a:t>
            </a:r>
            <a:r>
              <a:rPr lang="en">
                <a:uFill>
                  <a:noFill/>
                </a:uFill>
                <a:hlinkClick r:id="rId3"/>
              </a:rPr>
              <a:t> procedure</a:t>
            </a:r>
            <a:r>
              <a:rPr lang="en"/>
              <a:t> associated with a</a:t>
            </a:r>
            <a:r>
              <a:rPr lang="en">
                <a:uFill>
                  <a:noFill/>
                </a:uFill>
                <a:hlinkClick r:id="rId4"/>
              </a:rPr>
              <a:t> message</a:t>
            </a:r>
            <a:r>
              <a:rPr lang="en"/>
              <a:t> and an</a:t>
            </a:r>
            <a:r>
              <a:rPr lang="en">
                <a:uFill>
                  <a:noFill/>
                </a:uFill>
                <a:hlinkClick r:id="rId5"/>
              </a:rPr>
              <a:t> object</a:t>
            </a:r>
            <a:r>
              <a:rPr lang="en"/>
              <a:t>. For example, a Window object would have methods such as open and close, while its state (whether it is opened or closed) would be a property.</a:t>
            </a:r>
            <a:endParaRPr/>
          </a:p>
        </p:txBody>
      </p:sp>
      <p:sp>
        <p:nvSpPr>
          <p:cNvPr id="252" name="Shape 25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3" name="Shape 253"/>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3" name="Shape 1563"/>
        <p:cNvGrpSpPr/>
        <p:nvPr/>
      </p:nvGrpSpPr>
      <p:grpSpPr>
        <a:xfrm>
          <a:off x="0" y="0"/>
          <a:ext cx="0" cy="0"/>
          <a:chOff x="0" y="0"/>
          <a:chExt cx="0" cy="0"/>
        </a:xfrm>
      </p:grpSpPr>
      <p:pic>
        <p:nvPicPr>
          <p:cNvPr id="1564" name="Shape 156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565" name="Shape 1565"/>
          <p:cNvGrpSpPr/>
          <p:nvPr/>
        </p:nvGrpSpPr>
        <p:grpSpPr>
          <a:xfrm>
            <a:off x="5853100" y="3068600"/>
            <a:ext cx="1539600" cy="1539600"/>
            <a:chOff x="6680825" y="2549350"/>
            <a:chExt cx="1539600" cy="1539600"/>
          </a:xfrm>
        </p:grpSpPr>
        <p:sp>
          <p:nvSpPr>
            <p:cNvPr id="1566" name="Shape 156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7" name="Shape 156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8" name="Shape 156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69" name="Shape 156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570" name="Shape 1570"/>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http://www.dofactory.com/net/strategy-design-pattern</a:t>
            </a:r>
            <a:endParaRPr sz="1400"/>
          </a:p>
          <a:p>
            <a:pPr indent="0" lvl="0" marL="0" rtl="0">
              <a:spcBef>
                <a:spcPts val="600"/>
              </a:spcBef>
              <a:spcAft>
                <a:spcPts val="0"/>
              </a:spcAft>
              <a:buNone/>
            </a:pPr>
            <a:r>
              <a:t/>
            </a:r>
            <a:endParaRPr sz="1400"/>
          </a:p>
        </p:txBody>
      </p:sp>
      <p:sp>
        <p:nvSpPr>
          <p:cNvPr id="1571" name="Shape 157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72" name="Shape 1572"/>
          <p:cNvGrpSpPr/>
          <p:nvPr/>
        </p:nvGrpSpPr>
        <p:grpSpPr>
          <a:xfrm>
            <a:off x="6438110" y="3653462"/>
            <a:ext cx="369505" cy="369505"/>
            <a:chOff x="2594050" y="1631825"/>
            <a:chExt cx="439625" cy="439625"/>
          </a:xfrm>
        </p:grpSpPr>
        <p:sp>
          <p:nvSpPr>
            <p:cNvPr id="1573" name="Shape 157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4" name="Shape 157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5" name="Shape 157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6" name="Shape 157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0" name="Shape 1580"/>
        <p:cNvGrpSpPr/>
        <p:nvPr/>
      </p:nvGrpSpPr>
      <p:grpSpPr>
        <a:xfrm>
          <a:off x="0" y="0"/>
          <a:ext cx="0" cy="0"/>
          <a:chOff x="0" y="0"/>
          <a:chExt cx="0" cy="0"/>
        </a:xfrm>
      </p:grpSpPr>
      <p:sp>
        <p:nvSpPr>
          <p:cNvPr id="1581" name="Shape 1581"/>
          <p:cNvSpPr txBox="1"/>
          <p:nvPr>
            <p:ph idx="4294967295" type="ctrTitle"/>
          </p:nvPr>
        </p:nvSpPr>
        <p:spPr>
          <a:xfrm>
            <a:off x="2351788" y="1180487"/>
            <a:ext cx="46080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9600"/>
              <a:t>Hello!</a:t>
            </a:r>
            <a:endParaRPr sz="9600"/>
          </a:p>
        </p:txBody>
      </p:sp>
      <p:sp>
        <p:nvSpPr>
          <p:cNvPr id="1582" name="Shape 1582"/>
          <p:cNvSpPr txBox="1"/>
          <p:nvPr>
            <p:ph idx="4294967295" type="subTitle"/>
          </p:nvPr>
        </p:nvSpPr>
        <p:spPr>
          <a:xfrm>
            <a:off x="2351800" y="2265877"/>
            <a:ext cx="4608000" cy="1778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I am Jayden Smith</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I am here because I love to give presentations. </a:t>
            </a:r>
            <a:endParaRPr/>
          </a:p>
          <a:p>
            <a:pPr indent="0" lvl="0" marL="0">
              <a:spcBef>
                <a:spcPts val="600"/>
              </a:spcBef>
              <a:spcAft>
                <a:spcPts val="0"/>
              </a:spcAft>
              <a:buClr>
                <a:schemeClr val="dk1"/>
              </a:buClr>
              <a:buSzPts val="1100"/>
              <a:buFont typeface="Arial"/>
              <a:buNone/>
            </a:pPr>
            <a:r>
              <a:rPr lang="en"/>
              <a:t>You can find me at @username</a:t>
            </a:r>
            <a:endParaRPr b="1"/>
          </a:p>
        </p:txBody>
      </p:sp>
      <p:sp>
        <p:nvSpPr>
          <p:cNvPr id="1583" name="Shape 158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84" name="Shape 1584"/>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8" name="Shape 1588"/>
        <p:cNvGrpSpPr/>
        <p:nvPr/>
      </p:nvGrpSpPr>
      <p:grpSpPr>
        <a:xfrm>
          <a:off x="0" y="0"/>
          <a:ext cx="0" cy="0"/>
          <a:chOff x="0" y="0"/>
          <a:chExt cx="0" cy="0"/>
        </a:xfrm>
      </p:grpSpPr>
      <p:sp>
        <p:nvSpPr>
          <p:cNvPr id="1589" name="Shape 1589"/>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Transition headline</a:t>
            </a:r>
            <a:endParaRPr/>
          </a:p>
        </p:txBody>
      </p:sp>
      <p:sp>
        <p:nvSpPr>
          <p:cNvPr id="1590" name="Shape 1590"/>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
        <p:nvSpPr>
          <p:cNvPr id="1591" name="Shape 1591"/>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5" name="Shape 1595"/>
        <p:cNvGrpSpPr/>
        <p:nvPr/>
      </p:nvGrpSpPr>
      <p:grpSpPr>
        <a:xfrm>
          <a:off x="0" y="0"/>
          <a:ext cx="0" cy="0"/>
          <a:chOff x="0" y="0"/>
          <a:chExt cx="0" cy="0"/>
        </a:xfrm>
      </p:grpSpPr>
      <p:sp>
        <p:nvSpPr>
          <p:cNvPr id="1596" name="Shape 1596"/>
          <p:cNvSpPr txBox="1"/>
          <p:nvPr>
            <p:ph idx="1" type="body"/>
          </p:nvPr>
        </p:nvSpPr>
        <p:spPr>
          <a:xfrm>
            <a:off x="2385525" y="1310550"/>
            <a:ext cx="4777200" cy="3265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inspiration and to invoke philosophical thoughts from the reader.</a:t>
            </a:r>
            <a:endParaRPr/>
          </a:p>
        </p:txBody>
      </p:sp>
      <p:sp>
        <p:nvSpPr>
          <p:cNvPr id="1597" name="Shape 159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1" name="Shape 1601"/>
        <p:cNvGrpSpPr/>
        <p:nvPr/>
      </p:nvGrpSpPr>
      <p:grpSpPr>
        <a:xfrm>
          <a:off x="0" y="0"/>
          <a:ext cx="0" cy="0"/>
          <a:chOff x="0" y="0"/>
          <a:chExt cx="0" cy="0"/>
        </a:xfrm>
      </p:grpSpPr>
      <p:pic>
        <p:nvPicPr>
          <p:cNvPr id="1602" name="Shape 160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603" name="Shape 1603"/>
          <p:cNvGrpSpPr/>
          <p:nvPr/>
        </p:nvGrpSpPr>
        <p:grpSpPr>
          <a:xfrm>
            <a:off x="5853100" y="3068600"/>
            <a:ext cx="1539600" cy="1539600"/>
            <a:chOff x="6680825" y="2549350"/>
            <a:chExt cx="1539600" cy="1539600"/>
          </a:xfrm>
        </p:grpSpPr>
        <p:sp>
          <p:nvSpPr>
            <p:cNvPr id="1604" name="Shape 160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5" name="Shape 160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6" name="Shape 160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07" name="Shape 160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1608" name="Shape 1608"/>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330200" lvl="0" marL="457200" rtl="0">
              <a:spcBef>
                <a:spcPts val="600"/>
              </a:spcBef>
              <a:spcAft>
                <a:spcPts val="0"/>
              </a:spcAft>
              <a:buSzPts val="1600"/>
              <a:buChar char="￮"/>
            </a:pPr>
            <a:r>
              <a:rPr lang="en"/>
              <a:t>Here you have a list of items</a:t>
            </a:r>
            <a:endParaRPr/>
          </a:p>
          <a:p>
            <a:pPr indent="-330200" lvl="0" marL="457200" rtl="0">
              <a:spcBef>
                <a:spcPts val="0"/>
              </a:spcBef>
              <a:spcAft>
                <a:spcPts val="0"/>
              </a:spcAft>
              <a:buSzPts val="1600"/>
              <a:buChar char="￮"/>
            </a:pPr>
            <a:r>
              <a:rPr lang="en"/>
              <a:t>And some text</a:t>
            </a:r>
            <a:endParaRPr/>
          </a:p>
          <a:p>
            <a:pPr indent="-330200" lvl="0" marL="457200" rtl="0">
              <a:spcBef>
                <a:spcPts val="0"/>
              </a:spcBef>
              <a:spcAft>
                <a:spcPts val="0"/>
              </a:spcAft>
              <a:buSzPts val="1600"/>
              <a:buChar char="￮"/>
            </a:pPr>
            <a:r>
              <a:rPr lang="en"/>
              <a:t>But remember not to overload your slides with content</a:t>
            </a:r>
            <a:endParaRPr/>
          </a:p>
          <a:p>
            <a:pPr indent="0" lvl="0" marL="0" rtl="0">
              <a:spcBef>
                <a:spcPts val="600"/>
              </a:spcBef>
              <a:spcAft>
                <a:spcPts val="0"/>
              </a:spcAft>
              <a:buNone/>
            </a:pPr>
            <a:r>
              <a:t/>
            </a:r>
            <a:endParaRPr/>
          </a:p>
          <a:p>
            <a:pPr indent="0" lvl="0" marL="0">
              <a:spcBef>
                <a:spcPts val="600"/>
              </a:spcBef>
              <a:spcAft>
                <a:spcPts val="0"/>
              </a:spcAft>
              <a:buNone/>
            </a:pPr>
            <a:r>
              <a:rPr lang="en"/>
              <a:t>Your audience will listen to you or read the content, but won’t do both. </a:t>
            </a:r>
            <a:endParaRPr/>
          </a:p>
        </p:txBody>
      </p:sp>
      <p:sp>
        <p:nvSpPr>
          <p:cNvPr id="1609" name="Shape 160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610" name="Shape 1610"/>
          <p:cNvGrpSpPr/>
          <p:nvPr/>
        </p:nvGrpSpPr>
        <p:grpSpPr>
          <a:xfrm>
            <a:off x="6438110" y="3653462"/>
            <a:ext cx="369505" cy="369505"/>
            <a:chOff x="2594050" y="1631825"/>
            <a:chExt cx="439625" cy="439625"/>
          </a:xfrm>
        </p:grpSpPr>
        <p:sp>
          <p:nvSpPr>
            <p:cNvPr id="1611" name="Shape 161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2" name="Shape 161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3" name="Shape 161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4" name="Shape 161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8" name="Shape 1618"/>
        <p:cNvGrpSpPr/>
        <p:nvPr/>
      </p:nvGrpSpPr>
      <p:grpSpPr>
        <a:xfrm>
          <a:off x="0" y="0"/>
          <a:ext cx="0" cy="0"/>
          <a:chOff x="0" y="0"/>
          <a:chExt cx="0" cy="0"/>
        </a:xfrm>
      </p:grpSpPr>
      <p:sp>
        <p:nvSpPr>
          <p:cNvPr id="1619" name="Shape 1619"/>
          <p:cNvSpPr txBox="1"/>
          <p:nvPr>
            <p:ph idx="4294967295" type="ctrTitle"/>
          </p:nvPr>
        </p:nvSpPr>
        <p:spPr>
          <a:xfrm>
            <a:off x="2092625" y="2954950"/>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Big concept</a:t>
            </a:r>
            <a:endParaRPr sz="6000"/>
          </a:p>
        </p:txBody>
      </p:sp>
      <p:sp>
        <p:nvSpPr>
          <p:cNvPr id="1620" name="Shape 1620"/>
          <p:cNvSpPr txBox="1"/>
          <p:nvPr>
            <p:ph idx="4294967295" type="subTitle"/>
          </p:nvPr>
        </p:nvSpPr>
        <p:spPr>
          <a:xfrm>
            <a:off x="2092625" y="4097352"/>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t>Bring the attention of your audience over a key concept using icons or illustrations</a:t>
            </a:r>
            <a:endParaRPr sz="1400"/>
          </a:p>
        </p:txBody>
      </p:sp>
      <p:grpSp>
        <p:nvGrpSpPr>
          <p:cNvPr id="1621" name="Shape 1621"/>
          <p:cNvGrpSpPr/>
          <p:nvPr/>
        </p:nvGrpSpPr>
        <p:grpSpPr>
          <a:xfrm>
            <a:off x="3952298" y="309004"/>
            <a:ext cx="1738561" cy="1738545"/>
            <a:chOff x="6643075" y="3664250"/>
            <a:chExt cx="407950" cy="407975"/>
          </a:xfrm>
        </p:grpSpPr>
        <p:sp>
          <p:nvSpPr>
            <p:cNvPr id="1622" name="Shape 1622"/>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3" name="Shape 1623"/>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24" name="Shape 1624"/>
          <p:cNvGrpSpPr/>
          <p:nvPr/>
        </p:nvGrpSpPr>
        <p:grpSpPr>
          <a:xfrm rot="-587313">
            <a:off x="3850121" y="2274317"/>
            <a:ext cx="714809" cy="714768"/>
            <a:chOff x="576250" y="4319400"/>
            <a:chExt cx="442075" cy="442050"/>
          </a:xfrm>
        </p:grpSpPr>
        <p:sp>
          <p:nvSpPr>
            <p:cNvPr id="1625" name="Shape 1625"/>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6" name="Shape 1626"/>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7" name="Shape 1627"/>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8" name="Shape 1628"/>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29" name="Shape 1629"/>
          <p:cNvSpPr/>
          <p:nvPr/>
        </p:nvSpPr>
        <p:spPr>
          <a:xfrm>
            <a:off x="3536507" y="710554"/>
            <a:ext cx="271742" cy="25947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0" name="Shape 1630"/>
          <p:cNvSpPr/>
          <p:nvPr/>
        </p:nvSpPr>
        <p:spPr>
          <a:xfrm rot="2697553">
            <a:off x="5327282" y="2038984"/>
            <a:ext cx="412519" cy="39388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1" name="Shape 1631"/>
          <p:cNvSpPr/>
          <p:nvPr/>
        </p:nvSpPr>
        <p:spPr>
          <a:xfrm>
            <a:off x="5653628" y="1814107"/>
            <a:ext cx="165205" cy="15781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2" name="Shape 1632"/>
          <p:cNvSpPr/>
          <p:nvPr/>
        </p:nvSpPr>
        <p:spPr>
          <a:xfrm rot="1280074">
            <a:off x="3348230" y="1493219"/>
            <a:ext cx="165200" cy="1577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3" name="Shape 163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7" name="Shape 1637"/>
        <p:cNvGrpSpPr/>
        <p:nvPr/>
      </p:nvGrpSpPr>
      <p:grpSpPr>
        <a:xfrm>
          <a:off x="0" y="0"/>
          <a:ext cx="0" cy="0"/>
          <a:chOff x="0" y="0"/>
          <a:chExt cx="0" cy="0"/>
        </a:xfrm>
      </p:grpSpPr>
      <p:sp>
        <p:nvSpPr>
          <p:cNvPr id="1638" name="Shape 1638"/>
          <p:cNvSpPr txBox="1"/>
          <p:nvPr>
            <p:ph idx="1" type="body"/>
          </p:nvPr>
        </p:nvSpPr>
        <p:spPr>
          <a:xfrm>
            <a:off x="1069625" y="1958050"/>
            <a:ext cx="22368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White</a:t>
            </a:r>
            <a:endParaRPr b="1"/>
          </a:p>
          <a:p>
            <a:pPr indent="0" lvl="0" marL="0">
              <a:spcBef>
                <a:spcPts val="600"/>
              </a:spcBef>
              <a:spcAft>
                <a:spcPts val="0"/>
              </a:spcAft>
              <a:buNone/>
            </a:pPr>
            <a:r>
              <a:rPr lang="en"/>
              <a:t>Is the color of milk and fresh snow, the color produced by the combination of all the colors of the visible spectrum.</a:t>
            </a:r>
            <a:endParaRPr/>
          </a:p>
        </p:txBody>
      </p:sp>
      <p:sp>
        <p:nvSpPr>
          <p:cNvPr id="1639" name="Shape 163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1640" name="Shape 1640"/>
          <p:cNvSpPr txBox="1"/>
          <p:nvPr>
            <p:ph idx="2" type="body"/>
          </p:nvPr>
        </p:nvSpPr>
        <p:spPr>
          <a:xfrm>
            <a:off x="3440857" y="1958050"/>
            <a:ext cx="22368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Black</a:t>
            </a:r>
            <a:endParaRPr b="1"/>
          </a:p>
          <a:p>
            <a:pPr indent="0" lvl="0" marL="0">
              <a:spcBef>
                <a:spcPts val="600"/>
              </a:spcBef>
              <a:spcAft>
                <a:spcPts val="0"/>
              </a:spcAft>
              <a:buNone/>
            </a:pPr>
            <a:r>
              <a:rPr lang="en"/>
              <a:t>Is the color of coal, ebony, and of outer space. It is the darkest color, the result of the absence of or complete absorption of light.</a:t>
            </a:r>
            <a:endParaRPr/>
          </a:p>
        </p:txBody>
      </p:sp>
      <p:sp>
        <p:nvSpPr>
          <p:cNvPr id="1641" name="Shape 164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42" name="Shape 1642"/>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1643" name="Shape 1643"/>
          <p:cNvGrpSpPr/>
          <p:nvPr/>
        </p:nvGrpSpPr>
        <p:grpSpPr>
          <a:xfrm>
            <a:off x="5853100" y="3068600"/>
            <a:ext cx="1539600" cy="1539600"/>
            <a:chOff x="6680825" y="2549350"/>
            <a:chExt cx="1539600" cy="1539600"/>
          </a:xfrm>
        </p:grpSpPr>
        <p:sp>
          <p:nvSpPr>
            <p:cNvPr id="1644" name="Shape 164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5" name="Shape 164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6" name="Shape 164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47" name="Shape 1647"/>
          <p:cNvSpPr/>
          <p:nvPr/>
        </p:nvSpPr>
        <p:spPr>
          <a:xfrm>
            <a:off x="6454511" y="3670015"/>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1" name="Shape 1651"/>
        <p:cNvGrpSpPr/>
        <p:nvPr/>
      </p:nvGrpSpPr>
      <p:grpSpPr>
        <a:xfrm>
          <a:off x="0" y="0"/>
          <a:ext cx="0" cy="0"/>
          <a:chOff x="0" y="0"/>
          <a:chExt cx="0" cy="0"/>
        </a:xfrm>
      </p:grpSpPr>
      <p:sp>
        <p:nvSpPr>
          <p:cNvPr id="1652" name="Shape 165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1653" name="Shape 1653"/>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p:txBody>
      </p:sp>
      <p:sp>
        <p:nvSpPr>
          <p:cNvPr id="1654" name="Shape 1654"/>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p:txBody>
      </p:sp>
      <p:sp>
        <p:nvSpPr>
          <p:cNvPr id="1655" name="Shape 1655"/>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t/>
            </a:r>
            <a:endParaRPr/>
          </a:p>
        </p:txBody>
      </p:sp>
      <p:sp>
        <p:nvSpPr>
          <p:cNvPr id="1656" name="Shape 165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57" name="Shape 1657"/>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1658" name="Shape 1658"/>
          <p:cNvGrpSpPr/>
          <p:nvPr/>
        </p:nvGrpSpPr>
        <p:grpSpPr>
          <a:xfrm>
            <a:off x="5853100" y="3068600"/>
            <a:ext cx="1539600" cy="1539600"/>
            <a:chOff x="6680825" y="2549350"/>
            <a:chExt cx="1539600" cy="1539600"/>
          </a:xfrm>
        </p:grpSpPr>
        <p:sp>
          <p:nvSpPr>
            <p:cNvPr id="1659" name="Shape 165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0" name="Shape 166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1" name="Shape 166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62" name="Shape 1662"/>
          <p:cNvGrpSpPr/>
          <p:nvPr/>
        </p:nvGrpSpPr>
        <p:grpSpPr>
          <a:xfrm>
            <a:off x="6405399" y="3676684"/>
            <a:ext cx="435022" cy="323445"/>
            <a:chOff x="5247525" y="3007275"/>
            <a:chExt cx="517575" cy="384825"/>
          </a:xfrm>
        </p:grpSpPr>
        <p:sp>
          <p:nvSpPr>
            <p:cNvPr id="1663" name="Shape 1663"/>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4" name="Shape 1664"/>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8" name="Shape 1668"/>
        <p:cNvGrpSpPr/>
        <p:nvPr/>
      </p:nvGrpSpPr>
      <p:grpSpPr>
        <a:xfrm>
          <a:off x="0" y="0"/>
          <a:ext cx="0" cy="0"/>
          <a:chOff x="0" y="0"/>
          <a:chExt cx="0" cy="0"/>
        </a:xfrm>
      </p:grpSpPr>
      <p:pic>
        <p:nvPicPr>
          <p:cNvPr id="1669" name="Shape 1669"/>
          <p:cNvPicPr preferRelativeResize="0"/>
          <p:nvPr/>
        </p:nvPicPr>
        <p:blipFill rotWithShape="1">
          <a:blip r:embed="rId3">
            <a:alphaModFix/>
          </a:blip>
          <a:srcRect b="0" l="0" r="0" t="0"/>
          <a:stretch/>
        </p:blipFill>
        <p:spPr>
          <a:xfrm>
            <a:off x="5376775" y="592475"/>
            <a:ext cx="3958500" cy="3958500"/>
          </a:xfrm>
          <a:prstGeom prst="ellipse">
            <a:avLst/>
          </a:prstGeom>
          <a:noFill/>
          <a:ln>
            <a:noFill/>
          </a:ln>
        </p:spPr>
      </p:pic>
      <p:sp>
        <p:nvSpPr>
          <p:cNvPr id="1670" name="Shape 1670"/>
          <p:cNvSpPr txBox="1"/>
          <p:nvPr>
            <p:ph type="title"/>
          </p:nvPr>
        </p:nvSpPr>
        <p:spPr>
          <a:xfrm>
            <a:off x="457200" y="1166125"/>
            <a:ext cx="45048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1671" name="Shape 1671"/>
          <p:cNvSpPr txBox="1"/>
          <p:nvPr>
            <p:ph idx="1" type="body"/>
          </p:nvPr>
        </p:nvSpPr>
        <p:spPr>
          <a:xfrm>
            <a:off x="985679" y="1958050"/>
            <a:ext cx="39765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complex idea can be conveyed with just a single still image, namely making it possible to absorb large amounts of data quickly.</a:t>
            </a:r>
            <a:endParaRPr/>
          </a:p>
        </p:txBody>
      </p:sp>
      <p:sp>
        <p:nvSpPr>
          <p:cNvPr id="1672" name="Shape 167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6" name="Shape 1676"/>
        <p:cNvGrpSpPr/>
        <p:nvPr/>
      </p:nvGrpSpPr>
      <p:grpSpPr>
        <a:xfrm>
          <a:off x="0" y="0"/>
          <a:ext cx="0" cy="0"/>
          <a:chOff x="0" y="0"/>
          <a:chExt cx="0" cy="0"/>
        </a:xfrm>
      </p:grpSpPr>
      <p:sp>
        <p:nvSpPr>
          <p:cNvPr id="1677" name="Shape 1677"/>
          <p:cNvSpPr txBox="1"/>
          <p:nvPr>
            <p:ph idx="4294967295" type="title"/>
          </p:nvPr>
        </p:nvSpPr>
        <p:spPr>
          <a:xfrm>
            <a:off x="2194950" y="3763500"/>
            <a:ext cx="4754100" cy="13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800">
                <a:solidFill>
                  <a:srgbClr val="FFFFFF"/>
                </a:solidFill>
              </a:rPr>
              <a:t>Want big impact?</a:t>
            </a:r>
            <a:endParaRPr b="0" sz="1800">
              <a:solidFill>
                <a:srgbClr val="FFFFFF"/>
              </a:solidFill>
            </a:endParaRPr>
          </a:p>
          <a:p>
            <a:pPr indent="0" lvl="0" marL="0" rtl="0" algn="ctr">
              <a:spcBef>
                <a:spcPts val="0"/>
              </a:spcBef>
              <a:spcAft>
                <a:spcPts val="0"/>
              </a:spcAft>
              <a:buNone/>
            </a:pPr>
            <a:r>
              <a:rPr lang="en" sz="1800">
                <a:solidFill>
                  <a:srgbClr val="FFFFFF"/>
                </a:solidFill>
              </a:rPr>
              <a:t>Use big image.</a:t>
            </a:r>
            <a:endParaRPr sz="1800">
              <a:solidFill>
                <a:srgbClr val="FFFFFF"/>
              </a:solidFill>
            </a:endParaRPr>
          </a:p>
        </p:txBody>
      </p:sp>
      <p:sp>
        <p:nvSpPr>
          <p:cNvPr id="1678" name="Shape 167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59" name="Shape 259"/>
          <p:cNvGrpSpPr/>
          <p:nvPr/>
        </p:nvGrpSpPr>
        <p:grpSpPr>
          <a:xfrm>
            <a:off x="5853100" y="3068600"/>
            <a:ext cx="1539600" cy="1539600"/>
            <a:chOff x="6680825" y="2549350"/>
            <a:chExt cx="1539600" cy="1539600"/>
          </a:xfrm>
        </p:grpSpPr>
        <p:sp>
          <p:nvSpPr>
            <p:cNvPr id="260" name="Shape 26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3" name="Shape 26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64" name="Shape 264"/>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457200" lvl="0" marL="0" rtl="0">
              <a:spcBef>
                <a:spcPts val="600"/>
              </a:spcBef>
              <a:spcAft>
                <a:spcPts val="0"/>
              </a:spcAft>
              <a:buNone/>
            </a:pPr>
            <a:r>
              <a:rPr lang="en" sz="1000"/>
              <a:t>//Constructors</a:t>
            </a:r>
            <a:endParaRPr sz="1000"/>
          </a:p>
          <a:p>
            <a:pPr indent="457200" lvl="0" marL="0">
              <a:spcBef>
                <a:spcPts val="600"/>
              </a:spcBef>
              <a:spcAft>
                <a:spcPts val="0"/>
              </a:spcAft>
              <a:buNone/>
            </a:pPr>
            <a:r>
              <a:rPr lang="en" sz="1000"/>
              <a:t>public Shape()</a:t>
            </a:r>
            <a:endParaRPr sz="1000"/>
          </a:p>
          <a:p>
            <a:pPr indent="0" lvl="0" marL="0">
              <a:spcBef>
                <a:spcPts val="600"/>
              </a:spcBef>
              <a:spcAft>
                <a:spcPts val="0"/>
              </a:spcAft>
              <a:buNone/>
            </a:pPr>
            <a:r>
              <a:rPr lang="en" sz="1000"/>
              <a:t>    	{</a:t>
            </a:r>
            <a:endParaRPr sz="1000"/>
          </a:p>
          <a:p>
            <a:pPr indent="0" lvl="0" marL="0">
              <a:spcBef>
                <a:spcPts val="600"/>
              </a:spcBef>
              <a:spcAft>
                <a:spcPts val="0"/>
              </a:spcAft>
              <a:buNone/>
            </a:pPr>
            <a:r>
              <a:rPr lang="en" sz="1000"/>
              <a:t>    	}</a:t>
            </a:r>
            <a:endParaRPr sz="1000"/>
          </a:p>
          <a:p>
            <a:pPr indent="0" lvl="0" marL="0">
              <a:spcBef>
                <a:spcPts val="600"/>
              </a:spcBef>
              <a:spcAft>
                <a:spcPts val="0"/>
              </a:spcAft>
              <a:buNone/>
            </a:pPr>
            <a:r>
              <a:rPr lang="en" sz="1000"/>
              <a:t>    	public Shape(string name)</a:t>
            </a:r>
            <a:endParaRPr sz="1000"/>
          </a:p>
          <a:p>
            <a:pPr indent="0" lvl="0" marL="0">
              <a:spcBef>
                <a:spcPts val="600"/>
              </a:spcBef>
              <a:spcAft>
                <a:spcPts val="0"/>
              </a:spcAft>
              <a:buNone/>
            </a:pPr>
            <a:r>
              <a:rPr lang="en" sz="1000"/>
              <a:t>    	{</a:t>
            </a:r>
            <a:endParaRPr sz="1000"/>
          </a:p>
          <a:p>
            <a:pPr indent="0" lvl="0" marL="0">
              <a:spcBef>
                <a:spcPts val="600"/>
              </a:spcBef>
              <a:spcAft>
                <a:spcPts val="0"/>
              </a:spcAft>
              <a:buNone/>
            </a:pPr>
            <a:r>
              <a:rPr lang="en" sz="1000"/>
              <a:t>        		this.name = name;</a:t>
            </a:r>
            <a:endParaRPr sz="1000"/>
          </a:p>
          <a:p>
            <a:pPr indent="0" lvl="0" marL="0">
              <a:spcBef>
                <a:spcPts val="600"/>
              </a:spcBef>
              <a:spcAft>
                <a:spcPts val="0"/>
              </a:spcAft>
              <a:buNone/>
            </a:pPr>
            <a:r>
              <a:rPr lang="en" sz="1000"/>
              <a:t>    	}</a:t>
            </a:r>
            <a:endParaRPr sz="1000"/>
          </a:p>
          <a:p>
            <a:pPr indent="0" lvl="0" marL="0">
              <a:spcBef>
                <a:spcPts val="600"/>
              </a:spcBef>
              <a:spcAft>
                <a:spcPts val="0"/>
              </a:spcAft>
              <a:buNone/>
            </a:pPr>
            <a:r>
              <a:rPr lang="en" sz="1000"/>
              <a:t>	//Other methods</a:t>
            </a:r>
            <a:endParaRPr sz="1000"/>
          </a:p>
          <a:p>
            <a:pPr indent="0" lvl="0" marL="0">
              <a:spcBef>
                <a:spcPts val="600"/>
              </a:spcBef>
              <a:spcAft>
                <a:spcPts val="0"/>
              </a:spcAft>
              <a:buNone/>
            </a:pPr>
            <a:r>
              <a:rPr lang="en" sz="1000"/>
              <a:t>    	public string SayHello() {</a:t>
            </a:r>
            <a:endParaRPr sz="1000"/>
          </a:p>
          <a:p>
            <a:pPr indent="0" lvl="0" marL="0">
              <a:spcBef>
                <a:spcPts val="600"/>
              </a:spcBef>
              <a:spcAft>
                <a:spcPts val="0"/>
              </a:spcAft>
              <a:buNone/>
            </a:pPr>
            <a:r>
              <a:rPr lang="en" sz="1000"/>
              <a:t>        		return "Hi! My name is " + name;</a:t>
            </a:r>
            <a:endParaRPr sz="1000"/>
          </a:p>
          <a:p>
            <a:pPr indent="0" lvl="0" marL="0">
              <a:spcBef>
                <a:spcPts val="600"/>
              </a:spcBef>
              <a:spcAft>
                <a:spcPts val="0"/>
              </a:spcAft>
              <a:buNone/>
            </a:pPr>
            <a:r>
              <a:rPr lang="en" sz="1000"/>
              <a:t>    	}</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a:t>
            </a:r>
            <a:endParaRPr sz="1000"/>
          </a:p>
          <a:p>
            <a:pPr indent="0" lvl="0" marL="0" rtl="0">
              <a:spcBef>
                <a:spcPts val="600"/>
              </a:spcBef>
              <a:spcAft>
                <a:spcPts val="0"/>
              </a:spcAft>
              <a:buNone/>
            </a:pPr>
            <a:r>
              <a:rPr lang="en" sz="1000"/>
              <a:t>.</a:t>
            </a:r>
            <a:endParaRPr sz="1000"/>
          </a:p>
          <a:p>
            <a:pPr indent="0" lvl="0" marL="0" rtl="0">
              <a:spcBef>
                <a:spcPts val="600"/>
              </a:spcBef>
              <a:spcAft>
                <a:spcPts val="0"/>
              </a:spcAft>
              <a:buNone/>
            </a:pPr>
            <a:r>
              <a:rPr lang="en" sz="1000"/>
              <a:t>.</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sp>
        <p:nvSpPr>
          <p:cNvPr id="265" name="Shape 26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66" name="Shape 266"/>
          <p:cNvGrpSpPr/>
          <p:nvPr/>
        </p:nvGrpSpPr>
        <p:grpSpPr>
          <a:xfrm>
            <a:off x="6438110" y="3653462"/>
            <a:ext cx="369505" cy="369505"/>
            <a:chOff x="2594050" y="1631825"/>
            <a:chExt cx="439625" cy="439625"/>
          </a:xfrm>
        </p:grpSpPr>
        <p:sp>
          <p:nvSpPr>
            <p:cNvPr id="267" name="Shape 26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2" name="Shape 1682"/>
        <p:cNvGrpSpPr/>
        <p:nvPr/>
      </p:nvGrpSpPr>
      <p:grpSpPr>
        <a:xfrm>
          <a:off x="0" y="0"/>
          <a:ext cx="0" cy="0"/>
          <a:chOff x="0" y="0"/>
          <a:chExt cx="0" cy="0"/>
        </a:xfrm>
      </p:grpSpPr>
      <p:sp>
        <p:nvSpPr>
          <p:cNvPr id="1683" name="Shape 1683"/>
          <p:cNvSpPr txBox="1"/>
          <p:nvPr>
            <p:ph type="title"/>
          </p:nvPr>
        </p:nvSpPr>
        <p:spPr>
          <a:xfrm>
            <a:off x="457200" y="1166125"/>
            <a:ext cx="3002100" cy="294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diagrams to explain your ideas</a:t>
            </a:r>
            <a:endParaRPr/>
          </a:p>
        </p:txBody>
      </p:sp>
      <p:sp>
        <p:nvSpPr>
          <p:cNvPr id="1684" name="Shape 168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685" name="Shape 1685"/>
          <p:cNvGrpSpPr/>
          <p:nvPr/>
        </p:nvGrpSpPr>
        <p:grpSpPr>
          <a:xfrm>
            <a:off x="4361713" y="1054632"/>
            <a:ext cx="3339000" cy="3339000"/>
            <a:chOff x="2902488" y="902232"/>
            <a:chExt cx="3339000" cy="3339000"/>
          </a:xfrm>
        </p:grpSpPr>
        <p:sp>
          <p:nvSpPr>
            <p:cNvPr id="1686" name="Shape 1686"/>
            <p:cNvSpPr/>
            <p:nvPr/>
          </p:nvSpPr>
          <p:spPr>
            <a:xfrm rot="-5400000">
              <a:off x="2902488" y="902232"/>
              <a:ext cx="3339000" cy="3339000"/>
            </a:xfrm>
            <a:prstGeom prst="ellipse">
              <a:avLst/>
            </a:prstGeom>
            <a:noFill/>
            <a:ln cap="flat" cmpd="sng" w="19050">
              <a:solidFill>
                <a:srgbClr val="E8E8E8"/>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687" name="Shape 1687"/>
            <p:cNvSpPr/>
            <p:nvPr/>
          </p:nvSpPr>
          <p:spPr>
            <a:xfrm>
              <a:off x="3123738" y="1123632"/>
              <a:ext cx="2896500" cy="2896200"/>
            </a:xfrm>
            <a:prstGeom prst="pie">
              <a:avLst>
                <a:gd fmla="val 1811602" name="adj1"/>
                <a:gd fmla="val 16214886" name="adj2"/>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grpSp>
      <p:grpSp>
        <p:nvGrpSpPr>
          <p:cNvPr id="1688" name="Shape 1688"/>
          <p:cNvGrpSpPr/>
          <p:nvPr/>
        </p:nvGrpSpPr>
        <p:grpSpPr>
          <a:xfrm>
            <a:off x="5123263" y="1816182"/>
            <a:ext cx="1815900" cy="1815900"/>
            <a:chOff x="3664038" y="1663782"/>
            <a:chExt cx="1815900" cy="1815900"/>
          </a:xfrm>
        </p:grpSpPr>
        <p:sp>
          <p:nvSpPr>
            <p:cNvPr id="1689" name="Shape 1689"/>
            <p:cNvSpPr/>
            <p:nvPr/>
          </p:nvSpPr>
          <p:spPr>
            <a:xfrm>
              <a:off x="3664038" y="1663782"/>
              <a:ext cx="1815900" cy="18159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Poppins"/>
                <a:ea typeface="Poppins"/>
                <a:cs typeface="Poppins"/>
                <a:sym typeface="Poppins"/>
              </a:endParaRPr>
            </a:p>
          </p:txBody>
        </p:sp>
        <p:sp>
          <p:nvSpPr>
            <p:cNvPr id="1690" name="Shape 1690"/>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b="1" lang="en">
                  <a:solidFill>
                    <a:srgbClr val="FFFFFF"/>
                  </a:solidFill>
                  <a:latin typeface="Poppins"/>
                  <a:ea typeface="Poppins"/>
                  <a:cs typeface="Poppins"/>
                  <a:sym typeface="Poppins"/>
                </a:rPr>
                <a:t>Lorem ipsum congue</a:t>
              </a:r>
              <a:endParaRPr b="1">
                <a:solidFill>
                  <a:srgbClr val="FFFFFF"/>
                </a:solidFill>
                <a:latin typeface="Poppins"/>
                <a:ea typeface="Poppins"/>
                <a:cs typeface="Poppins"/>
                <a:sym typeface="Poppins"/>
              </a:endParaRPr>
            </a:p>
          </p:txBody>
        </p:sp>
      </p:grpSp>
      <p:grpSp>
        <p:nvGrpSpPr>
          <p:cNvPr id="1691" name="Shape 1691"/>
          <p:cNvGrpSpPr/>
          <p:nvPr/>
        </p:nvGrpSpPr>
        <p:grpSpPr>
          <a:xfrm>
            <a:off x="5501290" y="598229"/>
            <a:ext cx="1068600" cy="1068600"/>
            <a:chOff x="2859873" y="853971"/>
            <a:chExt cx="1068600" cy="1068600"/>
          </a:xfrm>
        </p:grpSpPr>
        <p:sp>
          <p:nvSpPr>
            <p:cNvPr id="1692" name="Shape 1692"/>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693" name="Shape 1693"/>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FFFFFF"/>
                  </a:solidFill>
                  <a:latin typeface="Poppins Light"/>
                  <a:ea typeface="Poppins Light"/>
                  <a:cs typeface="Poppins Light"/>
                  <a:sym typeface="Poppins Light"/>
                </a:rPr>
                <a:t>Lorem ipsum </a:t>
              </a:r>
              <a:endParaRPr sz="800">
                <a:solidFill>
                  <a:srgbClr val="FFFFFF"/>
                </a:solidFill>
                <a:latin typeface="Poppins Light"/>
                <a:ea typeface="Poppins Light"/>
                <a:cs typeface="Poppins Light"/>
                <a:sym typeface="Poppins Light"/>
              </a:endParaRPr>
            </a:p>
          </p:txBody>
        </p:sp>
      </p:grpSp>
      <p:grpSp>
        <p:nvGrpSpPr>
          <p:cNvPr id="1694" name="Shape 1694"/>
          <p:cNvGrpSpPr/>
          <p:nvPr/>
        </p:nvGrpSpPr>
        <p:grpSpPr>
          <a:xfrm>
            <a:off x="4049921" y="3039058"/>
            <a:ext cx="1068600" cy="1068600"/>
            <a:chOff x="2859873" y="853971"/>
            <a:chExt cx="1068600" cy="1068600"/>
          </a:xfrm>
        </p:grpSpPr>
        <p:sp>
          <p:nvSpPr>
            <p:cNvPr id="1695" name="Shape 1695"/>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696" name="Shape 1696"/>
            <p:cNvSpPr txBox="1"/>
            <p:nvPr/>
          </p:nvSpPr>
          <p:spPr>
            <a:xfrm>
              <a:off x="3012800" y="1022197"/>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FFFFFF"/>
                  </a:solidFill>
                  <a:latin typeface="Poppins Light"/>
                  <a:ea typeface="Poppins Light"/>
                  <a:cs typeface="Poppins Light"/>
                  <a:sym typeface="Poppins Light"/>
                </a:rPr>
                <a:t>Lorem ipsum </a:t>
              </a:r>
              <a:endParaRPr sz="800">
                <a:solidFill>
                  <a:srgbClr val="FFFFFF"/>
                </a:solidFill>
                <a:latin typeface="Poppins Light"/>
                <a:ea typeface="Poppins Light"/>
                <a:cs typeface="Poppins Light"/>
                <a:sym typeface="Poppins Light"/>
              </a:endParaRPr>
            </a:p>
          </p:txBody>
        </p:sp>
      </p:grpSp>
      <p:grpSp>
        <p:nvGrpSpPr>
          <p:cNvPr id="1697" name="Shape 1697"/>
          <p:cNvGrpSpPr/>
          <p:nvPr/>
        </p:nvGrpSpPr>
        <p:grpSpPr>
          <a:xfrm>
            <a:off x="6939268" y="3031413"/>
            <a:ext cx="1068600" cy="1068600"/>
            <a:chOff x="5214448" y="3234278"/>
            <a:chExt cx="1068600" cy="1068600"/>
          </a:xfrm>
        </p:grpSpPr>
        <p:sp>
          <p:nvSpPr>
            <p:cNvPr id="1698" name="Shape 1698"/>
            <p:cNvSpPr/>
            <p:nvPr/>
          </p:nvSpPr>
          <p:spPr>
            <a:xfrm>
              <a:off x="5214448" y="3234278"/>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699" name="Shape 1699"/>
            <p:cNvSpPr txBox="1"/>
            <p:nvPr/>
          </p:nvSpPr>
          <p:spPr>
            <a:xfrm>
              <a:off x="5367375" y="3402503"/>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lang="en" sz="800">
                  <a:solidFill>
                    <a:srgbClr val="FFFFFF"/>
                  </a:solidFill>
                  <a:latin typeface="Poppins Light"/>
                  <a:ea typeface="Poppins Light"/>
                  <a:cs typeface="Poppins Light"/>
                  <a:sym typeface="Poppins Light"/>
                </a:rPr>
                <a:t>Lorem ipsum </a:t>
              </a:r>
              <a:endParaRPr sz="800">
                <a:solidFill>
                  <a:srgbClr val="FFFFFF"/>
                </a:solidFill>
                <a:latin typeface="Poppins Light"/>
                <a:ea typeface="Poppins Light"/>
                <a:cs typeface="Poppins Light"/>
                <a:sym typeface="Poppins Light"/>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3" name="Shape 1703"/>
        <p:cNvGrpSpPr/>
        <p:nvPr/>
      </p:nvGrpSpPr>
      <p:grpSpPr>
        <a:xfrm>
          <a:off x="0" y="0"/>
          <a:ext cx="0" cy="0"/>
          <a:chOff x="0" y="0"/>
          <a:chExt cx="0" cy="0"/>
        </a:xfrm>
      </p:grpSpPr>
      <p:sp>
        <p:nvSpPr>
          <p:cNvPr id="1704" name="Shape 170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tables to compare data</a:t>
            </a:r>
            <a:endParaRPr/>
          </a:p>
        </p:txBody>
      </p:sp>
      <p:sp>
        <p:nvSpPr>
          <p:cNvPr id="1705" name="Shape 170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1706" name="Shape 1706"/>
          <p:cNvGraphicFramePr/>
          <p:nvPr/>
        </p:nvGraphicFramePr>
        <p:xfrm>
          <a:off x="1069600" y="1958081"/>
          <a:ext cx="3000000" cy="3000000"/>
        </p:xfrm>
        <a:graphic>
          <a:graphicData uri="http://schemas.openxmlformats.org/drawingml/2006/table">
            <a:tbl>
              <a:tblPr>
                <a:noFill/>
                <a:tableStyleId>{DE689E04-D4AB-4F2B-BA66-C43E8EBC5B27}</a:tableStyleId>
              </a:tblPr>
              <a:tblGrid>
                <a:gridCol w="1731975"/>
                <a:gridCol w="1731975"/>
                <a:gridCol w="1731975"/>
                <a:gridCol w="1731975"/>
              </a:tblGrid>
              <a:tr h="654600">
                <a:tc>
                  <a:txBody>
                    <a:bodyPr>
                      <a:noAutofit/>
                    </a:bodyPr>
                    <a:lstStyle/>
                    <a:p>
                      <a:pPr indent="0" lvl="0" marL="0" rtl="0">
                        <a:spcBef>
                          <a:spcPts val="0"/>
                        </a:spcBef>
                        <a:spcAft>
                          <a:spcPts val="0"/>
                        </a:spcAft>
                        <a:buNone/>
                      </a:pPr>
                      <a:r>
                        <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lang="en">
                          <a:latin typeface="Poppins Light"/>
                          <a:ea typeface="Poppins Light"/>
                          <a:cs typeface="Poppins Light"/>
                          <a:sym typeface="Poppins Light"/>
                        </a:rPr>
                        <a:t>A</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lang="en">
                          <a:latin typeface="Poppins Light"/>
                          <a:ea typeface="Poppins Light"/>
                          <a:cs typeface="Poppins Light"/>
                          <a:sym typeface="Poppins Light"/>
                        </a:rPr>
                        <a:t>B</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lang="en">
                          <a:latin typeface="Poppins Light"/>
                          <a:ea typeface="Poppins Light"/>
                          <a:cs typeface="Poppins Light"/>
                          <a:sym typeface="Poppins Light"/>
                        </a:rPr>
                        <a:t>C</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r>
              <a:tr h="654600">
                <a:tc>
                  <a:txBody>
                    <a:bodyPr>
                      <a:noAutofit/>
                    </a:bodyPr>
                    <a:lstStyle/>
                    <a:p>
                      <a:pPr indent="0" lvl="0" marL="0" rtl="0" algn="r">
                        <a:spcBef>
                          <a:spcPts val="0"/>
                        </a:spcBef>
                        <a:spcAft>
                          <a:spcPts val="0"/>
                        </a:spcAft>
                        <a:buNone/>
                      </a:pPr>
                      <a:r>
                        <a:rPr lang="en">
                          <a:latin typeface="Poppins Light"/>
                          <a:ea typeface="Poppins Light"/>
                          <a:cs typeface="Poppins Light"/>
                          <a:sym typeface="Poppins Light"/>
                        </a:rPr>
                        <a:t>Yellow</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10</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20</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7</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r>
              <a:tr h="654600">
                <a:tc>
                  <a:txBody>
                    <a:bodyPr>
                      <a:noAutofit/>
                    </a:bodyPr>
                    <a:lstStyle/>
                    <a:p>
                      <a:pPr indent="0" lvl="0" marL="0" rtl="0" algn="r">
                        <a:spcBef>
                          <a:spcPts val="0"/>
                        </a:spcBef>
                        <a:spcAft>
                          <a:spcPts val="0"/>
                        </a:spcAft>
                        <a:buNone/>
                      </a:pPr>
                      <a:r>
                        <a:rPr lang="en">
                          <a:latin typeface="Poppins Light"/>
                          <a:ea typeface="Poppins Light"/>
                          <a:cs typeface="Poppins Light"/>
                          <a:sym typeface="Poppins Light"/>
                        </a:rPr>
                        <a:t>Blue</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30</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15</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10</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r>
              <a:tr h="654600">
                <a:tc>
                  <a:txBody>
                    <a:bodyPr>
                      <a:noAutofit/>
                    </a:bodyPr>
                    <a:lstStyle/>
                    <a:p>
                      <a:pPr indent="0" lvl="0" marL="0" rtl="0" algn="r">
                        <a:spcBef>
                          <a:spcPts val="0"/>
                        </a:spcBef>
                        <a:spcAft>
                          <a:spcPts val="0"/>
                        </a:spcAft>
                        <a:buNone/>
                      </a:pPr>
                      <a:r>
                        <a:rPr lang="en">
                          <a:latin typeface="Poppins Light"/>
                          <a:ea typeface="Poppins Light"/>
                          <a:cs typeface="Poppins Light"/>
                          <a:sym typeface="Poppins Light"/>
                        </a:rPr>
                        <a:t>Orange</a:t>
                      </a:r>
                      <a:endParaRPr>
                        <a:latin typeface="Poppins Light"/>
                        <a:ea typeface="Poppins Light"/>
                        <a:cs typeface="Poppins Light"/>
                        <a:sym typeface="Poppins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5</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24</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c>
                  <a:txBody>
                    <a:bodyPr>
                      <a:noAutofit/>
                    </a:bodyPr>
                    <a:lstStyle/>
                    <a:p>
                      <a:pPr indent="0" lvl="0" marL="0" rtl="0" algn="ctr">
                        <a:spcBef>
                          <a:spcPts val="0"/>
                        </a:spcBef>
                        <a:spcAft>
                          <a:spcPts val="0"/>
                        </a:spcAft>
                        <a:buNone/>
                      </a:pPr>
                      <a:r>
                        <a:rPr b="1" lang="en">
                          <a:latin typeface="Poppins"/>
                          <a:ea typeface="Poppins"/>
                          <a:cs typeface="Poppins"/>
                          <a:sym typeface="Poppins"/>
                        </a:rPr>
                        <a:t>16</a:t>
                      </a:r>
                      <a:endParaRPr b="1">
                        <a:latin typeface="Poppins"/>
                        <a:ea typeface="Poppins"/>
                        <a:cs typeface="Poppins"/>
                        <a:sym typeface="Poppins"/>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6539"/>
                      </a:srgbClr>
                    </a:solid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0" name="Shape 1710"/>
        <p:cNvGrpSpPr/>
        <p:nvPr/>
      </p:nvGrpSpPr>
      <p:grpSpPr>
        <a:xfrm>
          <a:off x="0" y="0"/>
          <a:ext cx="0" cy="0"/>
          <a:chOff x="0" y="0"/>
          <a:chExt cx="0" cy="0"/>
        </a:xfrm>
      </p:grpSpPr>
      <p:sp>
        <p:nvSpPr>
          <p:cNvPr id="1711" name="Shape 1711"/>
          <p:cNvSpPr/>
          <p:nvPr/>
        </p:nvSpPr>
        <p:spPr>
          <a:xfrm>
            <a:off x="671525" y="1114150"/>
            <a:ext cx="7800975" cy="3716213"/>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2" name="Shape 1712"/>
          <p:cNvSpPr txBox="1"/>
          <p:nvPr>
            <p:ph idx="4294967295" type="title"/>
          </p:nvPr>
        </p:nvSpPr>
        <p:spPr>
          <a:xfrm>
            <a:off x="1961850" y="305150"/>
            <a:ext cx="5220300" cy="50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Maps</a:t>
            </a:r>
            <a:endParaRPr sz="2400"/>
          </a:p>
        </p:txBody>
      </p:sp>
      <p:sp>
        <p:nvSpPr>
          <p:cNvPr id="1713" name="Shape 1713"/>
          <p:cNvSpPr/>
          <p:nvPr/>
        </p:nvSpPr>
        <p:spPr>
          <a:xfrm>
            <a:off x="2062050" y="1906700"/>
            <a:ext cx="6621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800">
                <a:latin typeface="Poppins Light"/>
                <a:ea typeface="Poppins Light"/>
                <a:cs typeface="Poppins Light"/>
                <a:sym typeface="Poppins Light"/>
              </a:rPr>
              <a:t>our office</a:t>
            </a:r>
            <a:endParaRPr sz="800">
              <a:latin typeface="Poppins Light"/>
              <a:ea typeface="Poppins Light"/>
              <a:cs typeface="Poppins Light"/>
              <a:sym typeface="Poppins Light"/>
            </a:endParaRPr>
          </a:p>
        </p:txBody>
      </p:sp>
      <p:sp>
        <p:nvSpPr>
          <p:cNvPr id="1714" name="Shape 171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715" name="Shape 1715"/>
          <p:cNvSpPr/>
          <p:nvPr/>
        </p:nvSpPr>
        <p:spPr>
          <a:xfrm>
            <a:off x="1259150" y="2312275"/>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6" name="Shape 1716"/>
          <p:cNvSpPr/>
          <p:nvPr/>
        </p:nvSpPr>
        <p:spPr>
          <a:xfrm>
            <a:off x="2930175" y="3823050"/>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7" name="Shape 1717"/>
          <p:cNvSpPr/>
          <p:nvPr/>
        </p:nvSpPr>
        <p:spPr>
          <a:xfrm>
            <a:off x="3876250" y="2093937"/>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8" name="Shape 1718"/>
          <p:cNvSpPr/>
          <p:nvPr/>
        </p:nvSpPr>
        <p:spPr>
          <a:xfrm>
            <a:off x="4578100" y="4166000"/>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9" name="Shape 1719"/>
          <p:cNvSpPr/>
          <p:nvPr/>
        </p:nvSpPr>
        <p:spPr>
          <a:xfrm>
            <a:off x="6615425" y="2570825"/>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0" name="Shape 1720"/>
          <p:cNvSpPr/>
          <p:nvPr/>
        </p:nvSpPr>
        <p:spPr>
          <a:xfrm>
            <a:off x="7248600" y="4203700"/>
            <a:ext cx="152700" cy="152700"/>
          </a:xfrm>
          <a:prstGeom prst="donut">
            <a:avLst>
              <a:gd fmla="val 36703"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4" name="Shape 1724"/>
        <p:cNvGrpSpPr/>
        <p:nvPr/>
      </p:nvGrpSpPr>
      <p:grpSpPr>
        <a:xfrm>
          <a:off x="0" y="0"/>
          <a:ext cx="0" cy="0"/>
          <a:chOff x="0" y="0"/>
          <a:chExt cx="0" cy="0"/>
        </a:xfrm>
      </p:grpSpPr>
      <p:sp>
        <p:nvSpPr>
          <p:cNvPr id="1725" name="Shape 1725"/>
          <p:cNvSpPr txBox="1"/>
          <p:nvPr>
            <p:ph idx="4294967295" type="ctrTitle"/>
          </p:nvPr>
        </p:nvSpPr>
        <p:spPr>
          <a:xfrm>
            <a:off x="1335475" y="1811950"/>
            <a:ext cx="647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89,526,124</a:t>
            </a:r>
            <a:endParaRPr sz="9600"/>
          </a:p>
        </p:txBody>
      </p:sp>
      <p:sp>
        <p:nvSpPr>
          <p:cNvPr id="1726" name="Shape 1726"/>
          <p:cNvSpPr txBox="1"/>
          <p:nvPr>
            <p:ph idx="4294967295" type="subTitle"/>
          </p:nvPr>
        </p:nvSpPr>
        <p:spPr>
          <a:xfrm>
            <a:off x="1335475" y="2916254"/>
            <a:ext cx="64731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1727" name="Shape 17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1" name="Shape 1731"/>
        <p:cNvGrpSpPr/>
        <p:nvPr/>
      </p:nvGrpSpPr>
      <p:grpSpPr>
        <a:xfrm>
          <a:off x="0" y="0"/>
          <a:ext cx="0" cy="0"/>
          <a:chOff x="0" y="0"/>
          <a:chExt cx="0" cy="0"/>
        </a:xfrm>
      </p:grpSpPr>
      <p:sp>
        <p:nvSpPr>
          <p:cNvPr id="1732" name="Shape 1732"/>
          <p:cNvSpPr txBox="1"/>
          <p:nvPr>
            <p:ph idx="4294967295" type="ctrTitle"/>
          </p:nvPr>
        </p:nvSpPr>
        <p:spPr>
          <a:xfrm>
            <a:off x="2884625" y="720250"/>
            <a:ext cx="4365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89,526,124$</a:t>
            </a:r>
            <a:endParaRPr/>
          </a:p>
        </p:txBody>
      </p:sp>
      <p:sp>
        <p:nvSpPr>
          <p:cNvPr id="1733" name="Shape 1733"/>
          <p:cNvSpPr txBox="1"/>
          <p:nvPr>
            <p:ph idx="4294967295" type="subTitle"/>
          </p:nvPr>
        </p:nvSpPr>
        <p:spPr>
          <a:xfrm>
            <a:off x="2884625" y="1331158"/>
            <a:ext cx="43650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That’s a lot of money</a:t>
            </a:r>
            <a:endParaRPr sz="1400"/>
          </a:p>
        </p:txBody>
      </p:sp>
      <p:sp>
        <p:nvSpPr>
          <p:cNvPr id="1734" name="Shape 1734"/>
          <p:cNvSpPr txBox="1"/>
          <p:nvPr>
            <p:ph idx="4294967295" type="ctrTitle"/>
          </p:nvPr>
        </p:nvSpPr>
        <p:spPr>
          <a:xfrm>
            <a:off x="2884625" y="3349143"/>
            <a:ext cx="4365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735" name="Shape 1735"/>
          <p:cNvSpPr txBox="1"/>
          <p:nvPr>
            <p:ph idx="4294967295" type="subTitle"/>
          </p:nvPr>
        </p:nvSpPr>
        <p:spPr>
          <a:xfrm>
            <a:off x="2884625" y="3960050"/>
            <a:ext cx="43650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Total success!</a:t>
            </a:r>
            <a:endParaRPr sz="1400"/>
          </a:p>
        </p:txBody>
      </p:sp>
      <p:sp>
        <p:nvSpPr>
          <p:cNvPr id="1736" name="Shape 1736"/>
          <p:cNvSpPr txBox="1"/>
          <p:nvPr>
            <p:ph idx="4294967295" type="ctrTitle"/>
          </p:nvPr>
        </p:nvSpPr>
        <p:spPr>
          <a:xfrm>
            <a:off x="2884625" y="2034697"/>
            <a:ext cx="4365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185,244 users</a:t>
            </a:r>
            <a:endParaRPr/>
          </a:p>
        </p:txBody>
      </p:sp>
      <p:sp>
        <p:nvSpPr>
          <p:cNvPr id="1737" name="Shape 1737"/>
          <p:cNvSpPr txBox="1"/>
          <p:nvPr>
            <p:ph idx="4294967295" type="subTitle"/>
          </p:nvPr>
        </p:nvSpPr>
        <p:spPr>
          <a:xfrm>
            <a:off x="2884625" y="2645604"/>
            <a:ext cx="43650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And a lot of users</a:t>
            </a:r>
            <a:endParaRPr sz="1400"/>
          </a:p>
        </p:txBody>
      </p:sp>
      <p:sp>
        <p:nvSpPr>
          <p:cNvPr id="1738" name="Shape 173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739" name="Shape 1739"/>
          <p:cNvGrpSpPr/>
          <p:nvPr/>
        </p:nvGrpSpPr>
        <p:grpSpPr>
          <a:xfrm>
            <a:off x="1799419" y="1526163"/>
            <a:ext cx="369526" cy="268183"/>
            <a:chOff x="3932350" y="3714775"/>
            <a:chExt cx="439650" cy="319075"/>
          </a:xfrm>
        </p:grpSpPr>
        <p:sp>
          <p:nvSpPr>
            <p:cNvPr id="1740" name="Shape 1740"/>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1" name="Shape 1741"/>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2" name="Shape 1742"/>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3" name="Shape 1743"/>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4" name="Shape 1744"/>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8" name="Shape 1748"/>
        <p:cNvGrpSpPr/>
        <p:nvPr/>
      </p:nvGrpSpPr>
      <p:grpSpPr>
        <a:xfrm>
          <a:off x="0" y="0"/>
          <a:ext cx="0" cy="0"/>
          <a:chOff x="0" y="0"/>
          <a:chExt cx="0" cy="0"/>
        </a:xfrm>
      </p:grpSpPr>
      <p:sp>
        <p:nvSpPr>
          <p:cNvPr id="1749" name="Shape 1749"/>
          <p:cNvSpPr txBox="1"/>
          <p:nvPr>
            <p:ph type="title"/>
          </p:nvPr>
        </p:nvSpPr>
        <p:spPr>
          <a:xfrm>
            <a:off x="457200" y="1166125"/>
            <a:ext cx="3113100" cy="68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1750" name="Shape 175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751" name="Shape 1751"/>
          <p:cNvGrpSpPr/>
          <p:nvPr/>
        </p:nvGrpSpPr>
        <p:grpSpPr>
          <a:xfrm>
            <a:off x="2346861" y="1258050"/>
            <a:ext cx="2726286" cy="2547000"/>
            <a:chOff x="1293736" y="1258050"/>
            <a:chExt cx="2726286" cy="2547000"/>
          </a:xfrm>
        </p:grpSpPr>
        <p:sp>
          <p:nvSpPr>
            <p:cNvPr id="1752" name="Shape 1752"/>
            <p:cNvSpPr/>
            <p:nvPr/>
          </p:nvSpPr>
          <p:spPr>
            <a:xfrm rot="2700000">
              <a:off x="2286374" y="1011412"/>
              <a:ext cx="561726" cy="3040276"/>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753" name="Shape 1753"/>
            <p:cNvSpPr/>
            <p:nvPr/>
          </p:nvSpPr>
          <p:spPr>
            <a:xfrm>
              <a:off x="1510752" y="3205393"/>
              <a:ext cx="374100" cy="374100"/>
            </a:xfrm>
            <a:prstGeom prst="ellipse">
              <a:avLst/>
            </a:prstGeom>
            <a:solidFill>
              <a:srgbClr val="FFFFFF"/>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latin typeface="Poppins"/>
                  <a:ea typeface="Poppins"/>
                  <a:cs typeface="Poppins"/>
                  <a:sym typeface="Poppins"/>
                </a:rPr>
                <a:t>1</a:t>
              </a:r>
              <a:endParaRPr b="1" sz="1200">
                <a:latin typeface="Poppins"/>
                <a:ea typeface="Poppins"/>
                <a:cs typeface="Poppins"/>
                <a:sym typeface="Poppins"/>
              </a:endParaRPr>
            </a:p>
          </p:txBody>
        </p:sp>
        <p:sp>
          <p:nvSpPr>
            <p:cNvPr id="1754" name="Shape 175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100">
                  <a:solidFill>
                    <a:srgbClr val="FFFFFF"/>
                  </a:solidFill>
                  <a:latin typeface="Poppins"/>
                  <a:ea typeface="Poppins"/>
                  <a:cs typeface="Poppins"/>
                  <a:sym typeface="Poppins"/>
                </a:rPr>
                <a:t>Vestibulum congue tempus</a:t>
              </a:r>
              <a:endParaRPr b="1" sz="1100">
                <a:solidFill>
                  <a:srgbClr val="FFFFFF"/>
                </a:solidFill>
                <a:latin typeface="Poppins"/>
                <a:ea typeface="Poppins"/>
                <a:cs typeface="Poppins"/>
                <a:sym typeface="Poppins"/>
              </a:endParaRPr>
            </a:p>
          </p:txBody>
        </p:sp>
        <p:sp>
          <p:nvSpPr>
            <p:cNvPr id="1755" name="Shape 1755"/>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Poppins Light"/>
                  <a:ea typeface="Poppins Light"/>
                  <a:cs typeface="Poppins Light"/>
                  <a:sym typeface="Poppins Light"/>
                </a:rPr>
                <a:t>Lorem ipsum dolor sit amet, consectetur adipiscing elit, sed do eiusmod tempor. Donec facilisis lacus eget mauris.</a:t>
              </a:r>
              <a:endParaRPr sz="800">
                <a:latin typeface="Poppins Light"/>
                <a:ea typeface="Poppins Light"/>
                <a:cs typeface="Poppins Light"/>
                <a:sym typeface="Poppins Light"/>
              </a:endParaRPr>
            </a:p>
          </p:txBody>
        </p:sp>
      </p:grpSp>
      <p:grpSp>
        <p:nvGrpSpPr>
          <p:cNvPr id="1756" name="Shape 1756"/>
          <p:cNvGrpSpPr/>
          <p:nvPr/>
        </p:nvGrpSpPr>
        <p:grpSpPr>
          <a:xfrm>
            <a:off x="4257083" y="1258050"/>
            <a:ext cx="2726286" cy="2547000"/>
            <a:chOff x="3203958" y="1258050"/>
            <a:chExt cx="2726286" cy="2547000"/>
          </a:xfrm>
        </p:grpSpPr>
        <p:sp>
          <p:nvSpPr>
            <p:cNvPr id="1757" name="Shape 1757"/>
            <p:cNvSpPr/>
            <p:nvPr/>
          </p:nvSpPr>
          <p:spPr>
            <a:xfrm rot="2700000">
              <a:off x="4196595" y="1011412"/>
              <a:ext cx="561726" cy="3040276"/>
            </a:xfrm>
            <a:prstGeom prst="roundRect">
              <a:avLst>
                <a:gd fmla="val 50000" name="adj"/>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758" name="Shape 1758"/>
            <p:cNvSpPr/>
            <p:nvPr/>
          </p:nvSpPr>
          <p:spPr>
            <a:xfrm>
              <a:off x="3420974" y="3205393"/>
              <a:ext cx="374100" cy="374100"/>
            </a:xfrm>
            <a:prstGeom prst="ellipse">
              <a:avLst/>
            </a:prstGeom>
            <a:solidFill>
              <a:srgbClr val="FFFFFF"/>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666666"/>
                  </a:solidFill>
                  <a:latin typeface="Poppins"/>
                  <a:ea typeface="Poppins"/>
                  <a:cs typeface="Poppins"/>
                  <a:sym typeface="Poppins"/>
                </a:rPr>
                <a:t>2</a:t>
              </a:r>
              <a:endParaRPr b="1" sz="1200">
                <a:solidFill>
                  <a:srgbClr val="666666"/>
                </a:solidFill>
                <a:latin typeface="Poppins"/>
                <a:ea typeface="Poppins"/>
                <a:cs typeface="Poppins"/>
                <a:sym typeface="Poppins"/>
              </a:endParaRPr>
            </a:p>
          </p:txBody>
        </p:sp>
        <p:sp>
          <p:nvSpPr>
            <p:cNvPr id="1759" name="Shape 175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100">
                  <a:solidFill>
                    <a:srgbClr val="FFFFFF"/>
                  </a:solidFill>
                  <a:latin typeface="Poppins"/>
                  <a:ea typeface="Poppins"/>
                  <a:cs typeface="Poppins"/>
                  <a:sym typeface="Poppins"/>
                </a:rPr>
                <a:t>Vestibulum congue tempus</a:t>
              </a:r>
              <a:endParaRPr b="1" sz="1100">
                <a:solidFill>
                  <a:srgbClr val="FFFFFF"/>
                </a:solidFill>
                <a:latin typeface="Poppins"/>
                <a:ea typeface="Poppins"/>
                <a:cs typeface="Poppins"/>
                <a:sym typeface="Poppins"/>
              </a:endParaRPr>
            </a:p>
          </p:txBody>
        </p:sp>
        <p:sp>
          <p:nvSpPr>
            <p:cNvPr id="1760" name="Shape 1760"/>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Poppins Light"/>
                  <a:ea typeface="Poppins Light"/>
                  <a:cs typeface="Poppins Light"/>
                  <a:sym typeface="Poppins Light"/>
                </a:rPr>
                <a:t>Lorem ipsum dolor sit amet, consectetur adipiscing elit, sed do eiusmod tempor. Donec facilisis lacus eget mauris.</a:t>
              </a:r>
              <a:endParaRPr sz="800">
                <a:latin typeface="Poppins Light"/>
                <a:ea typeface="Poppins Light"/>
                <a:cs typeface="Poppins Light"/>
                <a:sym typeface="Poppins Light"/>
              </a:endParaRPr>
            </a:p>
          </p:txBody>
        </p:sp>
      </p:grpSp>
      <p:grpSp>
        <p:nvGrpSpPr>
          <p:cNvPr id="1761" name="Shape 1761"/>
          <p:cNvGrpSpPr/>
          <p:nvPr/>
        </p:nvGrpSpPr>
        <p:grpSpPr>
          <a:xfrm>
            <a:off x="6177102" y="1258050"/>
            <a:ext cx="2726286" cy="2547000"/>
            <a:chOff x="5123977" y="1258050"/>
            <a:chExt cx="2726286" cy="2547000"/>
          </a:xfrm>
        </p:grpSpPr>
        <p:sp>
          <p:nvSpPr>
            <p:cNvPr id="1762" name="Shape 1762"/>
            <p:cNvSpPr/>
            <p:nvPr/>
          </p:nvSpPr>
          <p:spPr>
            <a:xfrm rot="2700000">
              <a:off x="6116614" y="1011412"/>
              <a:ext cx="561726" cy="3040276"/>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Poppins Light"/>
                <a:ea typeface="Poppins Light"/>
                <a:cs typeface="Poppins Light"/>
                <a:sym typeface="Poppins Light"/>
              </a:endParaRPr>
            </a:p>
          </p:txBody>
        </p:sp>
        <p:sp>
          <p:nvSpPr>
            <p:cNvPr id="1763" name="Shape 1763"/>
            <p:cNvSpPr/>
            <p:nvPr/>
          </p:nvSpPr>
          <p:spPr>
            <a:xfrm>
              <a:off x="5340992" y="3205393"/>
              <a:ext cx="374100" cy="374100"/>
            </a:xfrm>
            <a:prstGeom prst="ellipse">
              <a:avLst/>
            </a:prstGeom>
            <a:solidFill>
              <a:srgbClr val="FFFFFF"/>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B7B7B7"/>
                  </a:solidFill>
                  <a:latin typeface="Poppins"/>
                  <a:ea typeface="Poppins"/>
                  <a:cs typeface="Poppins"/>
                  <a:sym typeface="Poppins"/>
                </a:rPr>
                <a:t>3</a:t>
              </a:r>
              <a:endParaRPr b="1" sz="1200">
                <a:solidFill>
                  <a:srgbClr val="B7B7B7"/>
                </a:solidFill>
                <a:latin typeface="Poppins"/>
                <a:ea typeface="Poppins"/>
                <a:cs typeface="Poppins"/>
                <a:sym typeface="Poppins"/>
              </a:endParaRPr>
            </a:p>
          </p:txBody>
        </p:sp>
        <p:sp>
          <p:nvSpPr>
            <p:cNvPr id="1764" name="Shape 1764"/>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100">
                  <a:solidFill>
                    <a:srgbClr val="FFFFFF"/>
                  </a:solidFill>
                  <a:latin typeface="Poppins"/>
                  <a:ea typeface="Poppins"/>
                  <a:cs typeface="Poppins"/>
                  <a:sym typeface="Poppins"/>
                </a:rPr>
                <a:t>Vestibulum congue tempus</a:t>
              </a:r>
              <a:endParaRPr b="1" sz="1100">
                <a:solidFill>
                  <a:srgbClr val="FFFFFF"/>
                </a:solidFill>
                <a:latin typeface="Poppins"/>
                <a:ea typeface="Poppins"/>
                <a:cs typeface="Poppins"/>
                <a:sym typeface="Poppins"/>
              </a:endParaRPr>
            </a:p>
          </p:txBody>
        </p:sp>
        <p:sp>
          <p:nvSpPr>
            <p:cNvPr id="1765" name="Shape 1765"/>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Poppins Light"/>
                  <a:ea typeface="Poppins Light"/>
                  <a:cs typeface="Poppins Light"/>
                  <a:sym typeface="Poppins Light"/>
                </a:rPr>
                <a:t>Lorem ipsum dolor sit amet, consectetur adipiscing elit, sed do eiusmod tempor. Donec facilisis lacus eget mauris.</a:t>
              </a:r>
              <a:endParaRPr sz="800">
                <a:latin typeface="Poppins Light"/>
                <a:ea typeface="Poppins Light"/>
                <a:cs typeface="Poppins Light"/>
                <a:sym typeface="Poppins Light"/>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9" name="Shape 1769"/>
        <p:cNvGrpSpPr/>
        <p:nvPr/>
      </p:nvGrpSpPr>
      <p:grpSpPr>
        <a:xfrm>
          <a:off x="0" y="0"/>
          <a:ext cx="0" cy="0"/>
          <a:chOff x="0" y="0"/>
          <a:chExt cx="0" cy="0"/>
        </a:xfrm>
      </p:grpSpPr>
      <p:sp>
        <p:nvSpPr>
          <p:cNvPr id="1770" name="Shape 1770"/>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1771" name="Shape 1771"/>
          <p:cNvSpPr txBox="1"/>
          <p:nvPr>
            <p:ph idx="1" type="body"/>
          </p:nvPr>
        </p:nvSpPr>
        <p:spPr>
          <a:xfrm>
            <a:off x="1069625" y="1958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a:t>
            </a:r>
            <a:endParaRPr sz="1200"/>
          </a:p>
        </p:txBody>
      </p:sp>
      <p:sp>
        <p:nvSpPr>
          <p:cNvPr id="1772" name="Shape 1772"/>
          <p:cNvSpPr txBox="1"/>
          <p:nvPr>
            <p:ph idx="2" type="body"/>
          </p:nvPr>
        </p:nvSpPr>
        <p:spPr>
          <a:xfrm>
            <a:off x="2630937" y="1958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a:t>
            </a:r>
            <a:endParaRPr sz="1200"/>
          </a:p>
        </p:txBody>
      </p:sp>
      <p:sp>
        <p:nvSpPr>
          <p:cNvPr id="1773" name="Shape 1773"/>
          <p:cNvSpPr txBox="1"/>
          <p:nvPr>
            <p:ph idx="3" type="body"/>
          </p:nvPr>
        </p:nvSpPr>
        <p:spPr>
          <a:xfrm>
            <a:off x="4192249" y="1958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danger and courage. </a:t>
            </a:r>
            <a:endParaRPr sz="1200"/>
          </a:p>
          <a:p>
            <a:pPr indent="0" lvl="0" marL="0" rtl="0">
              <a:spcBef>
                <a:spcPts val="600"/>
              </a:spcBef>
              <a:spcAft>
                <a:spcPts val="0"/>
              </a:spcAft>
              <a:buNone/>
            </a:pPr>
            <a:r>
              <a:t/>
            </a:r>
            <a:endParaRPr sz="1200"/>
          </a:p>
        </p:txBody>
      </p:sp>
      <p:sp>
        <p:nvSpPr>
          <p:cNvPr id="1774" name="Shape 177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75" name="Shape 1775"/>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1776" name="Shape 1776"/>
          <p:cNvGrpSpPr/>
          <p:nvPr/>
        </p:nvGrpSpPr>
        <p:grpSpPr>
          <a:xfrm>
            <a:off x="5853100" y="3068600"/>
            <a:ext cx="1539600" cy="1539600"/>
            <a:chOff x="6680825" y="2549350"/>
            <a:chExt cx="1539600" cy="1539600"/>
          </a:xfrm>
        </p:grpSpPr>
        <p:sp>
          <p:nvSpPr>
            <p:cNvPr id="1777" name="Shape 177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8" name="Shape 177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9" name="Shape 177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80" name="Shape 1780"/>
          <p:cNvSpPr txBox="1"/>
          <p:nvPr>
            <p:ph idx="1" type="body"/>
          </p:nvPr>
        </p:nvSpPr>
        <p:spPr>
          <a:xfrm>
            <a:off x="1069625" y="3101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a:t>
            </a:r>
            <a:endParaRPr sz="1200"/>
          </a:p>
        </p:txBody>
      </p:sp>
      <p:sp>
        <p:nvSpPr>
          <p:cNvPr id="1781" name="Shape 1781"/>
          <p:cNvSpPr txBox="1"/>
          <p:nvPr>
            <p:ph idx="2" type="body"/>
          </p:nvPr>
        </p:nvSpPr>
        <p:spPr>
          <a:xfrm>
            <a:off x="2630937" y="3101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a:t>
            </a:r>
            <a:endParaRPr sz="1200"/>
          </a:p>
        </p:txBody>
      </p:sp>
      <p:sp>
        <p:nvSpPr>
          <p:cNvPr id="1782" name="Shape 1782"/>
          <p:cNvSpPr txBox="1"/>
          <p:nvPr>
            <p:ph idx="3" type="body"/>
          </p:nvPr>
        </p:nvSpPr>
        <p:spPr>
          <a:xfrm>
            <a:off x="4192249" y="3101050"/>
            <a:ext cx="1485300" cy="1110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danger and courage. </a:t>
            </a:r>
            <a:endParaRPr sz="1200"/>
          </a:p>
          <a:p>
            <a:pPr indent="0" lvl="0" marL="0" rtl="0">
              <a:spcBef>
                <a:spcPts val="600"/>
              </a:spcBef>
              <a:spcAft>
                <a:spcPts val="0"/>
              </a:spcAft>
              <a:buNone/>
            </a:pPr>
            <a:r>
              <a:t/>
            </a:r>
            <a:endParaRPr sz="1200"/>
          </a:p>
        </p:txBody>
      </p:sp>
      <p:grpSp>
        <p:nvGrpSpPr>
          <p:cNvPr id="1783" name="Shape 1783"/>
          <p:cNvGrpSpPr/>
          <p:nvPr/>
        </p:nvGrpSpPr>
        <p:grpSpPr>
          <a:xfrm>
            <a:off x="6451459" y="3663368"/>
            <a:ext cx="342882" cy="350068"/>
            <a:chOff x="3951850" y="2985350"/>
            <a:chExt cx="407950" cy="416500"/>
          </a:xfrm>
        </p:grpSpPr>
        <p:sp>
          <p:nvSpPr>
            <p:cNvPr id="1784" name="Shape 1784"/>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5" name="Shape 1785"/>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6" name="Shape 1786"/>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7" name="Shape 1787"/>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Shape 1792"/>
          <p:cNvSpPr txBox="1"/>
          <p:nvPr>
            <p:ph idx="1" type="body"/>
          </p:nvPr>
        </p:nvSpPr>
        <p:spPr>
          <a:xfrm>
            <a:off x="1069625" y="4406300"/>
            <a:ext cx="4608000" cy="519600"/>
          </a:xfrm>
          <a:prstGeom prst="rect">
            <a:avLst/>
          </a:prstGeom>
        </p:spPr>
        <p:txBody>
          <a:bodyPr anchorCtr="0" anchor="b" bIns="91425" lIns="91425" spcFirstLastPara="1" rIns="91425" wrap="square" tIns="91425">
            <a:noAutofit/>
          </a:bodyPr>
          <a:lstStyle/>
          <a:p>
            <a:pPr indent="0" lvl="0" marL="0">
              <a:spcBef>
                <a:spcPts val="360"/>
              </a:spcBef>
              <a:spcAft>
                <a:spcPts val="0"/>
              </a:spcAft>
              <a:buNone/>
            </a:pPr>
            <a:r>
              <a:rPr lang="en">
                <a:solidFill>
                  <a:srgbClr val="000000"/>
                </a:solidFill>
              </a:rPr>
              <a:t>You can insert graphs from </a:t>
            </a:r>
            <a:r>
              <a:rPr lang="en" u="sng">
                <a:solidFill>
                  <a:srgbClr val="000000"/>
                </a:solidFill>
                <a:hlinkClick r:id="rId3"/>
              </a:rPr>
              <a:t>Google Sheets</a:t>
            </a:r>
            <a:endParaRPr>
              <a:solidFill>
                <a:srgbClr val="000000"/>
              </a:solidFill>
            </a:endParaRPr>
          </a:p>
        </p:txBody>
      </p:sp>
      <p:sp>
        <p:nvSpPr>
          <p:cNvPr id="1793" name="Shape 179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94" name="Shape 1794" title="Chart"/>
          <p:cNvPicPr preferRelativeResize="0"/>
          <p:nvPr/>
        </p:nvPicPr>
        <p:blipFill>
          <a:blip r:embed="rId4">
            <a:alphaModFix/>
          </a:blip>
          <a:stretch>
            <a:fillRect/>
          </a:stretch>
        </p:blipFill>
        <p:spPr>
          <a:xfrm>
            <a:off x="1069625" y="823975"/>
            <a:ext cx="6822281" cy="312181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8" name="Shape 1798"/>
        <p:cNvGrpSpPr/>
        <p:nvPr/>
      </p:nvGrpSpPr>
      <p:grpSpPr>
        <a:xfrm>
          <a:off x="0" y="0"/>
          <a:ext cx="0" cy="0"/>
          <a:chOff x="0" y="0"/>
          <a:chExt cx="0" cy="0"/>
        </a:xfrm>
      </p:grpSpPr>
      <p:sp>
        <p:nvSpPr>
          <p:cNvPr id="1799" name="Shape 1799"/>
          <p:cNvSpPr txBox="1"/>
          <p:nvPr>
            <p:ph idx="4294967295" type="body"/>
          </p:nvPr>
        </p:nvSpPr>
        <p:spPr>
          <a:xfrm>
            <a:off x="762000"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3600">
                <a:latin typeface="Poppins"/>
                <a:ea typeface="Poppins"/>
                <a:cs typeface="Poppins"/>
                <a:sym typeface="Poppins"/>
              </a:rPr>
              <a:t>Mobile</a:t>
            </a:r>
            <a:r>
              <a:rPr b="1" lang="en" sz="3600">
                <a:latin typeface="Poppins"/>
                <a:ea typeface="Poppins"/>
                <a:cs typeface="Poppins"/>
                <a:sym typeface="Poppins"/>
              </a:rPr>
              <a:t> project</a:t>
            </a:r>
            <a:endParaRPr sz="3600"/>
          </a:p>
        </p:txBody>
      </p:sp>
      <p:sp>
        <p:nvSpPr>
          <p:cNvPr id="1800" name="Shape 1800"/>
          <p:cNvSpPr/>
          <p:nvPr/>
        </p:nvSpPr>
        <p:spPr>
          <a:xfrm>
            <a:off x="3571350" y="785788"/>
            <a:ext cx="2007300" cy="3575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999999"/>
                </a:solidFill>
                <a:latin typeface="Poppins Light"/>
                <a:ea typeface="Poppins Light"/>
                <a:cs typeface="Poppins Light"/>
                <a:sym typeface="Poppins Light"/>
              </a:rPr>
              <a:t>Place your screenshot here</a:t>
            </a:r>
            <a:endParaRPr sz="1000">
              <a:solidFill>
                <a:srgbClr val="999999"/>
              </a:solidFill>
              <a:latin typeface="Poppins Light"/>
              <a:ea typeface="Poppins Light"/>
              <a:cs typeface="Poppins Light"/>
              <a:sym typeface="Poppins Light"/>
            </a:endParaRPr>
          </a:p>
        </p:txBody>
      </p:sp>
      <p:sp>
        <p:nvSpPr>
          <p:cNvPr id="1801" name="Shape 180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802" name="Shape 1802"/>
          <p:cNvGrpSpPr/>
          <p:nvPr/>
        </p:nvGrpSpPr>
        <p:grpSpPr>
          <a:xfrm>
            <a:off x="3512225" y="373572"/>
            <a:ext cx="2119546" cy="4396359"/>
            <a:chOff x="2547150" y="238125"/>
            <a:chExt cx="2525675" cy="5238750"/>
          </a:xfrm>
        </p:grpSpPr>
        <p:sp>
          <p:nvSpPr>
            <p:cNvPr id="1803" name="Shape 1803"/>
            <p:cNvSpPr/>
            <p:nvPr/>
          </p:nvSpPr>
          <p:spPr>
            <a:xfrm>
              <a:off x="2547150" y="238125"/>
              <a:ext cx="2525675" cy="5238750"/>
            </a:xfrm>
            <a:custGeom>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4" name="Shape 1804"/>
            <p:cNvSpPr/>
            <p:nvPr/>
          </p:nvSpPr>
          <p:spPr>
            <a:xfrm>
              <a:off x="3557025" y="5147100"/>
              <a:ext cx="504050" cy="179900"/>
            </a:xfrm>
            <a:custGeom>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5" name="Shape 1805"/>
            <p:cNvSpPr/>
            <p:nvPr/>
          </p:nvSpPr>
          <p:spPr>
            <a:xfrm>
              <a:off x="3008050" y="423600"/>
              <a:ext cx="99325" cy="99325"/>
            </a:xfrm>
            <a:custGeom>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6" name="Shape 1806"/>
            <p:cNvSpPr/>
            <p:nvPr/>
          </p:nvSpPr>
          <p:spPr>
            <a:xfrm>
              <a:off x="3566400" y="434850"/>
              <a:ext cx="487175" cy="76850"/>
            </a:xfrm>
            <a:custGeom>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07" name="Shape 1807"/>
          <p:cNvSpPr txBox="1"/>
          <p:nvPr>
            <p:ph idx="4294967295" type="body"/>
          </p:nvPr>
        </p:nvSpPr>
        <p:spPr>
          <a:xfrm>
            <a:off x="6262500"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sz="1200"/>
              <a:t>Show and explain your web, app or software projects using these gadget templates.</a:t>
            </a:r>
            <a:endParaRPr sz="12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Shape 1812"/>
          <p:cNvSpPr/>
          <p:nvPr/>
        </p:nvSpPr>
        <p:spPr>
          <a:xfrm>
            <a:off x="32685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Poppins Light"/>
                <a:ea typeface="Poppins Light"/>
                <a:cs typeface="Poppins Light"/>
                <a:sym typeface="Poppins Light"/>
              </a:rPr>
              <a:t>Place your screenshot here</a:t>
            </a:r>
            <a:endParaRPr sz="1000">
              <a:solidFill>
                <a:srgbClr val="999999"/>
              </a:solidFill>
              <a:latin typeface="Poppins Light"/>
              <a:ea typeface="Poppins Light"/>
              <a:cs typeface="Poppins Light"/>
              <a:sym typeface="Poppins Light"/>
            </a:endParaRPr>
          </a:p>
        </p:txBody>
      </p:sp>
      <p:sp>
        <p:nvSpPr>
          <p:cNvPr id="1813" name="Shape 181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814" name="Shape 1814"/>
          <p:cNvGrpSpPr/>
          <p:nvPr/>
        </p:nvGrpSpPr>
        <p:grpSpPr>
          <a:xfrm>
            <a:off x="3203802" y="465959"/>
            <a:ext cx="2736410" cy="4222433"/>
            <a:chOff x="2112475" y="238125"/>
            <a:chExt cx="3395050" cy="5238750"/>
          </a:xfrm>
        </p:grpSpPr>
        <p:sp>
          <p:nvSpPr>
            <p:cNvPr id="1815" name="Shape 1815"/>
            <p:cNvSpPr/>
            <p:nvPr/>
          </p:nvSpPr>
          <p:spPr>
            <a:xfrm>
              <a:off x="2112475" y="238125"/>
              <a:ext cx="3395050" cy="5238750"/>
            </a:xfrm>
            <a:custGeom>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6" name="Shape 1816"/>
            <p:cNvSpPr/>
            <p:nvPr/>
          </p:nvSpPr>
          <p:spPr>
            <a:xfrm>
              <a:off x="3671350" y="5147100"/>
              <a:ext cx="279175" cy="179900"/>
            </a:xfrm>
            <a:custGeom>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7" name="Shape 1817"/>
            <p:cNvSpPr/>
            <p:nvPr/>
          </p:nvSpPr>
          <p:spPr>
            <a:xfrm>
              <a:off x="3650725" y="446100"/>
              <a:ext cx="54375" cy="54350"/>
            </a:xfrm>
            <a:custGeom>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8" name="Shape 1818"/>
            <p:cNvSpPr/>
            <p:nvPr/>
          </p:nvSpPr>
          <p:spPr>
            <a:xfrm>
              <a:off x="3761275" y="423600"/>
              <a:ext cx="99325" cy="99325"/>
            </a:xfrm>
            <a:custGeom>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19" name="Shape 1819"/>
          <p:cNvSpPr txBox="1"/>
          <p:nvPr>
            <p:ph idx="4294967295" type="body"/>
          </p:nvPr>
        </p:nvSpPr>
        <p:spPr>
          <a:xfrm>
            <a:off x="762000"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3600">
                <a:latin typeface="Poppins"/>
                <a:ea typeface="Poppins"/>
                <a:cs typeface="Poppins"/>
                <a:sym typeface="Poppins"/>
              </a:rPr>
              <a:t>Tablet</a:t>
            </a:r>
            <a:r>
              <a:rPr b="1" lang="en" sz="3600">
                <a:latin typeface="Poppins"/>
                <a:ea typeface="Poppins"/>
                <a:cs typeface="Poppins"/>
                <a:sym typeface="Poppins"/>
              </a:rPr>
              <a:t> project</a:t>
            </a:r>
            <a:endParaRPr sz="3600"/>
          </a:p>
        </p:txBody>
      </p:sp>
      <p:sp>
        <p:nvSpPr>
          <p:cNvPr id="1820" name="Shape 1820"/>
          <p:cNvSpPr txBox="1"/>
          <p:nvPr>
            <p:ph idx="4294967295" type="body"/>
          </p:nvPr>
        </p:nvSpPr>
        <p:spPr>
          <a:xfrm>
            <a:off x="6262500"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sz="1200"/>
              <a:t>Show and explain your web, app or software projects using these gadget templates.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4294967295" type="ctrTitle"/>
          </p:nvPr>
        </p:nvSpPr>
        <p:spPr>
          <a:xfrm>
            <a:off x="2351800" y="1180475"/>
            <a:ext cx="47763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Inheritance</a:t>
            </a:r>
            <a:endParaRPr sz="6000"/>
          </a:p>
        </p:txBody>
      </p:sp>
      <p:sp>
        <p:nvSpPr>
          <p:cNvPr id="276" name="Shape 276"/>
          <p:cNvSpPr txBox="1"/>
          <p:nvPr>
            <p:ph idx="4294967295" type="subTitle"/>
          </p:nvPr>
        </p:nvSpPr>
        <p:spPr>
          <a:xfrm>
            <a:off x="2351800" y="2265875"/>
            <a:ext cx="51627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Is the mechanism of basing an</a:t>
            </a:r>
            <a:r>
              <a:rPr lang="en">
                <a:uFill>
                  <a:noFill/>
                </a:uFill>
                <a:hlinkClick r:id="rId3"/>
              </a:rPr>
              <a:t> object</a:t>
            </a:r>
            <a:r>
              <a:rPr lang="en"/>
              <a:t> or</a:t>
            </a:r>
            <a:r>
              <a:rPr lang="en">
                <a:uFill>
                  <a:noFill/>
                </a:uFill>
                <a:hlinkClick r:id="rId4"/>
              </a:rPr>
              <a:t> class</a:t>
            </a:r>
            <a:r>
              <a:rPr lang="en"/>
              <a:t> upon another object (</a:t>
            </a:r>
            <a:r>
              <a:rPr lang="en">
                <a:uFill>
                  <a:noFill/>
                </a:uFill>
                <a:hlinkClick r:id="rId5"/>
              </a:rPr>
              <a:t>prototypal inheritance</a:t>
            </a:r>
            <a:r>
              <a:rPr lang="en"/>
              <a:t>) or class (</a:t>
            </a:r>
            <a:r>
              <a:rPr lang="en">
                <a:uFill>
                  <a:noFill/>
                </a:uFill>
                <a:hlinkClick r:id="rId6"/>
              </a:rPr>
              <a:t>class-based inheritance</a:t>
            </a:r>
            <a:r>
              <a:rPr lang="en"/>
              <a:t>), retaining the same implementation. In most class-based object-oriented languages, an object created through inheritance (a "child object") acquires all the properties and behaviors of the parent object.</a:t>
            </a:r>
            <a:endParaRPr/>
          </a:p>
        </p:txBody>
      </p:sp>
      <p:sp>
        <p:nvSpPr>
          <p:cNvPr id="277" name="Shape 27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8" name="Shape 278"/>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Shape 1825"/>
          <p:cNvSpPr/>
          <p:nvPr/>
        </p:nvSpPr>
        <p:spPr>
          <a:xfrm>
            <a:off x="2644425" y="1071107"/>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6" name="Shape 1826"/>
          <p:cNvSpPr/>
          <p:nvPr/>
        </p:nvSpPr>
        <p:spPr>
          <a:xfrm>
            <a:off x="2805750" y="1230488"/>
            <a:ext cx="3532500" cy="22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Poppins Light"/>
                <a:ea typeface="Poppins Light"/>
                <a:cs typeface="Poppins Light"/>
                <a:sym typeface="Poppins Light"/>
              </a:rPr>
              <a:t>Place your screenshot here</a:t>
            </a:r>
            <a:endParaRPr sz="1000">
              <a:solidFill>
                <a:srgbClr val="999999"/>
              </a:solidFill>
              <a:latin typeface="Poppins Light"/>
              <a:ea typeface="Poppins Light"/>
              <a:cs typeface="Poppins Light"/>
              <a:sym typeface="Poppins Light"/>
            </a:endParaRPr>
          </a:p>
        </p:txBody>
      </p:sp>
      <p:sp>
        <p:nvSpPr>
          <p:cNvPr id="1827" name="Shape 18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28" name="Shape 1828"/>
          <p:cNvSpPr txBox="1"/>
          <p:nvPr>
            <p:ph idx="4294967295" type="body"/>
          </p:nvPr>
        </p:nvSpPr>
        <p:spPr>
          <a:xfrm>
            <a:off x="403325"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b="1" lang="en" sz="3400">
                <a:latin typeface="Poppins"/>
                <a:ea typeface="Poppins"/>
                <a:cs typeface="Poppins"/>
                <a:sym typeface="Poppins"/>
              </a:rPr>
              <a:t>Desktop </a:t>
            </a:r>
            <a:r>
              <a:rPr b="1" lang="en" sz="3400">
                <a:latin typeface="Poppins"/>
                <a:ea typeface="Poppins"/>
                <a:cs typeface="Poppins"/>
                <a:sym typeface="Poppins"/>
              </a:rPr>
              <a:t>project</a:t>
            </a:r>
            <a:endParaRPr sz="3400"/>
          </a:p>
        </p:txBody>
      </p:sp>
      <p:sp>
        <p:nvSpPr>
          <p:cNvPr id="1829" name="Shape 1829"/>
          <p:cNvSpPr txBox="1"/>
          <p:nvPr>
            <p:ph idx="4294967295" type="body"/>
          </p:nvPr>
        </p:nvSpPr>
        <p:spPr>
          <a:xfrm>
            <a:off x="6621175" y="444300"/>
            <a:ext cx="2119500" cy="4254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sz="1200"/>
              <a:t>Show and explain your web, app or software projects using these gadget templates.</a:t>
            </a:r>
            <a:endParaRPr sz="12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3" name="Shape 1833"/>
        <p:cNvGrpSpPr/>
        <p:nvPr/>
      </p:nvGrpSpPr>
      <p:grpSpPr>
        <a:xfrm>
          <a:off x="0" y="0"/>
          <a:ext cx="0" cy="0"/>
          <a:chOff x="0" y="0"/>
          <a:chExt cx="0" cy="0"/>
        </a:xfrm>
      </p:grpSpPr>
      <p:sp>
        <p:nvSpPr>
          <p:cNvPr id="1834" name="Shape 183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35" name="Shape 1835"/>
          <p:cNvSpPr txBox="1"/>
          <p:nvPr>
            <p:ph idx="4294967295" type="ctrTitle"/>
          </p:nvPr>
        </p:nvSpPr>
        <p:spPr>
          <a:xfrm>
            <a:off x="2351788" y="1180487"/>
            <a:ext cx="4608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8000"/>
              <a:t>Thanks</a:t>
            </a:r>
            <a:r>
              <a:rPr lang="en" sz="8000"/>
              <a:t>!</a:t>
            </a:r>
            <a:endParaRPr sz="8000"/>
          </a:p>
        </p:txBody>
      </p:sp>
      <p:sp>
        <p:nvSpPr>
          <p:cNvPr id="1836" name="Shape 1836"/>
          <p:cNvSpPr txBox="1"/>
          <p:nvPr>
            <p:ph idx="4294967295" type="subTitle"/>
          </p:nvPr>
        </p:nvSpPr>
        <p:spPr>
          <a:xfrm>
            <a:off x="2351800" y="2265877"/>
            <a:ext cx="4608000" cy="1778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Any questions?</a:t>
            </a:r>
            <a:endParaRPr/>
          </a:p>
          <a:p>
            <a:pPr indent="0" lvl="0" marL="0">
              <a:spcBef>
                <a:spcPts val="600"/>
              </a:spcBef>
              <a:spcAft>
                <a:spcPts val="0"/>
              </a:spcAft>
              <a:buClr>
                <a:schemeClr val="dk1"/>
              </a:buClr>
              <a:buSzPts val="1100"/>
              <a:buFont typeface="Arial"/>
              <a:buNone/>
            </a:pPr>
            <a:r>
              <a:rPr lang="en"/>
              <a:t>You can find me at</a:t>
            </a:r>
            <a:endParaRPr/>
          </a:p>
          <a:p>
            <a:pPr indent="-330200" lvl="0" marL="457200" rtl="0">
              <a:spcBef>
                <a:spcPts val="600"/>
              </a:spcBef>
              <a:spcAft>
                <a:spcPts val="0"/>
              </a:spcAft>
              <a:buSzPts val="1600"/>
              <a:buChar char="￮"/>
            </a:pPr>
            <a:r>
              <a:rPr lang="en"/>
              <a:t>@username</a:t>
            </a:r>
            <a:endParaRPr/>
          </a:p>
          <a:p>
            <a:pPr indent="-330200" lvl="0" marL="457200" rtl="0">
              <a:spcBef>
                <a:spcPts val="0"/>
              </a:spcBef>
              <a:spcAft>
                <a:spcPts val="0"/>
              </a:spcAft>
              <a:buSzPts val="1600"/>
              <a:buChar char="￮"/>
            </a:pPr>
            <a:r>
              <a:rPr lang="en"/>
              <a:t>user@mail.me</a:t>
            </a:r>
            <a:endParaRPr/>
          </a:p>
        </p:txBody>
      </p:sp>
      <p:grpSp>
        <p:nvGrpSpPr>
          <p:cNvPr id="1837" name="Shape 1837"/>
          <p:cNvGrpSpPr/>
          <p:nvPr/>
        </p:nvGrpSpPr>
        <p:grpSpPr>
          <a:xfrm>
            <a:off x="1812552" y="1460659"/>
            <a:ext cx="345971" cy="325505"/>
            <a:chOff x="5972700" y="2330200"/>
            <a:chExt cx="411625" cy="387275"/>
          </a:xfrm>
        </p:grpSpPr>
        <p:sp>
          <p:nvSpPr>
            <p:cNvPr id="1838" name="Shape 1838"/>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9" name="Shape 1839"/>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Shape 184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1845" name="Shape 1845"/>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Special thanks to all the people who made and released these awesome resources for free:</a:t>
            </a:r>
            <a:endParaRPr sz="1800"/>
          </a:p>
          <a:p>
            <a:pPr indent="-342900" lvl="0" marL="457200" rtl="0">
              <a:lnSpc>
                <a:spcPct val="115000"/>
              </a:lnSpc>
              <a:spcBef>
                <a:spcPts val="600"/>
              </a:spcBef>
              <a:spcAft>
                <a:spcPts val="0"/>
              </a:spcAft>
              <a:buSzPts val="1800"/>
              <a:buChar char="￮"/>
            </a:pPr>
            <a:r>
              <a:rPr lang="en" sz="1800"/>
              <a:t>Presentation template by </a:t>
            </a:r>
            <a:r>
              <a:rPr lang="en" sz="1800" u="sng">
                <a:solidFill>
                  <a:srgbClr val="000000"/>
                </a:solidFill>
                <a:hlinkClick r:id="rId3"/>
              </a:rPr>
              <a:t>SlidesCarnival</a:t>
            </a:r>
            <a:endParaRPr sz="1800">
              <a:solidFill>
                <a:srgbClr val="000000"/>
              </a:solidFill>
            </a:endParaRPr>
          </a:p>
          <a:p>
            <a:pPr indent="-342900" lvl="0" marL="457200" rtl="0">
              <a:lnSpc>
                <a:spcPct val="115000"/>
              </a:lnSpc>
              <a:spcBef>
                <a:spcPts val="0"/>
              </a:spcBef>
              <a:spcAft>
                <a:spcPts val="0"/>
              </a:spcAft>
              <a:buSzPts val="1800"/>
              <a:buChar char="￮"/>
            </a:pPr>
            <a:r>
              <a:rPr lang="en" sz="1800"/>
              <a:t>Photographs by </a:t>
            </a:r>
            <a:r>
              <a:rPr lang="en" sz="1800" u="sng">
                <a:solidFill>
                  <a:srgbClr val="000000"/>
                </a:solidFill>
                <a:hlinkClick r:id="rId4"/>
              </a:rPr>
              <a:t>Unsplash</a:t>
            </a:r>
            <a:endParaRPr sz="1800">
              <a:solidFill>
                <a:srgbClr val="000000"/>
              </a:solidFill>
            </a:endParaRPr>
          </a:p>
        </p:txBody>
      </p:sp>
      <p:sp>
        <p:nvSpPr>
          <p:cNvPr id="1846" name="Shape 184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847" name="Shape 1847"/>
          <p:cNvSpPr/>
          <p:nvPr/>
        </p:nvSpPr>
        <p:spPr>
          <a:xfrm>
            <a:off x="7253423" y="2000860"/>
            <a:ext cx="1272074" cy="1141889"/>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Shape 185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1853" name="Shape 1853"/>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solidFill>
                  <a:srgbClr val="000000"/>
                </a:solidFill>
              </a:rPr>
              <a:t>This presentation uses the following typographies:</a:t>
            </a:r>
            <a:endParaRPr sz="1400">
              <a:solidFill>
                <a:srgbClr val="000000"/>
              </a:solidFill>
            </a:endParaRPr>
          </a:p>
          <a:p>
            <a:pPr indent="-317500" lvl="0" marL="457200" rtl="0">
              <a:lnSpc>
                <a:spcPct val="115000"/>
              </a:lnSpc>
              <a:spcBef>
                <a:spcPts val="600"/>
              </a:spcBef>
              <a:spcAft>
                <a:spcPts val="0"/>
              </a:spcAft>
              <a:buClr>
                <a:srgbClr val="000000"/>
              </a:buClr>
              <a:buSzPts val="1400"/>
              <a:buChar char="￮"/>
            </a:pPr>
            <a:r>
              <a:rPr lang="en" sz="1400">
                <a:solidFill>
                  <a:srgbClr val="000000"/>
                </a:solidFill>
              </a:rPr>
              <a:t>Titles: Poppins Bold</a:t>
            </a:r>
            <a:endParaRPr sz="1400">
              <a:solidFill>
                <a:srgbClr val="000000"/>
              </a:solidFill>
            </a:endParaRPr>
          </a:p>
          <a:p>
            <a:pPr indent="-317500" lvl="0" marL="457200" rtl="0">
              <a:lnSpc>
                <a:spcPct val="115000"/>
              </a:lnSpc>
              <a:spcBef>
                <a:spcPts val="0"/>
              </a:spcBef>
              <a:spcAft>
                <a:spcPts val="0"/>
              </a:spcAft>
              <a:buClr>
                <a:srgbClr val="000000"/>
              </a:buClr>
              <a:buSzPts val="1400"/>
              <a:buChar char="￮"/>
            </a:pPr>
            <a:r>
              <a:rPr lang="en" sz="1400">
                <a:solidFill>
                  <a:srgbClr val="000000"/>
                </a:solidFill>
              </a:rPr>
              <a:t>Body copy: Poppins Light</a:t>
            </a:r>
            <a:endParaRPr sz="1400">
              <a:solidFill>
                <a:srgbClr val="000000"/>
              </a:solidFill>
            </a:endParaRPr>
          </a:p>
          <a:p>
            <a:pPr indent="0" lvl="0" marL="0" rtl="0">
              <a:lnSpc>
                <a:spcPct val="115000"/>
              </a:lnSpc>
              <a:spcBef>
                <a:spcPts val="600"/>
              </a:spcBef>
              <a:spcAft>
                <a:spcPts val="0"/>
              </a:spcAft>
              <a:buNone/>
            </a:pPr>
            <a:r>
              <a:rPr lang="en" sz="1400">
                <a:solidFill>
                  <a:srgbClr val="000000"/>
                </a:solidFill>
              </a:rPr>
              <a:t>You can download the fonts at:</a:t>
            </a:r>
            <a:endParaRPr sz="1400">
              <a:solidFill>
                <a:srgbClr val="000000"/>
              </a:solidFill>
            </a:endParaRPr>
          </a:p>
          <a:p>
            <a:pPr indent="0" lvl="0" marL="0" rtl="0">
              <a:lnSpc>
                <a:spcPct val="115000"/>
              </a:lnSpc>
              <a:spcBef>
                <a:spcPts val="600"/>
              </a:spcBef>
              <a:spcAft>
                <a:spcPts val="0"/>
              </a:spcAft>
              <a:buNone/>
            </a:pPr>
            <a:r>
              <a:rPr lang="en" sz="1400" u="sng">
                <a:solidFill>
                  <a:srgbClr val="000000"/>
                </a:solidFill>
                <a:hlinkClick r:id="rId3"/>
              </a:rPr>
              <a:t>https://www.fontsquirrel.com/fonts/poppins</a:t>
            </a:r>
            <a:endParaRPr sz="1400">
              <a:solidFill>
                <a:srgbClr val="000000"/>
              </a:solidFill>
            </a:endParaRPr>
          </a:p>
          <a:p>
            <a:pPr indent="0" lvl="0" marL="0" rtl="0">
              <a:lnSpc>
                <a:spcPct val="115000"/>
              </a:lnSpc>
              <a:spcBef>
                <a:spcPts val="600"/>
              </a:spcBef>
              <a:spcAft>
                <a:spcPts val="0"/>
              </a:spcAft>
              <a:buNone/>
            </a:pPr>
            <a:r>
              <a:t/>
            </a:r>
            <a:endParaRPr sz="1400">
              <a:solidFill>
                <a:srgbClr val="000000"/>
              </a:solidFill>
            </a:endParaRPr>
          </a:p>
        </p:txBody>
      </p:sp>
      <p:sp>
        <p:nvSpPr>
          <p:cNvPr id="1854" name="Shape 1854"/>
          <p:cNvSpPr txBox="1"/>
          <p:nvPr/>
        </p:nvSpPr>
        <p:spPr>
          <a:xfrm>
            <a:off x="1069625" y="4019250"/>
            <a:ext cx="46080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666666"/>
                </a:solidFill>
                <a:latin typeface="Poppins Light"/>
                <a:ea typeface="Poppins Light"/>
                <a:cs typeface="Poppins Light"/>
                <a:sym typeface="Poppins Light"/>
              </a:rPr>
              <a:t>You don’t need to keep this slide in your presentation. It’s only here to serve you as a design guide if you need to create new slides or download the fonts to edit the presentation in PowerPoint®</a:t>
            </a:r>
            <a:endParaRPr sz="1200">
              <a:solidFill>
                <a:srgbClr val="666666"/>
              </a:solidFill>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t/>
            </a:r>
            <a:endParaRPr sz="1200">
              <a:solidFill>
                <a:srgbClr val="666666"/>
              </a:solidFill>
              <a:latin typeface="Poppins Light"/>
              <a:ea typeface="Poppins Light"/>
              <a:cs typeface="Poppins Light"/>
              <a:sym typeface="Poppins Light"/>
            </a:endParaRPr>
          </a:p>
          <a:p>
            <a:pPr indent="0" lvl="0" marL="0" rtl="0">
              <a:spcBef>
                <a:spcPts val="0"/>
              </a:spcBef>
              <a:spcAft>
                <a:spcPts val="0"/>
              </a:spcAft>
              <a:buNone/>
            </a:pPr>
            <a:r>
              <a:t/>
            </a:r>
            <a:endParaRPr sz="1200">
              <a:solidFill>
                <a:srgbClr val="666666"/>
              </a:solidFill>
              <a:latin typeface="Poppins Light"/>
              <a:ea typeface="Poppins Light"/>
              <a:cs typeface="Poppins Light"/>
              <a:sym typeface="Poppins Light"/>
            </a:endParaRPr>
          </a:p>
        </p:txBody>
      </p:sp>
      <p:sp>
        <p:nvSpPr>
          <p:cNvPr id="1855" name="Shape 185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856" name="Shape 1856"/>
          <p:cNvGrpSpPr/>
          <p:nvPr/>
        </p:nvGrpSpPr>
        <p:grpSpPr>
          <a:xfrm>
            <a:off x="7075309" y="1848466"/>
            <a:ext cx="1628291" cy="1446665"/>
            <a:chOff x="5292575" y="3681900"/>
            <a:chExt cx="420150" cy="373275"/>
          </a:xfrm>
        </p:grpSpPr>
        <p:sp>
          <p:nvSpPr>
            <p:cNvPr id="1857" name="Shape 1857"/>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8" name="Shape 1858"/>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9" name="Shape 1859"/>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0" name="Shape 1860"/>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1" name="Shape 1861"/>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2" name="Shape 1862"/>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3" name="Shape 1863"/>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7" name="Shape 1867"/>
        <p:cNvGrpSpPr/>
        <p:nvPr/>
      </p:nvGrpSpPr>
      <p:grpSpPr>
        <a:xfrm>
          <a:off x="0" y="0"/>
          <a:ext cx="0" cy="0"/>
          <a:chOff x="0" y="0"/>
          <a:chExt cx="0" cy="0"/>
        </a:xfrm>
      </p:grpSpPr>
      <p:sp>
        <p:nvSpPr>
          <p:cNvPr id="1868" name="Shape 1868"/>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SlidesCarnival icons are editable shapes. </a:t>
            </a:r>
            <a:endParaRPr sz="900">
              <a:solidFill>
                <a:schemeClr val="dk1"/>
              </a:solidFill>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t/>
            </a:r>
            <a:endParaRPr sz="900">
              <a:solidFill>
                <a:schemeClr val="dk1"/>
              </a:solidFill>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This means that you can:</a:t>
            </a:r>
            <a:endParaRPr sz="900">
              <a:solidFill>
                <a:schemeClr val="dk1"/>
              </a:solidFill>
              <a:latin typeface="Poppins Light"/>
              <a:ea typeface="Poppins Light"/>
              <a:cs typeface="Poppins Light"/>
              <a:sym typeface="Poppins Light"/>
            </a:endParaRPr>
          </a:p>
          <a:p>
            <a:pPr indent="-285750" lvl="0" marL="457200"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Resize them without losing quality.</a:t>
            </a:r>
            <a:endParaRPr sz="900">
              <a:solidFill>
                <a:schemeClr val="dk1"/>
              </a:solidFill>
              <a:latin typeface="Poppins Light"/>
              <a:ea typeface="Poppins Light"/>
              <a:cs typeface="Poppins Light"/>
              <a:sym typeface="Poppins Light"/>
            </a:endParaRPr>
          </a:p>
          <a:p>
            <a:pPr indent="-285750" lvl="0" marL="457200"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Change line color, width and style</a:t>
            </a:r>
            <a:r>
              <a:rPr lang="en" sz="900">
                <a:latin typeface="Poppins Light"/>
                <a:ea typeface="Poppins Light"/>
                <a:cs typeface="Poppins Light"/>
                <a:sym typeface="Poppins Light"/>
              </a:rPr>
              <a:t>.</a:t>
            </a:r>
            <a:endParaRPr sz="900">
              <a:latin typeface="Poppins Light"/>
              <a:ea typeface="Poppins Light"/>
              <a:cs typeface="Poppins Light"/>
              <a:sym typeface="Poppins Light"/>
            </a:endParaRPr>
          </a:p>
          <a:p>
            <a:pPr indent="0" lvl="0" marL="0" rtl="0">
              <a:spcBef>
                <a:spcPts val="0"/>
              </a:spcBef>
              <a:spcAft>
                <a:spcPts val="0"/>
              </a:spcAft>
              <a:buNone/>
            </a:pPr>
            <a:r>
              <a:t/>
            </a:r>
            <a:endParaRPr sz="900">
              <a:latin typeface="Poppins Light"/>
              <a:ea typeface="Poppins Light"/>
              <a:cs typeface="Poppins Light"/>
              <a:sym typeface="Poppins Light"/>
            </a:endParaRPr>
          </a:p>
          <a:p>
            <a:pPr indent="0" lvl="0" marL="0" rtl="0">
              <a:spcBef>
                <a:spcPts val="0"/>
              </a:spcBef>
              <a:spcAft>
                <a:spcPts val="0"/>
              </a:spcAft>
              <a:buNone/>
            </a:pPr>
            <a:r>
              <a:rPr lang="en" sz="900">
                <a:latin typeface="Poppins Light"/>
                <a:ea typeface="Poppins Light"/>
                <a:cs typeface="Poppins Light"/>
                <a:sym typeface="Poppins Light"/>
              </a:rPr>
              <a:t>Isn’t that nice? :)</a:t>
            </a:r>
            <a:endParaRPr sz="900">
              <a:latin typeface="Poppins Light"/>
              <a:ea typeface="Poppins Light"/>
              <a:cs typeface="Poppins Light"/>
              <a:sym typeface="Poppins Light"/>
            </a:endParaRPr>
          </a:p>
          <a:p>
            <a:pPr indent="0" lvl="0" marL="0" rtl="0">
              <a:spcBef>
                <a:spcPts val="0"/>
              </a:spcBef>
              <a:spcAft>
                <a:spcPts val="0"/>
              </a:spcAft>
              <a:buNone/>
            </a:pPr>
            <a:r>
              <a:t/>
            </a:r>
            <a:endParaRPr sz="900">
              <a:latin typeface="Poppins Light"/>
              <a:ea typeface="Poppins Light"/>
              <a:cs typeface="Poppins Light"/>
              <a:sym typeface="Poppins Light"/>
            </a:endParaRPr>
          </a:p>
          <a:p>
            <a:pPr indent="0" lvl="0" marL="0" rtl="0">
              <a:spcBef>
                <a:spcPts val="0"/>
              </a:spcBef>
              <a:spcAft>
                <a:spcPts val="0"/>
              </a:spcAft>
              <a:buNone/>
            </a:pPr>
            <a:r>
              <a:rPr lang="en" sz="900">
                <a:latin typeface="Poppins Light"/>
                <a:ea typeface="Poppins Light"/>
                <a:cs typeface="Poppins Light"/>
                <a:sym typeface="Poppins Light"/>
              </a:rPr>
              <a:t>Examples:</a:t>
            </a:r>
            <a:endParaRPr sz="900">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t/>
            </a:r>
            <a:endParaRPr sz="900">
              <a:latin typeface="Poppins Light"/>
              <a:ea typeface="Poppins Light"/>
              <a:cs typeface="Poppins Light"/>
              <a:sym typeface="Poppins Light"/>
            </a:endParaRPr>
          </a:p>
          <a:p>
            <a:pPr indent="0" lvl="0" marL="0" rtl="0">
              <a:spcBef>
                <a:spcPts val="0"/>
              </a:spcBef>
              <a:spcAft>
                <a:spcPts val="0"/>
              </a:spcAft>
              <a:buNone/>
            </a:pPr>
            <a:r>
              <a:t/>
            </a:r>
            <a:endParaRPr sz="900">
              <a:latin typeface="Poppins Light"/>
              <a:ea typeface="Poppins Light"/>
              <a:cs typeface="Poppins Light"/>
              <a:sym typeface="Poppins Light"/>
            </a:endParaRPr>
          </a:p>
        </p:txBody>
      </p:sp>
      <p:grpSp>
        <p:nvGrpSpPr>
          <p:cNvPr id="1869" name="Shape 1869"/>
          <p:cNvGrpSpPr/>
          <p:nvPr/>
        </p:nvGrpSpPr>
        <p:grpSpPr>
          <a:xfrm>
            <a:off x="348747" y="333019"/>
            <a:ext cx="342903" cy="447293"/>
            <a:chOff x="590250" y="244200"/>
            <a:chExt cx="407975" cy="532175"/>
          </a:xfrm>
        </p:grpSpPr>
        <p:sp>
          <p:nvSpPr>
            <p:cNvPr id="1870" name="Shape 1870"/>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1" name="Shape 1871"/>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2" name="Shape 1872"/>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3" name="Shape 1873"/>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4" name="Shape 1874"/>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5" name="Shape 1875"/>
            <p:cNvSpPr/>
            <p:nvPr/>
          </p:nvSpPr>
          <p:spPr>
            <a:xfrm>
              <a:off x="649925" y="590050"/>
              <a:ext cx="133975" cy="25"/>
            </a:xfrm>
            <a:custGeom>
              <a:pathLst>
                <a:path extrusionOk="0" fill="none" h="1" w="5359">
                  <a:moveTo>
                    <a:pt x="5358"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6" name="Shape 1876"/>
            <p:cNvSpPr/>
            <p:nvPr/>
          </p:nvSpPr>
          <p:spPr>
            <a:xfrm>
              <a:off x="649925" y="534625"/>
              <a:ext cx="255750" cy="25"/>
            </a:xfrm>
            <a:custGeom>
              <a:pathLst>
                <a:path extrusionOk="0" fill="none" h="1" w="10230">
                  <a:moveTo>
                    <a:pt x="10229"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7" name="Shape 1877"/>
            <p:cNvSpPr/>
            <p:nvPr/>
          </p:nvSpPr>
          <p:spPr>
            <a:xfrm>
              <a:off x="649925" y="479825"/>
              <a:ext cx="255750" cy="25"/>
            </a:xfrm>
            <a:custGeom>
              <a:pathLst>
                <a:path extrusionOk="0" fill="none" h="1" w="10230">
                  <a:moveTo>
                    <a:pt x="10229"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8" name="Shape 1878"/>
            <p:cNvSpPr/>
            <p:nvPr/>
          </p:nvSpPr>
          <p:spPr>
            <a:xfrm>
              <a:off x="649925" y="424425"/>
              <a:ext cx="255750" cy="25"/>
            </a:xfrm>
            <a:custGeom>
              <a:pathLst>
                <a:path extrusionOk="0" fill="none" h="1" w="10230">
                  <a:moveTo>
                    <a:pt x="10229"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9" name="Shape 1879"/>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0" name="Shape 1880"/>
            <p:cNvSpPr/>
            <p:nvPr/>
          </p:nvSpPr>
          <p:spPr>
            <a:xfrm>
              <a:off x="654800" y="244200"/>
              <a:ext cx="25" cy="51175"/>
            </a:xfrm>
            <a:custGeom>
              <a:pathLst>
                <a:path extrusionOk="0" fill="none" h="2047" w="1">
                  <a:moveTo>
                    <a:pt x="0" y="1"/>
                  </a:moveTo>
                  <a:lnTo>
                    <a:pt x="0" y="204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1" name="Shape 1881"/>
            <p:cNvSpPr/>
            <p:nvPr/>
          </p:nvSpPr>
          <p:spPr>
            <a:xfrm>
              <a:off x="737600" y="244200"/>
              <a:ext cx="25" cy="51175"/>
            </a:xfrm>
            <a:custGeom>
              <a:pathLst>
                <a:path extrusionOk="0" fill="none" h="2047" w="1">
                  <a:moveTo>
                    <a:pt x="1" y="1"/>
                  </a:moveTo>
                  <a:lnTo>
                    <a:pt x="1" y="204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2" name="Shape 1882"/>
            <p:cNvSpPr/>
            <p:nvPr/>
          </p:nvSpPr>
          <p:spPr>
            <a:xfrm>
              <a:off x="820400" y="244200"/>
              <a:ext cx="25" cy="51175"/>
            </a:xfrm>
            <a:custGeom>
              <a:pathLst>
                <a:path extrusionOk="0" fill="none" h="2047" w="1">
                  <a:moveTo>
                    <a:pt x="1" y="1"/>
                  </a:moveTo>
                  <a:lnTo>
                    <a:pt x="1" y="204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3" name="Shape 1883"/>
            <p:cNvSpPr/>
            <p:nvPr/>
          </p:nvSpPr>
          <p:spPr>
            <a:xfrm>
              <a:off x="903225" y="244200"/>
              <a:ext cx="25" cy="51175"/>
            </a:xfrm>
            <a:custGeom>
              <a:pathLst>
                <a:path extrusionOk="0" fill="none" h="2047" w="1">
                  <a:moveTo>
                    <a:pt x="0" y="1"/>
                  </a:moveTo>
                  <a:lnTo>
                    <a:pt x="0" y="204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84" name="Shape 1884"/>
          <p:cNvGrpSpPr/>
          <p:nvPr/>
        </p:nvGrpSpPr>
        <p:grpSpPr>
          <a:xfrm>
            <a:off x="901439" y="399041"/>
            <a:ext cx="372594" cy="310144"/>
            <a:chOff x="1247825" y="322750"/>
            <a:chExt cx="443300" cy="369000"/>
          </a:xfrm>
        </p:grpSpPr>
        <p:sp>
          <p:nvSpPr>
            <p:cNvPr id="1885" name="Shape 1885"/>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6" name="Shape 1886"/>
            <p:cNvSpPr/>
            <p:nvPr/>
          </p:nvSpPr>
          <p:spPr>
            <a:xfrm>
              <a:off x="1398225" y="386675"/>
              <a:ext cx="142500" cy="25"/>
            </a:xfrm>
            <a:custGeom>
              <a:pathLst>
                <a:path extrusionOk="0" fill="none" h="1" w="5700">
                  <a:moveTo>
                    <a:pt x="5700" y="1"/>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7" name="Shape 1887"/>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8" name="Shape 1888"/>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9" name="Shape 1889"/>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0" name="Shape 1890"/>
          <p:cNvGrpSpPr/>
          <p:nvPr/>
        </p:nvGrpSpPr>
        <p:grpSpPr>
          <a:xfrm>
            <a:off x="1474618" y="397507"/>
            <a:ext cx="356204" cy="313212"/>
            <a:chOff x="1929775" y="320925"/>
            <a:chExt cx="423800" cy="372650"/>
          </a:xfrm>
        </p:grpSpPr>
        <p:sp>
          <p:nvSpPr>
            <p:cNvPr id="1891" name="Shape 1891"/>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2" name="Shape 1892"/>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3" name="Shape 1893"/>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4" name="Shape 1894"/>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5" name="Shape 1895"/>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96" name="Shape 1896"/>
          <p:cNvSpPr/>
          <p:nvPr/>
        </p:nvSpPr>
        <p:spPr>
          <a:xfrm>
            <a:off x="2071920" y="386254"/>
            <a:ext cx="291717" cy="335738"/>
          </a:xfrm>
          <a:custGeom>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7" name="Shape 1897"/>
          <p:cNvSpPr/>
          <p:nvPr/>
        </p:nvSpPr>
        <p:spPr>
          <a:xfrm>
            <a:off x="2656888" y="387284"/>
            <a:ext cx="251793" cy="333678"/>
          </a:xfrm>
          <a:custGeom>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98" name="Shape 1898"/>
          <p:cNvGrpSpPr/>
          <p:nvPr/>
        </p:nvGrpSpPr>
        <p:grpSpPr>
          <a:xfrm>
            <a:off x="3744262" y="362185"/>
            <a:ext cx="336767" cy="383835"/>
            <a:chOff x="4630125" y="278900"/>
            <a:chExt cx="400675" cy="456675"/>
          </a:xfrm>
        </p:grpSpPr>
        <p:sp>
          <p:nvSpPr>
            <p:cNvPr id="1899" name="Shape 1899"/>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0" name="Shape 1900"/>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1" name="Shape 1901"/>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2" name="Shape 1902"/>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03" name="Shape 1903"/>
          <p:cNvSpPr/>
          <p:nvPr/>
        </p:nvSpPr>
        <p:spPr>
          <a:xfrm>
            <a:off x="4284851" y="385750"/>
            <a:ext cx="385895" cy="336746"/>
          </a:xfrm>
          <a:custGeom>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04" name="Shape 1904"/>
          <p:cNvGrpSpPr/>
          <p:nvPr/>
        </p:nvGrpSpPr>
        <p:grpSpPr>
          <a:xfrm>
            <a:off x="353874" y="908741"/>
            <a:ext cx="342882" cy="418128"/>
            <a:chOff x="596350" y="929175"/>
            <a:chExt cx="407950" cy="497475"/>
          </a:xfrm>
        </p:grpSpPr>
        <p:sp>
          <p:nvSpPr>
            <p:cNvPr id="1905" name="Shape 1905"/>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6" name="Shape 1906"/>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7" name="Shape 1907"/>
            <p:cNvSpPr/>
            <p:nvPr/>
          </p:nvSpPr>
          <p:spPr>
            <a:xfrm>
              <a:off x="688900" y="1256150"/>
              <a:ext cx="133975" cy="25"/>
            </a:xfrm>
            <a:custGeom>
              <a:pathLst>
                <a:path extrusionOk="0" fill="none" h="1" w="5359">
                  <a:moveTo>
                    <a:pt x="5358"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8" name="Shape 1908"/>
            <p:cNvSpPr/>
            <p:nvPr/>
          </p:nvSpPr>
          <p:spPr>
            <a:xfrm>
              <a:off x="688900" y="1201350"/>
              <a:ext cx="255750" cy="25"/>
            </a:xfrm>
            <a:custGeom>
              <a:pathLst>
                <a:path extrusionOk="0" fill="none" h="1" w="10230">
                  <a:moveTo>
                    <a:pt x="10229"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9" name="Shape 1909"/>
            <p:cNvSpPr/>
            <p:nvPr/>
          </p:nvSpPr>
          <p:spPr>
            <a:xfrm>
              <a:off x="688900" y="1145950"/>
              <a:ext cx="255750" cy="25"/>
            </a:xfrm>
            <a:custGeom>
              <a:pathLst>
                <a:path extrusionOk="0" fill="none" h="1" w="10230">
                  <a:moveTo>
                    <a:pt x="10229"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0" name="Shape 1910"/>
            <p:cNvSpPr/>
            <p:nvPr/>
          </p:nvSpPr>
          <p:spPr>
            <a:xfrm>
              <a:off x="688900" y="1090525"/>
              <a:ext cx="255750" cy="25"/>
            </a:xfrm>
            <a:custGeom>
              <a:pathLst>
                <a:path extrusionOk="0" fill="none" h="1" w="10230">
                  <a:moveTo>
                    <a:pt x="10229"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1" name="Shape 1911"/>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12" name="Shape 1912"/>
          <p:cNvGrpSpPr/>
          <p:nvPr/>
        </p:nvGrpSpPr>
        <p:grpSpPr>
          <a:xfrm>
            <a:off x="1478190" y="969656"/>
            <a:ext cx="349060" cy="298882"/>
            <a:chOff x="1934025" y="1001650"/>
            <a:chExt cx="415300" cy="355600"/>
          </a:xfrm>
        </p:grpSpPr>
        <p:sp>
          <p:nvSpPr>
            <p:cNvPr id="1913" name="Shape 1913"/>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4" name="Shape 1914"/>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5" name="Shape 1915"/>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6" name="Shape 1916"/>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17" name="Shape 1917"/>
          <p:cNvSpPr/>
          <p:nvPr/>
        </p:nvSpPr>
        <p:spPr>
          <a:xfrm>
            <a:off x="2042249" y="944598"/>
            <a:ext cx="351077" cy="349039"/>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8" name="Shape 1918"/>
          <p:cNvSpPr/>
          <p:nvPr/>
        </p:nvSpPr>
        <p:spPr>
          <a:xfrm>
            <a:off x="2607759" y="961997"/>
            <a:ext cx="350068" cy="314242"/>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9" name="Shape 1919"/>
          <p:cNvSpPr/>
          <p:nvPr/>
        </p:nvSpPr>
        <p:spPr>
          <a:xfrm>
            <a:off x="3177871" y="964561"/>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0" name="Shape 1920"/>
          <p:cNvSpPr/>
          <p:nvPr/>
        </p:nvSpPr>
        <p:spPr>
          <a:xfrm>
            <a:off x="3754139" y="967629"/>
            <a:ext cx="317310"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21" name="Shape 1921"/>
          <p:cNvGrpSpPr/>
          <p:nvPr/>
        </p:nvGrpSpPr>
        <p:grpSpPr>
          <a:xfrm>
            <a:off x="4302585" y="947131"/>
            <a:ext cx="350068" cy="350573"/>
            <a:chOff x="5294400" y="974850"/>
            <a:chExt cx="416500" cy="417100"/>
          </a:xfrm>
        </p:grpSpPr>
        <p:sp>
          <p:nvSpPr>
            <p:cNvPr id="1922" name="Shape 1922"/>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3" name="Shape 1923"/>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24" name="Shape 1924"/>
          <p:cNvGrpSpPr/>
          <p:nvPr/>
        </p:nvGrpSpPr>
        <p:grpSpPr>
          <a:xfrm>
            <a:off x="4825607" y="907732"/>
            <a:ext cx="433992" cy="422729"/>
            <a:chOff x="5916675" y="927975"/>
            <a:chExt cx="516350" cy="502950"/>
          </a:xfrm>
        </p:grpSpPr>
        <p:sp>
          <p:nvSpPr>
            <p:cNvPr id="1925" name="Shape 1925"/>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6" name="Shape 1926"/>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27" name="Shape 1927"/>
          <p:cNvGrpSpPr/>
          <p:nvPr/>
        </p:nvGrpSpPr>
        <p:grpSpPr>
          <a:xfrm>
            <a:off x="327251" y="1557145"/>
            <a:ext cx="391001" cy="264085"/>
            <a:chOff x="564675" y="1700625"/>
            <a:chExt cx="465200" cy="314200"/>
          </a:xfrm>
        </p:grpSpPr>
        <p:sp>
          <p:nvSpPr>
            <p:cNvPr id="1928" name="Shape 1928"/>
            <p:cNvSpPr/>
            <p:nvPr/>
          </p:nvSpPr>
          <p:spPr>
            <a:xfrm>
              <a:off x="564675" y="1700625"/>
              <a:ext cx="465200" cy="29250"/>
            </a:xfrm>
            <a:custGeom>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9" name="Shape 1929"/>
            <p:cNvSpPr/>
            <p:nvPr/>
          </p:nvSpPr>
          <p:spPr>
            <a:xfrm>
              <a:off x="564675" y="1732300"/>
              <a:ext cx="465200" cy="272175"/>
            </a:xfrm>
            <a:custGeom>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0" name="Shape 1930"/>
            <p:cNvSpPr/>
            <p:nvPr/>
          </p:nvSpPr>
          <p:spPr>
            <a:xfrm>
              <a:off x="572600" y="2014200"/>
              <a:ext cx="449375" cy="625"/>
            </a:xfrm>
            <a:custGeom>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31" name="Shape 1931"/>
          <p:cNvGrpSpPr/>
          <p:nvPr/>
        </p:nvGrpSpPr>
        <p:grpSpPr>
          <a:xfrm>
            <a:off x="892235" y="1492657"/>
            <a:ext cx="391001" cy="382827"/>
            <a:chOff x="1236875" y="1623900"/>
            <a:chExt cx="465200" cy="455475"/>
          </a:xfrm>
        </p:grpSpPr>
        <p:sp>
          <p:nvSpPr>
            <p:cNvPr id="1932" name="Shape 1932"/>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3" name="Shape 1933"/>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4" name="Shape 1934"/>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5" name="Shape 1935"/>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6" name="Shape 1936"/>
            <p:cNvSpPr/>
            <p:nvPr/>
          </p:nvSpPr>
          <p:spPr>
            <a:xfrm>
              <a:off x="1402500" y="1810225"/>
              <a:ext cx="133975" cy="25"/>
            </a:xfrm>
            <a:custGeom>
              <a:pathLst>
                <a:path extrusionOk="0" fill="none" h="1" w="5359">
                  <a:moveTo>
                    <a:pt x="0" y="0"/>
                  </a:moveTo>
                  <a:lnTo>
                    <a:pt x="535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7" name="Shape 1937"/>
            <p:cNvSpPr/>
            <p:nvPr/>
          </p:nvSpPr>
          <p:spPr>
            <a:xfrm>
              <a:off x="1402500" y="1844325"/>
              <a:ext cx="133975" cy="25"/>
            </a:xfrm>
            <a:custGeom>
              <a:pathLst>
                <a:path extrusionOk="0" fill="none" h="1" w="5359">
                  <a:moveTo>
                    <a:pt x="0" y="0"/>
                  </a:moveTo>
                  <a:lnTo>
                    <a:pt x="535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8" name="Shape 1938"/>
            <p:cNvSpPr/>
            <p:nvPr/>
          </p:nvSpPr>
          <p:spPr>
            <a:xfrm>
              <a:off x="1402500" y="1878425"/>
              <a:ext cx="85250" cy="25"/>
            </a:xfrm>
            <a:custGeom>
              <a:pathLst>
                <a:path extrusionOk="0" fill="none" h="1" w="3410">
                  <a:moveTo>
                    <a:pt x="0" y="0"/>
                  </a:moveTo>
                  <a:lnTo>
                    <a:pt x="341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39" name="Shape 1939"/>
          <p:cNvGrpSpPr/>
          <p:nvPr/>
        </p:nvGrpSpPr>
        <p:grpSpPr>
          <a:xfrm>
            <a:off x="1469490" y="1500852"/>
            <a:ext cx="366458" cy="366437"/>
            <a:chOff x="1923675" y="1633650"/>
            <a:chExt cx="436000" cy="435975"/>
          </a:xfrm>
        </p:grpSpPr>
        <p:sp>
          <p:nvSpPr>
            <p:cNvPr id="1940" name="Shape 1940"/>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1" name="Shape 1941"/>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2" name="Shape 1942"/>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3" name="Shape 1943"/>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4" name="Shape 1944"/>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5" name="Shape 1945"/>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6" name="Shape 1946"/>
          <p:cNvGrpSpPr/>
          <p:nvPr/>
        </p:nvGrpSpPr>
        <p:grpSpPr>
          <a:xfrm>
            <a:off x="2032941" y="1499318"/>
            <a:ext cx="369505" cy="369505"/>
            <a:chOff x="2594050" y="1631825"/>
            <a:chExt cx="439625" cy="439625"/>
          </a:xfrm>
        </p:grpSpPr>
        <p:sp>
          <p:nvSpPr>
            <p:cNvPr id="1947" name="Shape 194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8" name="Shape 194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9" name="Shape 194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0" name="Shape 195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51" name="Shape 1951"/>
          <p:cNvSpPr/>
          <p:nvPr/>
        </p:nvSpPr>
        <p:spPr>
          <a:xfrm>
            <a:off x="2614399" y="1515740"/>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52" name="Shape 1952"/>
          <p:cNvGrpSpPr/>
          <p:nvPr/>
        </p:nvGrpSpPr>
        <p:grpSpPr>
          <a:xfrm>
            <a:off x="3197706" y="1471687"/>
            <a:ext cx="299911" cy="424768"/>
            <a:chOff x="3979850" y="1598950"/>
            <a:chExt cx="356825" cy="505375"/>
          </a:xfrm>
        </p:grpSpPr>
        <p:sp>
          <p:nvSpPr>
            <p:cNvPr id="1953" name="Shape 1953"/>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4" name="Shape 1954"/>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55" name="Shape 1955"/>
          <p:cNvGrpSpPr/>
          <p:nvPr/>
        </p:nvGrpSpPr>
        <p:grpSpPr>
          <a:xfrm>
            <a:off x="3715096" y="1562776"/>
            <a:ext cx="395098" cy="242589"/>
            <a:chOff x="4595425" y="1707325"/>
            <a:chExt cx="470075" cy="288625"/>
          </a:xfrm>
        </p:grpSpPr>
        <p:sp>
          <p:nvSpPr>
            <p:cNvPr id="1956" name="Shape 1956"/>
            <p:cNvSpPr/>
            <p:nvPr/>
          </p:nvSpPr>
          <p:spPr>
            <a:xfrm>
              <a:off x="4809750" y="1707325"/>
              <a:ext cx="41425" cy="41425"/>
            </a:xfrm>
            <a:custGeom>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7" name="Shape 1957"/>
            <p:cNvSpPr/>
            <p:nvPr/>
          </p:nvSpPr>
          <p:spPr>
            <a:xfrm>
              <a:off x="502407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8" name="Shape 1958"/>
            <p:cNvSpPr/>
            <p:nvPr/>
          </p:nvSpPr>
          <p:spPr>
            <a:xfrm>
              <a:off x="4628900" y="1760300"/>
              <a:ext cx="403100" cy="177825"/>
            </a:xfrm>
            <a:custGeom>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9" name="Shape 1959"/>
            <p:cNvSpPr/>
            <p:nvPr/>
          </p:nvSpPr>
          <p:spPr>
            <a:xfrm>
              <a:off x="459542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0" name="Shape 1960"/>
            <p:cNvSpPr/>
            <p:nvPr/>
          </p:nvSpPr>
          <p:spPr>
            <a:xfrm>
              <a:off x="4667275" y="1951475"/>
              <a:ext cx="326375" cy="44475"/>
            </a:xfrm>
            <a:custGeom>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61" name="Shape 1961"/>
          <p:cNvGrpSpPr/>
          <p:nvPr/>
        </p:nvGrpSpPr>
        <p:grpSpPr>
          <a:xfrm>
            <a:off x="4299013" y="1503416"/>
            <a:ext cx="357234" cy="361310"/>
            <a:chOff x="5290150" y="1636700"/>
            <a:chExt cx="425025" cy="429875"/>
          </a:xfrm>
        </p:grpSpPr>
        <p:sp>
          <p:nvSpPr>
            <p:cNvPr id="1962" name="Shape 1962"/>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3" name="Shape 1963"/>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64" name="Shape 1964"/>
          <p:cNvGrpSpPr/>
          <p:nvPr/>
        </p:nvGrpSpPr>
        <p:grpSpPr>
          <a:xfrm>
            <a:off x="4862967" y="1492657"/>
            <a:ext cx="359272" cy="376691"/>
            <a:chOff x="5961125" y="1623900"/>
            <a:chExt cx="427450" cy="448175"/>
          </a:xfrm>
        </p:grpSpPr>
        <p:sp>
          <p:nvSpPr>
            <p:cNvPr id="1965" name="Shape 1965"/>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6" name="Shape 1966"/>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7" name="Shape 1967"/>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8" name="Shape 1968"/>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9" name="Shape 1969"/>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0" name="Shape 1970"/>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1" name="Shape 1971"/>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72" name="Shape 1972"/>
          <p:cNvGrpSpPr/>
          <p:nvPr/>
        </p:nvGrpSpPr>
        <p:grpSpPr>
          <a:xfrm>
            <a:off x="5415659" y="1502386"/>
            <a:ext cx="383835" cy="363369"/>
            <a:chOff x="6618700" y="1635475"/>
            <a:chExt cx="456675" cy="432325"/>
          </a:xfrm>
        </p:grpSpPr>
        <p:sp>
          <p:nvSpPr>
            <p:cNvPr id="1973" name="Shape 1973"/>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4" name="Shape 1974"/>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5" name="Shape 1975"/>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6" name="Shape 1976"/>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7" name="Shape 1977"/>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78" name="Shape 1978"/>
          <p:cNvGrpSpPr/>
          <p:nvPr/>
        </p:nvGrpSpPr>
        <p:grpSpPr>
          <a:xfrm>
            <a:off x="370747" y="2085798"/>
            <a:ext cx="304009" cy="326513"/>
            <a:chOff x="616425" y="2329600"/>
            <a:chExt cx="361700" cy="388475"/>
          </a:xfrm>
        </p:grpSpPr>
        <p:sp>
          <p:nvSpPr>
            <p:cNvPr id="1979" name="Shape 197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0" name="Shape 1980"/>
            <p:cNvSpPr/>
            <p:nvPr/>
          </p:nvSpPr>
          <p:spPr>
            <a:xfrm>
              <a:off x="704725" y="2545750"/>
              <a:ext cx="185125" cy="25"/>
            </a:xfrm>
            <a:custGeom>
              <a:pathLst>
                <a:path extrusionOk="0" fill="none" h="1" w="7405">
                  <a:moveTo>
                    <a:pt x="7404"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1" name="Shape 198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2" name="Shape 198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3" name="Shape 198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4" name="Shape 198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5" name="Shape 1985"/>
            <p:cNvSpPr/>
            <p:nvPr/>
          </p:nvSpPr>
          <p:spPr>
            <a:xfrm>
              <a:off x="766825" y="2388050"/>
              <a:ext cx="60925" cy="25"/>
            </a:xfrm>
            <a:custGeom>
              <a:pathLst>
                <a:path extrusionOk="0" fill="none" h="1" w="2437">
                  <a:moveTo>
                    <a:pt x="2436" y="0"/>
                  </a:move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6" name="Shape 198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7" name="Shape 1987"/>
          <p:cNvGrpSpPr/>
          <p:nvPr/>
        </p:nvGrpSpPr>
        <p:grpSpPr>
          <a:xfrm>
            <a:off x="927557" y="2088866"/>
            <a:ext cx="320378" cy="320378"/>
            <a:chOff x="1278900" y="2333250"/>
            <a:chExt cx="381175" cy="381175"/>
          </a:xfrm>
        </p:grpSpPr>
        <p:sp>
          <p:nvSpPr>
            <p:cNvPr id="1988" name="Shape 1988"/>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9" name="Shape 1989"/>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0" name="Shape 1990"/>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1" name="Shape 1991"/>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92" name="Shape 1992"/>
          <p:cNvGrpSpPr/>
          <p:nvPr/>
        </p:nvGrpSpPr>
        <p:grpSpPr>
          <a:xfrm>
            <a:off x="1492520" y="2088866"/>
            <a:ext cx="320399" cy="320378"/>
            <a:chOff x="1951075" y="2333250"/>
            <a:chExt cx="381200" cy="381175"/>
          </a:xfrm>
        </p:grpSpPr>
        <p:sp>
          <p:nvSpPr>
            <p:cNvPr id="1993" name="Shape 1993"/>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4" name="Shape 1994"/>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5" name="Shape 1995"/>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6" name="Shape 1996"/>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97" name="Shape 1997"/>
          <p:cNvGrpSpPr/>
          <p:nvPr/>
        </p:nvGrpSpPr>
        <p:grpSpPr>
          <a:xfrm>
            <a:off x="2057504" y="2088866"/>
            <a:ext cx="320378" cy="320378"/>
            <a:chOff x="2623275" y="2333250"/>
            <a:chExt cx="381175" cy="381175"/>
          </a:xfrm>
        </p:grpSpPr>
        <p:sp>
          <p:nvSpPr>
            <p:cNvPr id="1998" name="Shape 1998"/>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9" name="Shape 1999"/>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0" name="Shape 2000"/>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1" name="Shape 2001"/>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02" name="Shape 2002"/>
          <p:cNvGrpSpPr/>
          <p:nvPr/>
        </p:nvGrpSpPr>
        <p:grpSpPr>
          <a:xfrm>
            <a:off x="2697209" y="2033603"/>
            <a:ext cx="170937" cy="426827"/>
            <a:chOff x="3384375" y="2267500"/>
            <a:chExt cx="203375" cy="507825"/>
          </a:xfrm>
        </p:grpSpPr>
        <p:sp>
          <p:nvSpPr>
            <p:cNvPr id="2003" name="Shape 2003"/>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4" name="Shape 2004"/>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05" name="Shape 2005"/>
          <p:cNvGrpSpPr/>
          <p:nvPr/>
        </p:nvGrpSpPr>
        <p:grpSpPr>
          <a:xfrm>
            <a:off x="3842516" y="2087836"/>
            <a:ext cx="140237" cy="318339"/>
            <a:chOff x="4747025" y="2332025"/>
            <a:chExt cx="166850" cy="378750"/>
          </a:xfrm>
        </p:grpSpPr>
        <p:sp>
          <p:nvSpPr>
            <p:cNvPr id="2006" name="Shape 2006"/>
            <p:cNvSpPr/>
            <p:nvPr/>
          </p:nvSpPr>
          <p:spPr>
            <a:xfrm>
              <a:off x="4747025" y="2427025"/>
              <a:ext cx="166850" cy="283750"/>
            </a:xfrm>
            <a:custGeom>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7" name="Shape 2007"/>
            <p:cNvSpPr/>
            <p:nvPr/>
          </p:nvSpPr>
          <p:spPr>
            <a:xfrm>
              <a:off x="4792100" y="2332025"/>
              <a:ext cx="76725" cy="84050"/>
            </a:xfrm>
            <a:custGeom>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08" name="Shape 2008"/>
          <p:cNvGrpSpPr/>
          <p:nvPr/>
        </p:nvGrpSpPr>
        <p:grpSpPr>
          <a:xfrm>
            <a:off x="3274990" y="2035641"/>
            <a:ext cx="145343" cy="422729"/>
            <a:chOff x="4071800" y="2269925"/>
            <a:chExt cx="172925" cy="502950"/>
          </a:xfrm>
        </p:grpSpPr>
        <p:sp>
          <p:nvSpPr>
            <p:cNvPr id="2009" name="Shape 2009"/>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0" name="Shape 2010"/>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11" name="Shape 2011"/>
          <p:cNvSpPr/>
          <p:nvPr/>
        </p:nvSpPr>
        <p:spPr>
          <a:xfrm>
            <a:off x="4317611" y="2080241"/>
            <a:ext cx="320378" cy="337776"/>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12" name="Shape 2012"/>
          <p:cNvGrpSpPr/>
          <p:nvPr/>
        </p:nvGrpSpPr>
        <p:grpSpPr>
          <a:xfrm>
            <a:off x="4872696" y="2086302"/>
            <a:ext cx="345971" cy="325505"/>
            <a:chOff x="5972700" y="2330200"/>
            <a:chExt cx="411625" cy="387275"/>
          </a:xfrm>
        </p:grpSpPr>
        <p:sp>
          <p:nvSpPr>
            <p:cNvPr id="2013" name="Shape 2013"/>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4" name="Shape 2014"/>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15" name="Shape 2015"/>
          <p:cNvGrpSpPr/>
          <p:nvPr/>
        </p:nvGrpSpPr>
        <p:grpSpPr>
          <a:xfrm>
            <a:off x="467993" y="2614431"/>
            <a:ext cx="109538" cy="399195"/>
            <a:chOff x="732125" y="2958550"/>
            <a:chExt cx="130325" cy="474950"/>
          </a:xfrm>
        </p:grpSpPr>
        <p:sp>
          <p:nvSpPr>
            <p:cNvPr id="2016" name="Shape 2016"/>
            <p:cNvSpPr/>
            <p:nvPr/>
          </p:nvSpPr>
          <p:spPr>
            <a:xfrm>
              <a:off x="732125" y="2958550"/>
              <a:ext cx="130325" cy="474950"/>
            </a:xfrm>
            <a:custGeom>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7" name="Shape 2017"/>
            <p:cNvSpPr/>
            <p:nvPr/>
          </p:nvSpPr>
          <p:spPr>
            <a:xfrm>
              <a:off x="756475" y="3090675"/>
              <a:ext cx="81625" cy="318475"/>
            </a:xfrm>
            <a:custGeom>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8" name="Shape 2018"/>
            <p:cNvSpPr/>
            <p:nvPr/>
          </p:nvSpPr>
          <p:spPr>
            <a:xfrm>
              <a:off x="802750" y="3129050"/>
              <a:ext cx="13425" cy="25"/>
            </a:xfrm>
            <a:custGeom>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9" name="Shape 2019"/>
            <p:cNvSpPr/>
            <p:nvPr/>
          </p:nvSpPr>
          <p:spPr>
            <a:xfrm>
              <a:off x="802750" y="3162525"/>
              <a:ext cx="13425" cy="25"/>
            </a:xfrm>
            <a:custGeom>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0" name="Shape 2020"/>
            <p:cNvSpPr/>
            <p:nvPr/>
          </p:nvSpPr>
          <p:spPr>
            <a:xfrm>
              <a:off x="802750" y="3196025"/>
              <a:ext cx="13425" cy="25"/>
            </a:xfrm>
            <a:custGeom>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1" name="Shape 2021"/>
            <p:cNvSpPr/>
            <p:nvPr/>
          </p:nvSpPr>
          <p:spPr>
            <a:xfrm>
              <a:off x="802750" y="3229500"/>
              <a:ext cx="13425" cy="25"/>
            </a:xfrm>
            <a:custGeom>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2" name="Shape 2022"/>
            <p:cNvSpPr/>
            <p:nvPr/>
          </p:nvSpPr>
          <p:spPr>
            <a:xfrm>
              <a:off x="802750" y="3263000"/>
              <a:ext cx="13425" cy="25"/>
            </a:xfrm>
            <a:custGeom>
              <a:pathLst>
                <a:path extrusionOk="0" fill="none" h="1" w="537">
                  <a:moveTo>
                    <a:pt x="536" y="0"/>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3" name="Shape 2023"/>
            <p:cNvSpPr/>
            <p:nvPr/>
          </p:nvSpPr>
          <p:spPr>
            <a:xfrm>
              <a:off x="802750" y="3296475"/>
              <a:ext cx="13425" cy="25"/>
            </a:xfrm>
            <a:custGeom>
              <a:pathLst>
                <a:path extrusionOk="0" fill="none" h="1" w="537">
                  <a:moveTo>
                    <a:pt x="536"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24" name="Shape 2024"/>
          <p:cNvSpPr/>
          <p:nvPr/>
        </p:nvSpPr>
        <p:spPr>
          <a:xfrm>
            <a:off x="1484913" y="2598660"/>
            <a:ext cx="335738" cy="430924"/>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5" name="Shape 2025"/>
          <p:cNvSpPr/>
          <p:nvPr/>
        </p:nvSpPr>
        <p:spPr>
          <a:xfrm>
            <a:off x="963405" y="2598660"/>
            <a:ext cx="248746"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26" name="Shape 2026"/>
          <p:cNvGrpSpPr/>
          <p:nvPr/>
        </p:nvGrpSpPr>
        <p:grpSpPr>
          <a:xfrm>
            <a:off x="2023737" y="2627227"/>
            <a:ext cx="387933" cy="367467"/>
            <a:chOff x="2583100" y="2973775"/>
            <a:chExt cx="461550" cy="437200"/>
          </a:xfrm>
        </p:grpSpPr>
        <p:sp>
          <p:nvSpPr>
            <p:cNvPr id="2027" name="Shape 2027"/>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8" name="Shape 2028"/>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29" name="Shape 2029"/>
          <p:cNvSpPr/>
          <p:nvPr/>
        </p:nvSpPr>
        <p:spPr>
          <a:xfrm>
            <a:off x="3734681" y="2636022"/>
            <a:ext cx="356204" cy="356204"/>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30" name="Shape 2030"/>
          <p:cNvGrpSpPr/>
          <p:nvPr/>
        </p:nvGrpSpPr>
        <p:grpSpPr>
          <a:xfrm>
            <a:off x="4263186" y="2655384"/>
            <a:ext cx="435022" cy="323445"/>
            <a:chOff x="5247525" y="3007275"/>
            <a:chExt cx="517575" cy="384825"/>
          </a:xfrm>
        </p:grpSpPr>
        <p:sp>
          <p:nvSpPr>
            <p:cNvPr id="2031" name="Shape 2031"/>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2" name="Shape 2032"/>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3" name="Shape 2033"/>
          <p:cNvGrpSpPr/>
          <p:nvPr/>
        </p:nvGrpSpPr>
        <p:grpSpPr>
          <a:xfrm>
            <a:off x="3174172" y="2636956"/>
            <a:ext cx="342882" cy="350068"/>
            <a:chOff x="3951850" y="2985350"/>
            <a:chExt cx="407950" cy="416500"/>
          </a:xfrm>
        </p:grpSpPr>
        <p:sp>
          <p:nvSpPr>
            <p:cNvPr id="2034" name="Shape 2034"/>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5" name="Shape 2035"/>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6" name="Shape 2036"/>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7" name="Shape 2037"/>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8" name="Shape 2038"/>
          <p:cNvGrpSpPr/>
          <p:nvPr/>
        </p:nvGrpSpPr>
        <p:grpSpPr>
          <a:xfrm>
            <a:off x="330844" y="3226504"/>
            <a:ext cx="397136" cy="305017"/>
            <a:chOff x="568950" y="3686775"/>
            <a:chExt cx="472500" cy="362900"/>
          </a:xfrm>
        </p:grpSpPr>
        <p:sp>
          <p:nvSpPr>
            <p:cNvPr id="2039" name="Shape 2039"/>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0" name="Shape 2040"/>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1" name="Shape 2041"/>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42" name="Shape 2042"/>
          <p:cNvSpPr/>
          <p:nvPr/>
        </p:nvSpPr>
        <p:spPr>
          <a:xfrm>
            <a:off x="4907686" y="2619652"/>
            <a:ext cx="270221"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43" name="Shape 2043"/>
          <p:cNvGrpSpPr/>
          <p:nvPr/>
        </p:nvGrpSpPr>
        <p:grpSpPr>
          <a:xfrm>
            <a:off x="898896" y="3252097"/>
            <a:ext cx="377700" cy="253852"/>
            <a:chOff x="1244800" y="3717225"/>
            <a:chExt cx="449375" cy="302025"/>
          </a:xfrm>
        </p:grpSpPr>
        <p:sp>
          <p:nvSpPr>
            <p:cNvPr id="2044" name="Shape 2044"/>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5" name="Shape 2045"/>
            <p:cNvSpPr/>
            <p:nvPr/>
          </p:nvSpPr>
          <p:spPr>
            <a:xfrm>
              <a:off x="1244800" y="3795150"/>
              <a:ext cx="449375" cy="25"/>
            </a:xfrm>
            <a:custGeom>
              <a:pathLst>
                <a:path extrusionOk="0" fill="none" h="1" w="17975">
                  <a:moveTo>
                    <a:pt x="17974" y="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6" name="Shape 2046"/>
            <p:cNvSpPr/>
            <p:nvPr/>
          </p:nvSpPr>
          <p:spPr>
            <a:xfrm>
              <a:off x="1244800" y="3853000"/>
              <a:ext cx="449375" cy="25"/>
            </a:xfrm>
            <a:custGeom>
              <a:pathLst>
                <a:path extrusionOk="0" fill="none" h="1" w="17975">
                  <a:moveTo>
                    <a:pt x="0" y="0"/>
                  </a:moveTo>
                  <a:lnTo>
                    <a:pt x="17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7" name="Shape 2047"/>
            <p:cNvSpPr/>
            <p:nvPr/>
          </p:nvSpPr>
          <p:spPr>
            <a:xfrm>
              <a:off x="1302625" y="3893800"/>
              <a:ext cx="161375" cy="25"/>
            </a:xfrm>
            <a:custGeom>
              <a:pathLst>
                <a:path extrusionOk="0" fill="none" h="1" w="6455">
                  <a:moveTo>
                    <a:pt x="6455" y="0"/>
                  </a:move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8" name="Shape 2048"/>
            <p:cNvSpPr/>
            <p:nvPr/>
          </p:nvSpPr>
          <p:spPr>
            <a:xfrm>
              <a:off x="1302625" y="3933975"/>
              <a:ext cx="110250" cy="25"/>
            </a:xfrm>
            <a:custGeom>
              <a:pathLst>
                <a:path extrusionOk="0" fill="none" h="1" w="4410">
                  <a:moveTo>
                    <a:pt x="4409" y="1"/>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9" name="Shape 2049"/>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50" name="Shape 2050"/>
          <p:cNvGrpSpPr/>
          <p:nvPr/>
        </p:nvGrpSpPr>
        <p:grpSpPr>
          <a:xfrm>
            <a:off x="1468986" y="3232639"/>
            <a:ext cx="367467" cy="287115"/>
            <a:chOff x="1923075" y="3694075"/>
            <a:chExt cx="437200" cy="341600"/>
          </a:xfrm>
        </p:grpSpPr>
        <p:sp>
          <p:nvSpPr>
            <p:cNvPr id="2051" name="Shape 2051"/>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2" name="Shape 2052"/>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3" name="Shape 2053"/>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4" name="Shape 2054"/>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5" name="Shape 2055"/>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6" name="Shape 2056"/>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7" name="Shape 2057"/>
            <p:cNvSpPr/>
            <p:nvPr/>
          </p:nvSpPr>
          <p:spPr>
            <a:xfrm>
              <a:off x="2154450" y="3777500"/>
              <a:ext cx="1250" cy="126050"/>
            </a:xfrm>
            <a:custGeom>
              <a:pathLst>
                <a:path extrusionOk="0" fill="none" h="5042" w="50">
                  <a:moveTo>
                    <a:pt x="49" y="5042"/>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8" name="Shape 2058"/>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9" name="Shape 2059"/>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60" name="Shape 2060"/>
          <p:cNvGrpSpPr/>
          <p:nvPr/>
        </p:nvGrpSpPr>
        <p:grpSpPr>
          <a:xfrm>
            <a:off x="2037542" y="3228038"/>
            <a:ext cx="360301" cy="295814"/>
            <a:chOff x="2599525" y="3688600"/>
            <a:chExt cx="428675" cy="351950"/>
          </a:xfrm>
        </p:grpSpPr>
        <p:sp>
          <p:nvSpPr>
            <p:cNvPr id="2061" name="Shape 2061"/>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2" name="Shape 2062"/>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3" name="Shape 2063"/>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64" name="Shape 2064"/>
          <p:cNvGrpSpPr/>
          <p:nvPr/>
        </p:nvGrpSpPr>
        <p:grpSpPr>
          <a:xfrm>
            <a:off x="2619925" y="3207571"/>
            <a:ext cx="333700" cy="329077"/>
            <a:chOff x="3292425" y="3664250"/>
            <a:chExt cx="397025" cy="391525"/>
          </a:xfrm>
        </p:grpSpPr>
        <p:sp>
          <p:nvSpPr>
            <p:cNvPr id="2065" name="Shape 2065"/>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6" name="Shape 2066"/>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7" name="Shape 2067"/>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68" name="Shape 2068"/>
          <p:cNvGrpSpPr/>
          <p:nvPr/>
        </p:nvGrpSpPr>
        <p:grpSpPr>
          <a:xfrm>
            <a:off x="3157782" y="3250038"/>
            <a:ext cx="369526" cy="268183"/>
            <a:chOff x="3932350" y="3714775"/>
            <a:chExt cx="439650" cy="319075"/>
          </a:xfrm>
        </p:grpSpPr>
        <p:sp>
          <p:nvSpPr>
            <p:cNvPr id="2069" name="Shape 2069"/>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0" name="Shape 2070"/>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1" name="Shape 2071"/>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2" name="Shape 2072"/>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3" name="Shape 2073"/>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74" name="Shape 2074"/>
          <p:cNvGrpSpPr/>
          <p:nvPr/>
        </p:nvGrpSpPr>
        <p:grpSpPr>
          <a:xfrm>
            <a:off x="3722766" y="3250038"/>
            <a:ext cx="369505" cy="268183"/>
            <a:chOff x="4604550" y="3714775"/>
            <a:chExt cx="439625" cy="319075"/>
          </a:xfrm>
        </p:grpSpPr>
        <p:sp>
          <p:nvSpPr>
            <p:cNvPr id="2075" name="Shape 2075"/>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6" name="Shape 2076"/>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77" name="Shape 2077"/>
          <p:cNvGrpSpPr/>
          <p:nvPr/>
        </p:nvGrpSpPr>
        <p:grpSpPr>
          <a:xfrm>
            <a:off x="4301051" y="3222406"/>
            <a:ext cx="353136" cy="313738"/>
            <a:chOff x="5292575" y="3681900"/>
            <a:chExt cx="420150" cy="373275"/>
          </a:xfrm>
        </p:grpSpPr>
        <p:sp>
          <p:nvSpPr>
            <p:cNvPr id="2078" name="Shape 2078"/>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9" name="Shape 2079"/>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0" name="Shape 2080"/>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1" name="Shape 2081"/>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2" name="Shape 2082"/>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3" name="Shape 2083"/>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4" name="Shape 2084"/>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5" name="Shape 2085"/>
          <p:cNvGrpSpPr/>
          <p:nvPr/>
        </p:nvGrpSpPr>
        <p:grpSpPr>
          <a:xfrm>
            <a:off x="4846073" y="3182482"/>
            <a:ext cx="393060" cy="393060"/>
            <a:chOff x="5941025" y="3634400"/>
            <a:chExt cx="467650" cy="467650"/>
          </a:xfrm>
        </p:grpSpPr>
        <p:sp>
          <p:nvSpPr>
            <p:cNvPr id="2086" name="Shape 2086"/>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7" name="Shape 2087"/>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8" name="Shape 2088"/>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9" name="Shape 2089"/>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0" name="Shape 2090"/>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1" name="Shape 2091"/>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92" name="Shape 2092"/>
          <p:cNvGrpSpPr/>
          <p:nvPr/>
        </p:nvGrpSpPr>
        <p:grpSpPr>
          <a:xfrm>
            <a:off x="5436146" y="3207571"/>
            <a:ext cx="342882" cy="342903"/>
            <a:chOff x="6643075" y="3664250"/>
            <a:chExt cx="407950" cy="407975"/>
          </a:xfrm>
        </p:grpSpPr>
        <p:sp>
          <p:nvSpPr>
            <p:cNvPr id="2093" name="Shape 2093"/>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4" name="Shape 2094"/>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95" name="Shape 2095"/>
          <p:cNvGrpSpPr/>
          <p:nvPr/>
        </p:nvGrpSpPr>
        <p:grpSpPr>
          <a:xfrm>
            <a:off x="336980" y="3758225"/>
            <a:ext cx="371564" cy="371543"/>
            <a:chOff x="576250" y="4319400"/>
            <a:chExt cx="442075" cy="442050"/>
          </a:xfrm>
        </p:grpSpPr>
        <p:sp>
          <p:nvSpPr>
            <p:cNvPr id="2096" name="Shape 2096"/>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7" name="Shape 2097"/>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8" name="Shape 2098"/>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9" name="Shape 2099"/>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00" name="Shape 2100"/>
          <p:cNvSpPr/>
          <p:nvPr/>
        </p:nvSpPr>
        <p:spPr>
          <a:xfrm>
            <a:off x="886643" y="383052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1" name="Shape 2101"/>
          <p:cNvSpPr/>
          <p:nvPr/>
        </p:nvSpPr>
        <p:spPr>
          <a:xfrm>
            <a:off x="3177366" y="3773703"/>
            <a:ext cx="340844" cy="340865"/>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2" name="Shape 2102"/>
          <p:cNvSpPr/>
          <p:nvPr/>
        </p:nvSpPr>
        <p:spPr>
          <a:xfrm>
            <a:off x="2612361" y="3795199"/>
            <a:ext cx="340844" cy="297873"/>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3" name="Shape 2103"/>
          <p:cNvSpPr/>
          <p:nvPr/>
        </p:nvSpPr>
        <p:spPr>
          <a:xfrm>
            <a:off x="3740838" y="3772169"/>
            <a:ext cx="343912" cy="343933"/>
          </a:xfrm>
          <a:custGeom>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04" name="Shape 2104"/>
          <p:cNvGrpSpPr/>
          <p:nvPr/>
        </p:nvGrpSpPr>
        <p:grpSpPr>
          <a:xfrm>
            <a:off x="4280585" y="3777157"/>
            <a:ext cx="394068" cy="325505"/>
            <a:chOff x="5268225" y="4341925"/>
            <a:chExt cx="468850" cy="387275"/>
          </a:xfrm>
        </p:grpSpPr>
        <p:sp>
          <p:nvSpPr>
            <p:cNvPr id="2105" name="Shape 2105"/>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6" name="Shape 2106"/>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7" name="Shape 2107"/>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8" name="Shape 2108"/>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9" name="Shape 2109"/>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0" name="Shape 2110"/>
            <p:cNvSpPr/>
            <p:nvPr/>
          </p:nvSpPr>
          <p:spPr>
            <a:xfrm>
              <a:off x="5447225" y="4615925"/>
              <a:ext cx="110850" cy="25"/>
            </a:xfrm>
            <a:custGeom>
              <a:pathLst>
                <a:path extrusionOk="0" fill="none" h="1" w="4434">
                  <a:moveTo>
                    <a:pt x="1" y="0"/>
                  </a:moveTo>
                  <a:lnTo>
                    <a:pt x="443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1" name="Shape 2111"/>
            <p:cNvSpPr/>
            <p:nvPr/>
          </p:nvSpPr>
          <p:spPr>
            <a:xfrm>
              <a:off x="5439925" y="4589125"/>
              <a:ext cx="125450" cy="25"/>
            </a:xfrm>
            <a:custGeom>
              <a:pathLst>
                <a:path extrusionOk="0" fill="none" h="1" w="5018">
                  <a:moveTo>
                    <a:pt x="1" y="0"/>
                  </a:moveTo>
                  <a:lnTo>
                    <a:pt x="50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2" name="Shape 2112"/>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13" name="Shape 2113"/>
          <p:cNvGrpSpPr/>
          <p:nvPr/>
        </p:nvGrpSpPr>
        <p:grpSpPr>
          <a:xfrm>
            <a:off x="4865531" y="3766924"/>
            <a:ext cx="354145" cy="354145"/>
            <a:chOff x="5964175" y="4329750"/>
            <a:chExt cx="421350" cy="421350"/>
          </a:xfrm>
        </p:grpSpPr>
        <p:sp>
          <p:nvSpPr>
            <p:cNvPr id="2114" name="Shape 2114"/>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5" name="Shape 2115"/>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16" name="Shape 2116"/>
          <p:cNvGrpSpPr/>
          <p:nvPr/>
        </p:nvGrpSpPr>
        <p:grpSpPr>
          <a:xfrm>
            <a:off x="901439" y="4331908"/>
            <a:ext cx="372594" cy="360301"/>
            <a:chOff x="1247825" y="5001950"/>
            <a:chExt cx="443300" cy="428675"/>
          </a:xfrm>
        </p:grpSpPr>
        <p:sp>
          <p:nvSpPr>
            <p:cNvPr id="2117" name="Shape 2117"/>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8" name="Shape 2118"/>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9" name="Shape 2119"/>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0" name="Shape 2120"/>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1" name="Shape 2121"/>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2" name="Shape 2122"/>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23" name="Shape 2123"/>
          <p:cNvGrpSpPr/>
          <p:nvPr/>
        </p:nvGrpSpPr>
        <p:grpSpPr>
          <a:xfrm>
            <a:off x="1499685" y="4313985"/>
            <a:ext cx="306068" cy="389992"/>
            <a:chOff x="1959600" y="4980625"/>
            <a:chExt cx="364150" cy="464000"/>
          </a:xfrm>
        </p:grpSpPr>
        <p:sp>
          <p:nvSpPr>
            <p:cNvPr id="2124" name="Shape 2124"/>
            <p:cNvSpPr/>
            <p:nvPr/>
          </p:nvSpPr>
          <p:spPr>
            <a:xfrm>
              <a:off x="1959600" y="4980625"/>
              <a:ext cx="364150" cy="239325"/>
            </a:xfrm>
            <a:custGeom>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5" name="Shape 2125"/>
            <p:cNvSpPr/>
            <p:nvPr/>
          </p:nvSpPr>
          <p:spPr>
            <a:xfrm>
              <a:off x="2053375" y="5121275"/>
              <a:ext cx="176600" cy="25"/>
            </a:xfrm>
            <a:custGeom>
              <a:pathLst>
                <a:path extrusionOk="0" fill="none" h="1" w="7064">
                  <a:moveTo>
                    <a:pt x="1" y="1"/>
                  </a:moveTo>
                  <a:lnTo>
                    <a:pt x="706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6" name="Shape 2126"/>
            <p:cNvSpPr/>
            <p:nvPr/>
          </p:nvSpPr>
          <p:spPr>
            <a:xfrm>
              <a:off x="2104525" y="5121275"/>
              <a:ext cx="74300" cy="323350"/>
            </a:xfrm>
            <a:custGeom>
              <a:pathLst>
                <a:path extrusionOk="0" fill="none" h="12934" w="2972">
                  <a:moveTo>
                    <a:pt x="0" y="1"/>
                  </a:moveTo>
                  <a:lnTo>
                    <a:pt x="0" y="12933"/>
                  </a:lnTo>
                  <a:lnTo>
                    <a:pt x="2972" y="12933"/>
                  </a:lnTo>
                  <a:lnTo>
                    <a:pt x="297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7" name="Shape 2127"/>
            <p:cNvSpPr/>
            <p:nvPr/>
          </p:nvSpPr>
          <p:spPr>
            <a:xfrm>
              <a:off x="2166625" y="5023850"/>
              <a:ext cx="85275" cy="85275"/>
            </a:xfrm>
            <a:custGeom>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8" name="Shape 2128"/>
            <p:cNvSpPr/>
            <p:nvPr/>
          </p:nvSpPr>
          <p:spPr>
            <a:xfrm>
              <a:off x="2031450" y="5023850"/>
              <a:ext cx="85275" cy="85275"/>
            </a:xfrm>
            <a:custGeom>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9" name="Shape 2129"/>
            <p:cNvSpPr/>
            <p:nvPr/>
          </p:nvSpPr>
          <p:spPr>
            <a:xfrm>
              <a:off x="1979100" y="5219925"/>
              <a:ext cx="125450" cy="224700"/>
            </a:xfrm>
            <a:custGeom>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0" name="Shape 2130"/>
            <p:cNvSpPr/>
            <p:nvPr/>
          </p:nvSpPr>
          <p:spPr>
            <a:xfrm>
              <a:off x="2178800" y="5219925"/>
              <a:ext cx="125450" cy="224700"/>
            </a:xfrm>
            <a:custGeom>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31" name="Shape 2131"/>
          <p:cNvGrpSpPr/>
          <p:nvPr/>
        </p:nvGrpSpPr>
        <p:grpSpPr>
          <a:xfrm>
            <a:off x="2042165" y="4328840"/>
            <a:ext cx="351077" cy="360806"/>
            <a:chOff x="2605025" y="4998300"/>
            <a:chExt cx="417700" cy="429275"/>
          </a:xfrm>
        </p:grpSpPr>
        <p:sp>
          <p:nvSpPr>
            <p:cNvPr id="2132" name="Shape 2132"/>
            <p:cNvSpPr/>
            <p:nvPr/>
          </p:nvSpPr>
          <p:spPr>
            <a:xfrm>
              <a:off x="2819350" y="5216875"/>
              <a:ext cx="202150" cy="210700"/>
            </a:xfrm>
            <a:custGeom>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3" name="Shape 2133"/>
            <p:cNvSpPr/>
            <p:nvPr/>
          </p:nvSpPr>
          <p:spPr>
            <a:xfrm>
              <a:off x="2606225" y="4998300"/>
              <a:ext cx="203400" cy="207650"/>
            </a:xfrm>
            <a:custGeom>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4" name="Shape 2134"/>
            <p:cNvSpPr/>
            <p:nvPr/>
          </p:nvSpPr>
          <p:spPr>
            <a:xfrm>
              <a:off x="2605025" y="5003775"/>
              <a:ext cx="417700" cy="417700"/>
            </a:xfrm>
            <a:custGeom>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35" name="Shape 2135"/>
          <p:cNvGrpSpPr/>
          <p:nvPr/>
        </p:nvGrpSpPr>
        <p:grpSpPr>
          <a:xfrm>
            <a:off x="2572857" y="4331908"/>
            <a:ext cx="419662" cy="349543"/>
            <a:chOff x="3236425" y="5001950"/>
            <a:chExt cx="499300" cy="415875"/>
          </a:xfrm>
        </p:grpSpPr>
        <p:sp>
          <p:nvSpPr>
            <p:cNvPr id="2136" name="Shape 2136"/>
            <p:cNvSpPr/>
            <p:nvPr/>
          </p:nvSpPr>
          <p:spPr>
            <a:xfrm>
              <a:off x="3236425" y="5309425"/>
              <a:ext cx="499300" cy="108400"/>
            </a:xfrm>
            <a:custGeom>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7" name="Shape 2137"/>
            <p:cNvSpPr/>
            <p:nvPr/>
          </p:nvSpPr>
          <p:spPr>
            <a:xfrm>
              <a:off x="3294875" y="5330725"/>
              <a:ext cx="382400" cy="25"/>
            </a:xfrm>
            <a:custGeom>
              <a:pathLst>
                <a:path extrusionOk="0" fill="none" h="1" w="15296">
                  <a:moveTo>
                    <a:pt x="0" y="1"/>
                  </a:moveTo>
                  <a:lnTo>
                    <a:pt x="15295"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8" name="Shape 2138"/>
            <p:cNvSpPr/>
            <p:nvPr/>
          </p:nvSpPr>
          <p:spPr>
            <a:xfrm>
              <a:off x="3280250" y="5162675"/>
              <a:ext cx="411625" cy="140075"/>
            </a:xfrm>
            <a:custGeom>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9" name="Shape 2139"/>
            <p:cNvSpPr/>
            <p:nvPr/>
          </p:nvSpPr>
          <p:spPr>
            <a:xfrm>
              <a:off x="3471450" y="5001950"/>
              <a:ext cx="17075" cy="114475"/>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0" name="Shape 2140"/>
            <p:cNvSpPr/>
            <p:nvPr/>
          </p:nvSpPr>
          <p:spPr>
            <a:xfrm>
              <a:off x="3427600" y="5001950"/>
              <a:ext cx="17075" cy="114475"/>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1" name="Shape 2141"/>
            <p:cNvSpPr/>
            <p:nvPr/>
          </p:nvSpPr>
          <p:spPr>
            <a:xfrm>
              <a:off x="3515275" y="5001950"/>
              <a:ext cx="16475" cy="114475"/>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2" name="Shape 2142"/>
          <p:cNvGrpSpPr/>
          <p:nvPr/>
        </p:nvGrpSpPr>
        <p:grpSpPr>
          <a:xfrm>
            <a:off x="3187977" y="4313985"/>
            <a:ext cx="319369" cy="380263"/>
            <a:chOff x="3968275" y="4980625"/>
            <a:chExt cx="379975" cy="452425"/>
          </a:xfrm>
        </p:grpSpPr>
        <p:sp>
          <p:nvSpPr>
            <p:cNvPr id="2143" name="Shape 2143"/>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4" name="Shape 2144"/>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5" name="Shape 2145"/>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6" name="Shape 2146"/>
          <p:cNvGrpSpPr/>
          <p:nvPr/>
        </p:nvGrpSpPr>
        <p:grpSpPr>
          <a:xfrm>
            <a:off x="4843510" y="4398938"/>
            <a:ext cx="404323" cy="220085"/>
            <a:chOff x="5937975" y="5081700"/>
            <a:chExt cx="481050" cy="261850"/>
          </a:xfrm>
        </p:grpSpPr>
        <p:sp>
          <p:nvSpPr>
            <p:cNvPr id="2147" name="Shape 2147"/>
            <p:cNvSpPr/>
            <p:nvPr/>
          </p:nvSpPr>
          <p:spPr>
            <a:xfrm>
              <a:off x="6104200" y="5081700"/>
              <a:ext cx="314825" cy="215575"/>
            </a:xfrm>
            <a:custGeom>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8" name="Shape 2148"/>
            <p:cNvSpPr/>
            <p:nvPr/>
          </p:nvSpPr>
          <p:spPr>
            <a:xfrm>
              <a:off x="5937975" y="5210175"/>
              <a:ext cx="333700" cy="133375"/>
            </a:xfrm>
            <a:custGeom>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9" name="Shape 2149"/>
            <p:cNvSpPr/>
            <p:nvPr/>
          </p:nvSpPr>
          <p:spPr>
            <a:xfrm>
              <a:off x="6352025" y="5109100"/>
              <a:ext cx="19500" cy="18900"/>
            </a:xfrm>
            <a:custGeom>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50" name="Shape 2150"/>
          <p:cNvGrpSpPr/>
          <p:nvPr/>
        </p:nvGrpSpPr>
        <p:grpSpPr>
          <a:xfrm>
            <a:off x="5461718" y="4356472"/>
            <a:ext cx="290183" cy="333678"/>
            <a:chOff x="6673500" y="5031175"/>
            <a:chExt cx="345250" cy="397000"/>
          </a:xfrm>
        </p:grpSpPr>
        <p:sp>
          <p:nvSpPr>
            <p:cNvPr id="2151" name="Shape 2151"/>
            <p:cNvSpPr/>
            <p:nvPr/>
          </p:nvSpPr>
          <p:spPr>
            <a:xfrm>
              <a:off x="6731950" y="5031175"/>
              <a:ext cx="105375" cy="147375"/>
            </a:xfrm>
            <a:custGeom>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2" name="Shape 2152"/>
            <p:cNvSpPr/>
            <p:nvPr/>
          </p:nvSpPr>
          <p:spPr>
            <a:xfrm>
              <a:off x="6673500" y="5146850"/>
              <a:ext cx="84050" cy="116925"/>
            </a:xfrm>
            <a:custGeom>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3" name="Shape 2153"/>
            <p:cNvSpPr/>
            <p:nvPr/>
          </p:nvSpPr>
          <p:spPr>
            <a:xfrm>
              <a:off x="6859225" y="5033600"/>
              <a:ext cx="105350" cy="144950"/>
            </a:xfrm>
            <a:custGeom>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4" name="Shape 2154"/>
            <p:cNvSpPr/>
            <p:nvPr/>
          </p:nvSpPr>
          <p:spPr>
            <a:xfrm>
              <a:off x="6931675" y="5150500"/>
              <a:ext cx="87075" cy="115725"/>
            </a:xfrm>
            <a:custGeom>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5" name="Shape 2155"/>
            <p:cNvSpPr/>
            <p:nvPr/>
          </p:nvSpPr>
          <p:spPr>
            <a:xfrm>
              <a:off x="6715525" y="5180350"/>
              <a:ext cx="263050" cy="247825"/>
            </a:xfrm>
            <a:custGeom>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56" name="Shape 2156"/>
          <p:cNvGrpSpPr/>
          <p:nvPr/>
        </p:nvGrpSpPr>
        <p:grpSpPr>
          <a:xfrm>
            <a:off x="3153705" y="381117"/>
            <a:ext cx="387933" cy="345971"/>
            <a:chOff x="3927500" y="301425"/>
            <a:chExt cx="461550" cy="411625"/>
          </a:xfrm>
        </p:grpSpPr>
        <p:sp>
          <p:nvSpPr>
            <p:cNvPr id="2157" name="Shape 2157"/>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8" name="Shape 2158"/>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9" name="Shape 2159"/>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0" name="Shape 2160"/>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1" name="Shape 2161"/>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2" name="Shape 2162"/>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3" name="Shape 2163"/>
            <p:cNvSpPr/>
            <p:nvPr/>
          </p:nvSpPr>
          <p:spPr>
            <a:xfrm>
              <a:off x="3970725" y="558375"/>
              <a:ext cx="1850" cy="12200"/>
            </a:xfrm>
            <a:custGeom>
              <a:pathLst>
                <a:path extrusionOk="0" fill="none" h="488" w="74">
                  <a:moveTo>
                    <a:pt x="0" y="488"/>
                  </a:moveTo>
                  <a:lnTo>
                    <a:pt x="7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4" name="Shape 2164"/>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5" name="Shape 2165"/>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6" name="Shape 2166"/>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7" name="Shape 2167"/>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8" name="Shape 2168"/>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9" name="Shape 2169"/>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0" name="Shape 2170"/>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1" name="Shape 2171"/>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2" name="Shape 2172"/>
            <p:cNvSpPr/>
            <p:nvPr/>
          </p:nvSpPr>
          <p:spPr>
            <a:xfrm>
              <a:off x="4141800" y="502975"/>
              <a:ext cx="3700" cy="11600"/>
            </a:xfrm>
            <a:custGeom>
              <a:pathLst>
                <a:path extrusionOk="0" fill="none" h="464" w="148">
                  <a:moveTo>
                    <a:pt x="1" y="0"/>
                  </a:moveTo>
                  <a:lnTo>
                    <a:pt x="147" y="4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3" name="Shape 2173"/>
            <p:cNvSpPr/>
            <p:nvPr/>
          </p:nvSpPr>
          <p:spPr>
            <a:xfrm>
              <a:off x="4150950" y="533425"/>
              <a:ext cx="3675" cy="11575"/>
            </a:xfrm>
            <a:custGeom>
              <a:pathLst>
                <a:path extrusionOk="0" fill="none" h="463" w="147">
                  <a:moveTo>
                    <a:pt x="0" y="0"/>
                  </a:moveTo>
                  <a:lnTo>
                    <a:pt x="146" y="46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4" name="Shape 2174"/>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5" name="Shape 2175"/>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6" name="Shape 2176"/>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7" name="Shape 2177"/>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8" name="Shape 2178"/>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9" name="Shape 2179"/>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0" name="Shape 2180"/>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1" name="Shape 2181"/>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2" name="Shape 2182"/>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3" name="Shape 2183"/>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84" name="Shape 2184"/>
          <p:cNvGrpSpPr/>
          <p:nvPr/>
        </p:nvGrpSpPr>
        <p:grpSpPr>
          <a:xfrm>
            <a:off x="5441252" y="387778"/>
            <a:ext cx="332670" cy="332670"/>
            <a:chOff x="6649150" y="309350"/>
            <a:chExt cx="395800" cy="395800"/>
          </a:xfrm>
        </p:grpSpPr>
        <p:sp>
          <p:nvSpPr>
            <p:cNvPr id="2185" name="Shape 2185"/>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6" name="Shape 2186"/>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7" name="Shape 2187"/>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8" name="Shape 2188"/>
            <p:cNvSpPr/>
            <p:nvPr/>
          </p:nvSpPr>
          <p:spPr>
            <a:xfrm>
              <a:off x="6847025" y="333700"/>
              <a:ext cx="25" cy="29250"/>
            </a:xfrm>
            <a:custGeom>
              <a:pathLst>
                <a:path extrusionOk="0" fill="none" h="1170" w="1">
                  <a:moveTo>
                    <a:pt x="1" y="1170"/>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9" name="Shape 2189"/>
            <p:cNvSpPr/>
            <p:nvPr/>
          </p:nvSpPr>
          <p:spPr>
            <a:xfrm>
              <a:off x="6760575" y="356850"/>
              <a:ext cx="25" cy="25"/>
            </a:xfrm>
            <a:custGeom>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0" name="Shape 2190"/>
            <p:cNvSpPr/>
            <p:nvPr/>
          </p:nvSpPr>
          <p:spPr>
            <a:xfrm>
              <a:off x="6760575" y="356850"/>
              <a:ext cx="14025" cy="24975"/>
            </a:xfrm>
            <a:custGeom>
              <a:pathLst>
                <a:path extrusionOk="0" fill="none" h="999" w="561">
                  <a:moveTo>
                    <a:pt x="1" y="0"/>
                  </a:moveTo>
                  <a:lnTo>
                    <a:pt x="561"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1" name="Shape 2191"/>
            <p:cNvSpPr/>
            <p:nvPr/>
          </p:nvSpPr>
          <p:spPr>
            <a:xfrm>
              <a:off x="6696650" y="420775"/>
              <a:ext cx="25" cy="25"/>
            </a:xfrm>
            <a:custGeom>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2" name="Shape 2192"/>
            <p:cNvSpPr/>
            <p:nvPr/>
          </p:nvSpPr>
          <p:spPr>
            <a:xfrm>
              <a:off x="6696650" y="420775"/>
              <a:ext cx="24975" cy="14025"/>
            </a:xfrm>
            <a:custGeom>
              <a:pathLst>
                <a:path extrusionOk="0" fill="none" h="561" w="999">
                  <a:moveTo>
                    <a:pt x="0" y="0"/>
                  </a:moveTo>
                  <a:lnTo>
                    <a:pt x="999" y="5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3" name="Shape 2193"/>
            <p:cNvSpPr/>
            <p:nvPr/>
          </p:nvSpPr>
          <p:spPr>
            <a:xfrm>
              <a:off x="6673500" y="507225"/>
              <a:ext cx="29250" cy="25"/>
            </a:xfrm>
            <a:custGeom>
              <a:pathLst>
                <a:path extrusionOk="0" fill="none" h="1" w="1170">
                  <a:moveTo>
                    <a:pt x="1" y="1"/>
                  </a:moveTo>
                  <a:lnTo>
                    <a:pt x="117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4" name="Shape 2194"/>
            <p:cNvSpPr/>
            <p:nvPr/>
          </p:nvSpPr>
          <p:spPr>
            <a:xfrm>
              <a:off x="6696650" y="593700"/>
              <a:ext cx="25" cy="25"/>
            </a:xfrm>
            <a:custGeom>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5" name="Shape 2195"/>
            <p:cNvSpPr/>
            <p:nvPr/>
          </p:nvSpPr>
          <p:spPr>
            <a:xfrm>
              <a:off x="6696650" y="579700"/>
              <a:ext cx="24975" cy="14025"/>
            </a:xfrm>
            <a:custGeom>
              <a:pathLst>
                <a:path extrusionOk="0" fill="none" h="561" w="999">
                  <a:moveTo>
                    <a:pt x="0" y="560"/>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6" name="Shape 2196"/>
            <p:cNvSpPr/>
            <p:nvPr/>
          </p:nvSpPr>
          <p:spPr>
            <a:xfrm>
              <a:off x="6760575" y="632675"/>
              <a:ext cx="14025" cy="24975"/>
            </a:xfrm>
            <a:custGeom>
              <a:pathLst>
                <a:path extrusionOk="0" fill="none" h="999" w="561">
                  <a:moveTo>
                    <a:pt x="1" y="999"/>
                  </a:moveTo>
                  <a:lnTo>
                    <a:pt x="56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7" name="Shape 2197"/>
            <p:cNvSpPr/>
            <p:nvPr/>
          </p:nvSpPr>
          <p:spPr>
            <a:xfrm>
              <a:off x="6760575" y="657625"/>
              <a:ext cx="25" cy="25"/>
            </a:xfrm>
            <a:custGeom>
              <a:pathLst>
                <a:path extrusionOk="0" fill="none" h="1" w="1">
                  <a:moveTo>
                    <a:pt x="1"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8" name="Shape 2198"/>
            <p:cNvSpPr/>
            <p:nvPr/>
          </p:nvSpPr>
          <p:spPr>
            <a:xfrm>
              <a:off x="6847025" y="651550"/>
              <a:ext cx="25" cy="29250"/>
            </a:xfrm>
            <a:custGeom>
              <a:pathLst>
                <a:path extrusionOk="0" fill="none" h="1170" w="1">
                  <a:moveTo>
                    <a:pt x="1" y="0"/>
                  </a:moveTo>
                  <a:lnTo>
                    <a:pt x="1" y="116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9" name="Shape 2199"/>
            <p:cNvSpPr/>
            <p:nvPr/>
          </p:nvSpPr>
          <p:spPr>
            <a:xfrm>
              <a:off x="6919500" y="632675"/>
              <a:ext cx="14025" cy="24975"/>
            </a:xfrm>
            <a:custGeom>
              <a:pathLst>
                <a:path extrusionOk="0" fill="none" h="999" w="561">
                  <a:moveTo>
                    <a:pt x="560" y="999"/>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0" name="Shape 2200"/>
            <p:cNvSpPr/>
            <p:nvPr/>
          </p:nvSpPr>
          <p:spPr>
            <a:xfrm>
              <a:off x="6933500" y="657625"/>
              <a:ext cx="25" cy="25"/>
            </a:xfrm>
            <a:custGeom>
              <a:pathLst>
                <a:path extrusionOk="0" fill="none" h="1" w="1">
                  <a:moveTo>
                    <a:pt x="0"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1" name="Shape 2201"/>
            <p:cNvSpPr/>
            <p:nvPr/>
          </p:nvSpPr>
          <p:spPr>
            <a:xfrm>
              <a:off x="6972475" y="579700"/>
              <a:ext cx="24975" cy="14025"/>
            </a:xfrm>
            <a:custGeom>
              <a:pathLst>
                <a:path extrusionOk="0" fill="none" h="561" w="999">
                  <a:moveTo>
                    <a:pt x="999" y="56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2" name="Shape 2202"/>
            <p:cNvSpPr/>
            <p:nvPr/>
          </p:nvSpPr>
          <p:spPr>
            <a:xfrm>
              <a:off x="6997425" y="593700"/>
              <a:ext cx="25" cy="25"/>
            </a:xfrm>
            <a:custGeom>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3" name="Shape 2203"/>
            <p:cNvSpPr/>
            <p:nvPr/>
          </p:nvSpPr>
          <p:spPr>
            <a:xfrm>
              <a:off x="6991350" y="507225"/>
              <a:ext cx="29250" cy="25"/>
            </a:xfrm>
            <a:custGeom>
              <a:pathLst>
                <a:path extrusionOk="0" fill="none" h="1" w="1170">
                  <a:moveTo>
                    <a:pt x="116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4" name="Shape 2204"/>
            <p:cNvSpPr/>
            <p:nvPr/>
          </p:nvSpPr>
          <p:spPr>
            <a:xfrm>
              <a:off x="6972475" y="420775"/>
              <a:ext cx="24975" cy="14025"/>
            </a:xfrm>
            <a:custGeom>
              <a:pathLst>
                <a:path extrusionOk="0" fill="none" h="561" w="999">
                  <a:moveTo>
                    <a:pt x="0" y="561"/>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5" name="Shape 2205"/>
            <p:cNvSpPr/>
            <p:nvPr/>
          </p:nvSpPr>
          <p:spPr>
            <a:xfrm>
              <a:off x="6997425" y="420775"/>
              <a:ext cx="25" cy="25"/>
            </a:xfrm>
            <a:custGeom>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6" name="Shape 2206"/>
            <p:cNvSpPr/>
            <p:nvPr/>
          </p:nvSpPr>
          <p:spPr>
            <a:xfrm>
              <a:off x="6919500" y="356850"/>
              <a:ext cx="14025" cy="24975"/>
            </a:xfrm>
            <a:custGeom>
              <a:pathLst>
                <a:path extrusionOk="0" fill="none" h="999" w="561">
                  <a:moveTo>
                    <a:pt x="560" y="0"/>
                  </a:move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7" name="Shape 2207"/>
            <p:cNvSpPr/>
            <p:nvPr/>
          </p:nvSpPr>
          <p:spPr>
            <a:xfrm>
              <a:off x="6933500" y="356850"/>
              <a:ext cx="25" cy="25"/>
            </a:xfrm>
            <a:custGeom>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08" name="Shape 2208"/>
          <p:cNvGrpSpPr/>
          <p:nvPr/>
        </p:nvGrpSpPr>
        <p:grpSpPr>
          <a:xfrm>
            <a:off x="4873705" y="395448"/>
            <a:ext cx="337797" cy="319873"/>
            <a:chOff x="5973900" y="318475"/>
            <a:chExt cx="401900" cy="380575"/>
          </a:xfrm>
        </p:grpSpPr>
        <p:sp>
          <p:nvSpPr>
            <p:cNvPr id="2209" name="Shape 2209"/>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0" name="Shape 2210"/>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1" name="Shape 2211"/>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2" name="Shape 2212"/>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3" name="Shape 2213"/>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4" name="Shape 2214"/>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5" name="Shape 2215"/>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6" name="Shape 2216"/>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7" name="Shape 2217"/>
            <p:cNvSpPr/>
            <p:nvPr/>
          </p:nvSpPr>
          <p:spPr>
            <a:xfrm>
              <a:off x="6024450" y="573000"/>
              <a:ext cx="300800" cy="25"/>
            </a:xfrm>
            <a:custGeom>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8" name="Shape 2218"/>
            <p:cNvSpPr/>
            <p:nvPr/>
          </p:nvSpPr>
          <p:spPr>
            <a:xfrm>
              <a:off x="6024450" y="514550"/>
              <a:ext cx="300800" cy="25"/>
            </a:xfrm>
            <a:custGeom>
              <a:pathLst>
                <a:path extrusionOk="0" fill="none" h="1" w="12032">
                  <a:moveTo>
                    <a:pt x="0" y="0"/>
                  </a:moveTo>
                  <a:lnTo>
                    <a:pt x="12032"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9" name="Shape 2219"/>
            <p:cNvSpPr/>
            <p:nvPr/>
          </p:nvSpPr>
          <p:spPr>
            <a:xfrm>
              <a:off x="6264950" y="456100"/>
              <a:ext cx="25" cy="175375"/>
            </a:xfrm>
            <a:custGeom>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0" name="Shape 2220"/>
            <p:cNvSpPr/>
            <p:nvPr/>
          </p:nvSpPr>
          <p:spPr>
            <a:xfrm>
              <a:off x="6204675" y="456100"/>
              <a:ext cx="25" cy="175375"/>
            </a:xfrm>
            <a:custGeom>
              <a:pathLst>
                <a:path extrusionOk="0" fill="none" h="7015" w="1">
                  <a:moveTo>
                    <a:pt x="0" y="0"/>
                  </a:moveTo>
                  <a:lnTo>
                    <a:pt x="0"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1" name="Shape 2221"/>
            <p:cNvSpPr/>
            <p:nvPr/>
          </p:nvSpPr>
          <p:spPr>
            <a:xfrm>
              <a:off x="6145000" y="456100"/>
              <a:ext cx="25" cy="175375"/>
            </a:xfrm>
            <a:custGeom>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2" name="Shape 2222"/>
            <p:cNvSpPr/>
            <p:nvPr/>
          </p:nvSpPr>
          <p:spPr>
            <a:xfrm>
              <a:off x="6084725" y="456100"/>
              <a:ext cx="25" cy="175375"/>
            </a:xfrm>
            <a:custGeom>
              <a:pathLst>
                <a:path extrusionOk="0" fill="none" h="7015" w="1">
                  <a:moveTo>
                    <a:pt x="1" y="0"/>
                  </a:moveTo>
                  <a:lnTo>
                    <a:pt x="1" y="701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23" name="Shape 2223"/>
          <p:cNvGrpSpPr/>
          <p:nvPr/>
        </p:nvGrpSpPr>
        <p:grpSpPr>
          <a:xfrm>
            <a:off x="918858" y="908741"/>
            <a:ext cx="342882" cy="418128"/>
            <a:chOff x="1268550" y="929175"/>
            <a:chExt cx="407950" cy="497475"/>
          </a:xfrm>
        </p:grpSpPr>
        <p:sp>
          <p:nvSpPr>
            <p:cNvPr id="2224" name="Shape 2224"/>
            <p:cNvSpPr/>
            <p:nvPr/>
          </p:nvSpPr>
          <p:spPr>
            <a:xfrm>
              <a:off x="1268550" y="953550"/>
              <a:ext cx="387250" cy="473100"/>
            </a:xfrm>
            <a:custGeom>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5" name="Shape 2225"/>
            <p:cNvSpPr/>
            <p:nvPr/>
          </p:nvSpPr>
          <p:spPr>
            <a:xfrm>
              <a:off x="1298975" y="929175"/>
              <a:ext cx="377525" cy="462775"/>
            </a:xfrm>
            <a:custGeom>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6" name="Shape 2226"/>
            <p:cNvSpPr/>
            <p:nvPr/>
          </p:nvSpPr>
          <p:spPr>
            <a:xfrm>
              <a:off x="15924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27" name="Shape 2227"/>
          <p:cNvGrpSpPr/>
          <p:nvPr/>
        </p:nvGrpSpPr>
        <p:grpSpPr>
          <a:xfrm>
            <a:off x="5404922" y="924605"/>
            <a:ext cx="405331" cy="388962"/>
            <a:chOff x="6605925" y="948050"/>
            <a:chExt cx="482250" cy="462775"/>
          </a:xfrm>
        </p:grpSpPr>
        <p:sp>
          <p:nvSpPr>
            <p:cNvPr id="2228" name="Shape 2228"/>
            <p:cNvSpPr/>
            <p:nvPr/>
          </p:nvSpPr>
          <p:spPr>
            <a:xfrm>
              <a:off x="6847025" y="1209875"/>
              <a:ext cx="60325" cy="200950"/>
            </a:xfrm>
            <a:custGeom>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9" name="Shape 2229"/>
            <p:cNvSpPr/>
            <p:nvPr/>
          </p:nvSpPr>
          <p:spPr>
            <a:xfrm>
              <a:off x="6605925" y="971800"/>
              <a:ext cx="482250" cy="228350"/>
            </a:xfrm>
            <a:custGeom>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0" name="Shape 2230"/>
            <p:cNvSpPr/>
            <p:nvPr/>
          </p:nvSpPr>
          <p:spPr>
            <a:xfrm>
              <a:off x="6847025" y="948050"/>
              <a:ext cx="25" cy="23775"/>
            </a:xfrm>
            <a:custGeom>
              <a:pathLst>
                <a:path extrusionOk="0" fill="none" h="951" w="1">
                  <a:moveTo>
                    <a:pt x="1" y="951"/>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1" name="Shape 2231"/>
            <p:cNvSpPr/>
            <p:nvPr/>
          </p:nvSpPr>
          <p:spPr>
            <a:xfrm>
              <a:off x="6847025" y="1001025"/>
              <a:ext cx="25" cy="183900"/>
            </a:xfrm>
            <a:custGeom>
              <a:pathLst>
                <a:path extrusionOk="0" fill="none" h="7356" w="1">
                  <a:moveTo>
                    <a:pt x="1" y="1"/>
                  </a:moveTo>
                  <a:lnTo>
                    <a:pt x="1" y="735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2" name="Shape 2232"/>
            <p:cNvSpPr/>
            <p:nvPr/>
          </p:nvSpPr>
          <p:spPr>
            <a:xfrm>
              <a:off x="6872000" y="994325"/>
              <a:ext cx="85275" cy="190600"/>
            </a:xfrm>
            <a:custGeom>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3" name="Shape 2233"/>
            <p:cNvSpPr/>
            <p:nvPr/>
          </p:nvSpPr>
          <p:spPr>
            <a:xfrm>
              <a:off x="6736825" y="994325"/>
              <a:ext cx="85275" cy="190600"/>
            </a:xfrm>
            <a:custGeom>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4" name="Shape 2234"/>
          <p:cNvGrpSpPr/>
          <p:nvPr/>
        </p:nvGrpSpPr>
        <p:grpSpPr>
          <a:xfrm>
            <a:off x="5499604" y="2076574"/>
            <a:ext cx="215966" cy="342399"/>
            <a:chOff x="6718575" y="2318625"/>
            <a:chExt cx="256950" cy="407375"/>
          </a:xfrm>
        </p:grpSpPr>
        <p:sp>
          <p:nvSpPr>
            <p:cNvPr id="2235" name="Shape 223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6" name="Shape 223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7" name="Shape 223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8" name="Shape 223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9" name="Shape 223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0" name="Shape 224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1" name="Shape 224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2" name="Shape 2242"/>
            <p:cNvSpPr/>
            <p:nvPr/>
          </p:nvSpPr>
          <p:spPr>
            <a:xfrm>
              <a:off x="6795900" y="2628550"/>
              <a:ext cx="102300" cy="25"/>
            </a:xfrm>
            <a:custGeom>
              <a:pathLst>
                <a:path extrusionOk="0" fill="none" h="1" w="4092">
                  <a:moveTo>
                    <a:pt x="0" y="1"/>
                  </a:moveTo>
                  <a:lnTo>
                    <a:pt x="4092"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43" name="Shape 2243"/>
          <p:cNvGrpSpPr/>
          <p:nvPr/>
        </p:nvGrpSpPr>
        <p:grpSpPr>
          <a:xfrm>
            <a:off x="2600993" y="2703482"/>
            <a:ext cx="363369" cy="221115"/>
            <a:chOff x="3269900" y="3064500"/>
            <a:chExt cx="432325" cy="263075"/>
          </a:xfrm>
        </p:grpSpPr>
        <p:sp>
          <p:nvSpPr>
            <p:cNvPr id="2244" name="Shape 2244"/>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5" name="Shape 2245"/>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6" name="Shape 2246"/>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47" name="Shape 2247"/>
          <p:cNvGrpSpPr/>
          <p:nvPr/>
        </p:nvGrpSpPr>
        <p:grpSpPr>
          <a:xfrm>
            <a:off x="5475019" y="2635926"/>
            <a:ext cx="265115" cy="372594"/>
            <a:chOff x="6689325" y="2984125"/>
            <a:chExt cx="315425" cy="443300"/>
          </a:xfrm>
        </p:grpSpPr>
        <p:sp>
          <p:nvSpPr>
            <p:cNvPr id="2248" name="Shape 2248"/>
            <p:cNvSpPr/>
            <p:nvPr/>
          </p:nvSpPr>
          <p:spPr>
            <a:xfrm>
              <a:off x="6689325" y="2984125"/>
              <a:ext cx="315425" cy="77975"/>
            </a:xfrm>
            <a:custGeom>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9" name="Shape 2249"/>
            <p:cNvSpPr/>
            <p:nvPr/>
          </p:nvSpPr>
          <p:spPr>
            <a:xfrm>
              <a:off x="6702125" y="3069375"/>
              <a:ext cx="289850" cy="358050"/>
            </a:xfrm>
            <a:custGeom>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0" name="Shape 2250"/>
            <p:cNvSpPr/>
            <p:nvPr/>
          </p:nvSpPr>
          <p:spPr>
            <a:xfrm>
              <a:off x="6761175" y="3117475"/>
              <a:ext cx="25" cy="261850"/>
            </a:xfrm>
            <a:custGeom>
              <a:pathLst>
                <a:path extrusionOk="0" fill="none" h="10474" w="1">
                  <a:moveTo>
                    <a:pt x="1" y="10473"/>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1" name="Shape 2251"/>
            <p:cNvSpPr/>
            <p:nvPr/>
          </p:nvSpPr>
          <p:spPr>
            <a:xfrm>
              <a:off x="6847025" y="3117475"/>
              <a:ext cx="25" cy="261850"/>
            </a:xfrm>
            <a:custGeom>
              <a:pathLst>
                <a:path extrusionOk="0" fill="none" h="10474" w="1">
                  <a:moveTo>
                    <a:pt x="1" y="1"/>
                  </a:moveTo>
                  <a:lnTo>
                    <a:pt x="1" y="1047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2" name="Shape 2252"/>
            <p:cNvSpPr/>
            <p:nvPr/>
          </p:nvSpPr>
          <p:spPr>
            <a:xfrm>
              <a:off x="6932875" y="3117475"/>
              <a:ext cx="25" cy="261850"/>
            </a:xfrm>
            <a:custGeom>
              <a:pathLst>
                <a:path extrusionOk="0" fill="none" h="10474" w="1">
                  <a:moveTo>
                    <a:pt x="1" y="1"/>
                  </a:moveTo>
                  <a:lnTo>
                    <a:pt x="1" y="1047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53" name="Shape 2253"/>
          <p:cNvGrpSpPr/>
          <p:nvPr/>
        </p:nvGrpSpPr>
        <p:grpSpPr>
          <a:xfrm>
            <a:off x="1523745" y="3730594"/>
            <a:ext cx="256416" cy="414535"/>
            <a:chOff x="1988225" y="4286525"/>
            <a:chExt cx="305075" cy="493200"/>
          </a:xfrm>
        </p:grpSpPr>
        <p:sp>
          <p:nvSpPr>
            <p:cNvPr id="2254" name="Shape 2254"/>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5" name="Shape 2255"/>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6" name="Shape 2256"/>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7" name="Shape 2257"/>
            <p:cNvSpPr/>
            <p:nvPr/>
          </p:nvSpPr>
          <p:spPr>
            <a:xfrm>
              <a:off x="2161750" y="4522750"/>
              <a:ext cx="25" cy="256975"/>
            </a:xfrm>
            <a:custGeom>
              <a:pathLst>
                <a:path extrusionOk="0" fill="none" h="10279" w="1">
                  <a:moveTo>
                    <a:pt x="1" y="10279"/>
                  </a:moveTo>
                  <a:lnTo>
                    <a:pt x="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8" name="Shape 2258"/>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9" name="Shape 2259"/>
            <p:cNvSpPr/>
            <p:nvPr/>
          </p:nvSpPr>
          <p:spPr>
            <a:xfrm>
              <a:off x="2038150" y="4589125"/>
              <a:ext cx="87100" cy="87100"/>
            </a:xfrm>
            <a:custGeom>
              <a:pathLst>
                <a:path extrusionOk="0" fill="none" h="3484" w="3484">
                  <a:moveTo>
                    <a:pt x="1" y="0"/>
                  </a:moveTo>
                  <a:lnTo>
                    <a:pt x="3483" y="348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0" name="Shape 2260"/>
            <p:cNvSpPr/>
            <p:nvPr/>
          </p:nvSpPr>
          <p:spPr>
            <a:xfrm>
              <a:off x="2194025" y="4564150"/>
              <a:ext cx="54825" cy="54825"/>
            </a:xfrm>
            <a:custGeom>
              <a:pathLst>
                <a:path extrusionOk="0" fill="none" h="2193" w="2193">
                  <a:moveTo>
                    <a:pt x="2192" y="1"/>
                  </a:moveTo>
                  <a:lnTo>
                    <a:pt x="1" y="21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61" name="Shape 2261"/>
          <p:cNvGrpSpPr/>
          <p:nvPr/>
        </p:nvGrpSpPr>
        <p:grpSpPr>
          <a:xfrm>
            <a:off x="2067737" y="3759759"/>
            <a:ext cx="309640" cy="392030"/>
            <a:chOff x="2635450" y="4321225"/>
            <a:chExt cx="368400" cy="466425"/>
          </a:xfrm>
        </p:grpSpPr>
        <p:sp>
          <p:nvSpPr>
            <p:cNvPr id="2262" name="Shape 2262"/>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3" name="Shape 2263"/>
            <p:cNvSpPr/>
            <p:nvPr/>
          </p:nvSpPr>
          <p:spPr>
            <a:xfrm>
              <a:off x="2819350" y="4321225"/>
              <a:ext cx="25" cy="347075"/>
            </a:xfrm>
            <a:custGeom>
              <a:pathLst>
                <a:path extrusionOk="0" fill="none" h="13883" w="1">
                  <a:moveTo>
                    <a:pt x="0" y="13883"/>
                  </a:move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4" name="Shape 2264"/>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5" name="Shape 2265"/>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6" name="Shape 2266"/>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7" name="Shape 2267"/>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68" name="Shape 2268"/>
          <p:cNvGrpSpPr/>
          <p:nvPr/>
        </p:nvGrpSpPr>
        <p:grpSpPr>
          <a:xfrm>
            <a:off x="5436146" y="3750030"/>
            <a:ext cx="342882" cy="383835"/>
            <a:chOff x="6643075" y="4309650"/>
            <a:chExt cx="407950" cy="456675"/>
          </a:xfrm>
        </p:grpSpPr>
        <p:sp>
          <p:nvSpPr>
            <p:cNvPr id="2269" name="Shape 2269"/>
            <p:cNvSpPr/>
            <p:nvPr/>
          </p:nvSpPr>
          <p:spPr>
            <a:xfrm>
              <a:off x="6643075" y="4698125"/>
              <a:ext cx="407950" cy="14625"/>
            </a:xfrm>
            <a:custGeom>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0" name="Shape 2270"/>
            <p:cNvSpPr/>
            <p:nvPr/>
          </p:nvSpPr>
          <p:spPr>
            <a:xfrm>
              <a:off x="6643075" y="4727350"/>
              <a:ext cx="407950" cy="14625"/>
            </a:xfrm>
            <a:custGeom>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1" name="Shape 2271"/>
            <p:cNvSpPr/>
            <p:nvPr/>
          </p:nvSpPr>
          <p:spPr>
            <a:xfrm>
              <a:off x="6643075" y="4751700"/>
              <a:ext cx="407950" cy="14625"/>
            </a:xfrm>
            <a:custGeom>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2" name="Shape 2272"/>
            <p:cNvSpPr/>
            <p:nvPr/>
          </p:nvSpPr>
          <p:spPr>
            <a:xfrm>
              <a:off x="6672900" y="4309650"/>
              <a:ext cx="348900" cy="376300"/>
            </a:xfrm>
            <a:custGeom>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3" name="Shape 2273"/>
            <p:cNvSpPr/>
            <p:nvPr/>
          </p:nvSpPr>
          <p:spPr>
            <a:xfrm>
              <a:off x="6805625" y="4452725"/>
              <a:ext cx="15850" cy="28050"/>
            </a:xfrm>
            <a:custGeom>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4" name="Shape 2274"/>
            <p:cNvSpPr/>
            <p:nvPr/>
          </p:nvSpPr>
          <p:spPr>
            <a:xfrm>
              <a:off x="6872600" y="4452725"/>
              <a:ext cx="15875" cy="28050"/>
            </a:xfrm>
            <a:custGeom>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5" name="Shape 2275"/>
            <p:cNvSpPr/>
            <p:nvPr/>
          </p:nvSpPr>
          <p:spPr>
            <a:xfrm>
              <a:off x="6709425" y="4414975"/>
              <a:ext cx="275250" cy="54825"/>
            </a:xfrm>
            <a:custGeom>
              <a:pathLst>
                <a:path extrusionOk="0" fill="none" h="2193" w="11010">
                  <a:moveTo>
                    <a:pt x="11009" y="2193"/>
                  </a:moveTo>
                  <a:lnTo>
                    <a:pt x="5505" y="1"/>
                  </a:lnTo>
                  <a:lnTo>
                    <a:pt x="1" y="21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6" name="Shape 2276"/>
            <p:cNvSpPr/>
            <p:nvPr/>
          </p:nvSpPr>
          <p:spPr>
            <a:xfrm>
              <a:off x="6733175" y="4382725"/>
              <a:ext cx="227750" cy="37150"/>
            </a:xfrm>
            <a:custGeom>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7" name="Shape 2277"/>
            <p:cNvSpPr/>
            <p:nvPr/>
          </p:nvSpPr>
          <p:spPr>
            <a:xfrm>
              <a:off x="6847025" y="4414975"/>
              <a:ext cx="25" cy="145550"/>
            </a:xfrm>
            <a:custGeom>
              <a:pathLst>
                <a:path extrusionOk="0" fill="none" h="5822" w="1">
                  <a:moveTo>
                    <a:pt x="1" y="1"/>
                  </a:moveTo>
                  <a:lnTo>
                    <a:pt x="1" y="5822"/>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78" name="Shape 2278"/>
          <p:cNvGrpSpPr/>
          <p:nvPr/>
        </p:nvGrpSpPr>
        <p:grpSpPr>
          <a:xfrm>
            <a:off x="4251419" y="4291984"/>
            <a:ext cx="452420" cy="433992"/>
            <a:chOff x="5233525" y="4954450"/>
            <a:chExt cx="538275" cy="516350"/>
          </a:xfrm>
        </p:grpSpPr>
        <p:sp>
          <p:nvSpPr>
            <p:cNvPr id="2279" name="Shape 2279"/>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0" name="Shape 2280"/>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1" name="Shape 2281"/>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2" name="Shape 2282"/>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3" name="Shape 2283"/>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4" name="Shape 2284"/>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5" name="Shape 2285"/>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6" name="Shape 2286"/>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7" name="Shape 2287"/>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8" name="Shape 2288"/>
            <p:cNvSpPr/>
            <p:nvPr/>
          </p:nvSpPr>
          <p:spPr>
            <a:xfrm>
              <a:off x="5497775" y="5299675"/>
              <a:ext cx="4900" cy="126675"/>
            </a:xfrm>
            <a:custGeom>
              <a:pathLst>
                <a:path extrusionOk="0" fill="none" h="5067" w="196">
                  <a:moveTo>
                    <a:pt x="0" y="5067"/>
                  </a:moveTo>
                  <a:lnTo>
                    <a:pt x="195"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9" name="Shape 2289"/>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90" name="Shape 2290"/>
          <p:cNvGrpSpPr/>
          <p:nvPr/>
        </p:nvGrpSpPr>
        <p:grpSpPr>
          <a:xfrm>
            <a:off x="3682338" y="4299654"/>
            <a:ext cx="460615" cy="418653"/>
            <a:chOff x="4556450" y="4963575"/>
            <a:chExt cx="548025" cy="498100"/>
          </a:xfrm>
        </p:grpSpPr>
        <p:sp>
          <p:nvSpPr>
            <p:cNvPr id="2291" name="Shape 2291"/>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2" name="Shape 2292"/>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3" name="Shape 2293"/>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4" name="Shape 2294"/>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5" name="Shape 2295"/>
            <p:cNvSpPr/>
            <p:nvPr/>
          </p:nvSpPr>
          <p:spPr>
            <a:xfrm>
              <a:off x="4830450" y="5213225"/>
              <a:ext cx="25" cy="248450"/>
            </a:xfrm>
            <a:custGeom>
              <a:pathLst>
                <a:path extrusionOk="0" fill="none" h="9938" w="1">
                  <a:moveTo>
                    <a:pt x="0" y="0"/>
                  </a:moveTo>
                  <a:lnTo>
                    <a:pt x="0" y="9937"/>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96" name="Shape 2296"/>
          <p:cNvGrpSpPr/>
          <p:nvPr/>
        </p:nvGrpSpPr>
        <p:grpSpPr>
          <a:xfrm>
            <a:off x="299620" y="4390239"/>
            <a:ext cx="445255" cy="246182"/>
            <a:chOff x="531800" y="5071350"/>
            <a:chExt cx="529750" cy="292900"/>
          </a:xfrm>
        </p:grpSpPr>
        <p:sp>
          <p:nvSpPr>
            <p:cNvPr id="2297" name="Shape 2297"/>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8" name="Shape 2298"/>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9" name="Shape 2299"/>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0" name="Shape 2300"/>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1" name="Shape 2301"/>
            <p:cNvSpPr/>
            <p:nvPr/>
          </p:nvSpPr>
          <p:spPr>
            <a:xfrm>
              <a:off x="676100" y="5071350"/>
              <a:ext cx="86500" cy="7325"/>
            </a:xfrm>
            <a:custGeom>
              <a:pathLst>
                <a:path extrusionOk="0" fill="none" h="293" w="3460">
                  <a:moveTo>
                    <a:pt x="1" y="1"/>
                  </a:moveTo>
                  <a:lnTo>
                    <a:pt x="3459" y="2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2" name="Shape 2302"/>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3" name="Shape 2303"/>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04" name="Shape 2304"/>
          <p:cNvGrpSpPr/>
          <p:nvPr/>
        </p:nvGrpSpPr>
        <p:grpSpPr>
          <a:xfrm>
            <a:off x="7243894" y="1803400"/>
            <a:ext cx="433992" cy="422729"/>
            <a:chOff x="5916675" y="927975"/>
            <a:chExt cx="516350" cy="502950"/>
          </a:xfrm>
        </p:grpSpPr>
        <p:sp>
          <p:nvSpPr>
            <p:cNvPr id="2305" name="Shape 2305"/>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6" name="Shape 2306"/>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07" name="Shape 2307"/>
          <p:cNvGrpSpPr/>
          <p:nvPr/>
        </p:nvGrpSpPr>
        <p:grpSpPr>
          <a:xfrm>
            <a:off x="6359914" y="2509302"/>
            <a:ext cx="1079481" cy="1051467"/>
            <a:chOff x="5916675" y="927975"/>
            <a:chExt cx="516350" cy="502950"/>
          </a:xfrm>
        </p:grpSpPr>
        <p:sp>
          <p:nvSpPr>
            <p:cNvPr id="2308" name="Shape 2308"/>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9" name="Shape 2309"/>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10" name="Shape 2310"/>
          <p:cNvGrpSpPr/>
          <p:nvPr/>
        </p:nvGrpSpPr>
        <p:grpSpPr>
          <a:xfrm>
            <a:off x="6360057" y="1803400"/>
            <a:ext cx="433992" cy="422729"/>
            <a:chOff x="5916675" y="927975"/>
            <a:chExt cx="516350" cy="502950"/>
          </a:xfrm>
        </p:grpSpPr>
        <p:sp>
          <p:nvSpPr>
            <p:cNvPr id="2311" name="Shape 2311"/>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2" name="Shape 2312"/>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13" name="Shape 2313"/>
          <p:cNvSpPr/>
          <p:nvPr/>
        </p:nvSpPr>
        <p:spPr>
          <a:xfrm>
            <a:off x="7436055"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4" name="Shape 2314"/>
          <p:cNvSpPr/>
          <p:nvPr/>
        </p:nvSpPr>
        <p:spPr>
          <a:xfrm>
            <a:off x="6552218" y="20397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5" name="Shape 2315"/>
          <p:cNvSpPr/>
          <p:nvPr/>
        </p:nvSpPr>
        <p:spPr>
          <a:xfrm>
            <a:off x="6837753" y="3097315"/>
            <a:ext cx="1000561" cy="565194"/>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6" name="Shape 23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0" name="Shape 2320"/>
        <p:cNvGrpSpPr/>
        <p:nvPr/>
      </p:nvGrpSpPr>
      <p:grpSpPr>
        <a:xfrm>
          <a:off x="0" y="0"/>
          <a:ext cx="0" cy="0"/>
          <a:chOff x="0" y="0"/>
          <a:chExt cx="0" cy="0"/>
        </a:xfrm>
      </p:grpSpPr>
      <p:sp>
        <p:nvSpPr>
          <p:cNvPr id="2321" name="Shape 2321"/>
          <p:cNvSpPr txBox="1"/>
          <p:nvPr/>
        </p:nvSpPr>
        <p:spPr>
          <a:xfrm>
            <a:off x="2773450" y="1150500"/>
            <a:ext cx="57825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Now you can use any emoji as an icon!</a:t>
            </a:r>
            <a:endParaRPr sz="1200">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And of course it resizes without losing quality and you can change the color.</a:t>
            </a:r>
            <a:endParaRPr sz="1200">
              <a:latin typeface="Poppins Light"/>
              <a:ea typeface="Poppins Light"/>
              <a:cs typeface="Poppins Light"/>
              <a:sym typeface="Poppins Light"/>
            </a:endParaRPr>
          </a:p>
          <a:p>
            <a:pPr indent="0" lvl="0" marL="0" rtl="0">
              <a:spcBef>
                <a:spcPts val="0"/>
              </a:spcBef>
              <a:spcAft>
                <a:spcPts val="0"/>
              </a:spcAft>
              <a:buNone/>
            </a:pPr>
            <a:r>
              <a:t/>
            </a:r>
            <a:endParaRPr sz="1200">
              <a:latin typeface="Poppins Light"/>
              <a:ea typeface="Poppins Light"/>
              <a:cs typeface="Poppins Light"/>
              <a:sym typeface="Poppins Light"/>
            </a:endParaRPr>
          </a:p>
          <a:p>
            <a:pPr indent="0" lvl="0" marL="0">
              <a:spcBef>
                <a:spcPts val="0"/>
              </a:spcBef>
              <a:spcAft>
                <a:spcPts val="0"/>
              </a:spcAft>
              <a:buNone/>
            </a:pPr>
            <a:r>
              <a:rPr lang="en" sz="1200">
                <a:latin typeface="Poppins Light"/>
                <a:ea typeface="Poppins Light"/>
                <a:cs typeface="Poppins Light"/>
                <a:sym typeface="Poppins Light"/>
              </a:rPr>
              <a:t>How? Follow Google instructions </a:t>
            </a:r>
            <a:r>
              <a:rPr lang="en" sz="1200" u="sng">
                <a:latin typeface="Poppins Light"/>
                <a:ea typeface="Poppins Light"/>
                <a:cs typeface="Poppins Light"/>
                <a:sym typeface="Poppins Light"/>
                <a:hlinkClick r:id="rId3"/>
              </a:rPr>
              <a:t>https://twitter.com/googledocs/status/730087240156643328</a:t>
            </a:r>
            <a:endParaRPr sz="1200">
              <a:latin typeface="Poppins Light"/>
              <a:ea typeface="Poppins Light"/>
              <a:cs typeface="Poppins Light"/>
              <a:sym typeface="Poppins Light"/>
            </a:endParaRPr>
          </a:p>
          <a:p>
            <a:pPr indent="0" lvl="0" marL="0" rtl="0">
              <a:spcBef>
                <a:spcPts val="0"/>
              </a:spcBef>
              <a:spcAft>
                <a:spcPts val="0"/>
              </a:spcAft>
              <a:buNone/>
            </a:pPr>
            <a:r>
              <a:t/>
            </a:r>
            <a:endParaRPr sz="1200">
              <a:latin typeface="Poppins Light"/>
              <a:ea typeface="Poppins Light"/>
              <a:cs typeface="Poppins Light"/>
              <a:sym typeface="Poppins Light"/>
            </a:endParaRPr>
          </a:p>
          <a:p>
            <a:pPr indent="0" lvl="0" marL="0" rtl="0">
              <a:spcBef>
                <a:spcPts val="0"/>
              </a:spcBef>
              <a:spcAft>
                <a:spcPts val="0"/>
              </a:spcAft>
              <a:buNone/>
            </a:pPr>
            <a:r>
              <a:t/>
            </a:r>
            <a:endParaRPr sz="1200">
              <a:latin typeface="Poppins Light"/>
              <a:ea typeface="Poppins Light"/>
              <a:cs typeface="Poppins Light"/>
              <a:sym typeface="Poppins Light"/>
            </a:endParaRPr>
          </a:p>
          <a:p>
            <a:pPr indent="0" lvl="0" marL="0" rtl="0">
              <a:spcBef>
                <a:spcPts val="0"/>
              </a:spcBef>
              <a:spcAft>
                <a:spcPts val="0"/>
              </a:spcAft>
              <a:buClr>
                <a:schemeClr val="dk1"/>
              </a:buClr>
              <a:buSzPts val="1100"/>
              <a:buFont typeface="Arial"/>
              <a:buNone/>
            </a:pPr>
            <a:r>
              <a:t/>
            </a:r>
            <a:endParaRPr sz="1200">
              <a:latin typeface="Poppins Light"/>
              <a:ea typeface="Poppins Light"/>
              <a:cs typeface="Poppins Light"/>
              <a:sym typeface="Poppins Light"/>
            </a:endParaRPr>
          </a:p>
          <a:p>
            <a:pPr indent="0" lvl="0" marL="0" rtl="0">
              <a:spcBef>
                <a:spcPts val="0"/>
              </a:spcBef>
              <a:spcAft>
                <a:spcPts val="0"/>
              </a:spcAft>
              <a:buNone/>
            </a:pPr>
            <a:r>
              <a:t/>
            </a:r>
            <a:endParaRPr sz="1200">
              <a:latin typeface="Poppins Light"/>
              <a:ea typeface="Poppins Light"/>
              <a:cs typeface="Poppins Light"/>
              <a:sym typeface="Poppins Light"/>
            </a:endParaRPr>
          </a:p>
        </p:txBody>
      </p:sp>
      <p:sp>
        <p:nvSpPr>
          <p:cNvPr id="2322" name="Shape 2322"/>
          <p:cNvSpPr txBox="1"/>
          <p:nvPr/>
        </p:nvSpPr>
        <p:spPr>
          <a:xfrm>
            <a:off x="1417700" y="2610475"/>
            <a:ext cx="7138200" cy="20502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latin typeface="Poppins Light"/>
                <a:ea typeface="Poppins Light"/>
                <a:cs typeface="Poppins Light"/>
                <a:sym typeface="Poppins Light"/>
              </a:rPr>
              <a:t>✋👆👉👍👤👦👧👨👩👪💃🏃💑❤😂😉😋😒😭👶😸🐟🍒🍔💣📌📖🔨🎃🎈🎨🏈🏰🌏🔌🔑</a:t>
            </a:r>
            <a:r>
              <a:rPr lang="en" sz="2400">
                <a:solidFill>
                  <a:srgbClr val="FFFFFF"/>
                </a:solidFill>
                <a:highlight>
                  <a:srgbClr val="000000"/>
                </a:highlight>
                <a:latin typeface="Poppins Light"/>
                <a:ea typeface="Poppins Light"/>
                <a:cs typeface="Poppins Light"/>
                <a:sym typeface="Poppins Light"/>
              </a:rPr>
              <a:t> and many more...</a:t>
            </a:r>
            <a:endParaRPr sz="2400">
              <a:solidFill>
                <a:srgbClr val="FFFFFF"/>
              </a:solidFill>
              <a:highlight>
                <a:srgbClr val="000000"/>
              </a:highlight>
              <a:latin typeface="Poppins Light"/>
              <a:ea typeface="Poppins Light"/>
              <a:cs typeface="Poppins Light"/>
              <a:sym typeface="Poppins Light"/>
            </a:endParaRPr>
          </a:p>
        </p:txBody>
      </p:sp>
      <p:sp>
        <p:nvSpPr>
          <p:cNvPr id="2323" name="Shape 2323"/>
          <p:cNvSpPr txBox="1"/>
          <p:nvPr/>
        </p:nvSpPr>
        <p:spPr>
          <a:xfrm>
            <a:off x="1258575" y="1092646"/>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1C232"/>
                </a:solidFill>
                <a:latin typeface="Poppins Light"/>
                <a:ea typeface="Poppins Light"/>
                <a:cs typeface="Poppins Light"/>
                <a:sym typeface="Poppins Light"/>
              </a:rPr>
              <a:t>😉</a:t>
            </a:r>
            <a:endParaRPr sz="9600">
              <a:solidFill>
                <a:srgbClr val="F1C232"/>
              </a:solidFill>
              <a:latin typeface="Poppins Light"/>
              <a:ea typeface="Poppins Light"/>
              <a:cs typeface="Poppins Light"/>
              <a:sym typeface="Poppins Light"/>
            </a:endParaRPr>
          </a:p>
        </p:txBody>
      </p:sp>
      <p:sp>
        <p:nvSpPr>
          <p:cNvPr id="2324" name="Shape 232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84" name="Shape 284"/>
          <p:cNvGrpSpPr/>
          <p:nvPr/>
        </p:nvGrpSpPr>
        <p:grpSpPr>
          <a:xfrm>
            <a:off x="5853100" y="3068600"/>
            <a:ext cx="1539600" cy="1539600"/>
            <a:chOff x="6680825" y="2549350"/>
            <a:chExt cx="1539600" cy="1539600"/>
          </a:xfrm>
        </p:grpSpPr>
        <p:sp>
          <p:nvSpPr>
            <p:cNvPr id="285" name="Shape 28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8" name="Shape 28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89" name="Shape 289"/>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1000"/>
              <a:t>class Square: Shape {</a:t>
            </a:r>
            <a:endParaRPr sz="1000"/>
          </a:p>
          <a:p>
            <a:pPr indent="0" lvl="0" marL="0">
              <a:spcBef>
                <a:spcPts val="600"/>
              </a:spcBef>
              <a:spcAft>
                <a:spcPts val="0"/>
              </a:spcAft>
              <a:buClr>
                <a:schemeClr val="dk1"/>
              </a:buClr>
              <a:buSzPts val="1100"/>
              <a:buFont typeface="Arial"/>
              <a:buNone/>
            </a:pPr>
            <a:r>
              <a:rPr lang="en" sz="1000"/>
              <a:t>    	float side;</a:t>
            </a:r>
            <a:endParaRPr sz="1000"/>
          </a:p>
          <a:p>
            <a:pPr indent="0" lvl="0" marL="0" rtl="0">
              <a:spcBef>
                <a:spcPts val="600"/>
              </a:spcBef>
              <a:spcAft>
                <a:spcPts val="0"/>
              </a:spcAft>
              <a:buNone/>
            </a:pPr>
            <a:r>
              <a:rPr lang="en" sz="1000"/>
              <a:t>}</a:t>
            </a:r>
            <a:endParaRPr sz="1000"/>
          </a:p>
        </p:txBody>
      </p:sp>
      <p:sp>
        <p:nvSpPr>
          <p:cNvPr id="290" name="Shape 29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91" name="Shape 291"/>
          <p:cNvGrpSpPr/>
          <p:nvPr/>
        </p:nvGrpSpPr>
        <p:grpSpPr>
          <a:xfrm>
            <a:off x="6438110" y="3653462"/>
            <a:ext cx="369505" cy="369505"/>
            <a:chOff x="2594050" y="1631825"/>
            <a:chExt cx="439625" cy="439625"/>
          </a:xfrm>
        </p:grpSpPr>
        <p:sp>
          <p:nvSpPr>
            <p:cNvPr id="292" name="Shape 29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296" name="Shape 296"/>
          <p:cNvPicPr preferRelativeResize="0"/>
          <p:nvPr/>
        </p:nvPicPr>
        <p:blipFill>
          <a:blip r:embed="rId4">
            <a:alphaModFix/>
          </a:blip>
          <a:stretch>
            <a:fillRect/>
          </a:stretch>
        </p:blipFill>
        <p:spPr>
          <a:xfrm>
            <a:off x="3184338" y="2299825"/>
            <a:ext cx="1704975"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idx="4294967295" type="ctrTitle"/>
          </p:nvPr>
        </p:nvSpPr>
        <p:spPr>
          <a:xfrm>
            <a:off x="1196675" y="2954950"/>
            <a:ext cx="648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Practice Time</a:t>
            </a:r>
            <a:endParaRPr sz="6000"/>
          </a:p>
        </p:txBody>
      </p:sp>
      <p:sp>
        <p:nvSpPr>
          <p:cNvPr id="302" name="Shape 302"/>
          <p:cNvSpPr txBox="1"/>
          <p:nvPr>
            <p:ph idx="4294967295" type="subTitle"/>
          </p:nvPr>
        </p:nvSpPr>
        <p:spPr>
          <a:xfrm>
            <a:off x="2092625" y="4097352"/>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t>Time to code!</a:t>
            </a:r>
            <a:endParaRPr sz="1400"/>
          </a:p>
        </p:txBody>
      </p:sp>
      <p:grpSp>
        <p:nvGrpSpPr>
          <p:cNvPr id="303" name="Shape 303"/>
          <p:cNvGrpSpPr/>
          <p:nvPr/>
        </p:nvGrpSpPr>
        <p:grpSpPr>
          <a:xfrm>
            <a:off x="3952298" y="309004"/>
            <a:ext cx="1738561" cy="1738545"/>
            <a:chOff x="6643075" y="3664250"/>
            <a:chExt cx="407950" cy="407975"/>
          </a:xfrm>
        </p:grpSpPr>
        <p:sp>
          <p:nvSpPr>
            <p:cNvPr id="304" name="Shape 304"/>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6" name="Shape 306"/>
          <p:cNvGrpSpPr/>
          <p:nvPr/>
        </p:nvGrpSpPr>
        <p:grpSpPr>
          <a:xfrm rot="-587313">
            <a:off x="3850121" y="2274317"/>
            <a:ext cx="714809" cy="714768"/>
            <a:chOff x="576250" y="4319400"/>
            <a:chExt cx="442075" cy="442050"/>
          </a:xfrm>
        </p:grpSpPr>
        <p:sp>
          <p:nvSpPr>
            <p:cNvPr id="307" name="Shape 30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1" name="Shape 311"/>
          <p:cNvSpPr/>
          <p:nvPr/>
        </p:nvSpPr>
        <p:spPr>
          <a:xfrm>
            <a:off x="3536507" y="710554"/>
            <a:ext cx="271742" cy="25947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rot="2697553">
            <a:off x="5327282" y="2038984"/>
            <a:ext cx="412519" cy="39388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5653628" y="1814107"/>
            <a:ext cx="165205" cy="15781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rot="1280074">
            <a:off x="3348230" y="1493219"/>
            <a:ext cx="165200" cy="1577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Tasks</a:t>
            </a:r>
            <a:endParaRPr/>
          </a:p>
        </p:txBody>
      </p:sp>
      <p:sp>
        <p:nvSpPr>
          <p:cNvPr id="321" name="Shape 321"/>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1</a:t>
            </a:r>
            <a:endParaRPr b="1" sz="1000">
              <a:latin typeface="Poppins"/>
              <a:ea typeface="Poppins"/>
              <a:cs typeface="Poppins"/>
              <a:sym typeface="Poppins"/>
            </a:endParaRPr>
          </a:p>
          <a:p>
            <a:pPr indent="0" lvl="0" marL="0" rtl="0">
              <a:spcBef>
                <a:spcPts val="600"/>
              </a:spcBef>
              <a:spcAft>
                <a:spcPts val="0"/>
              </a:spcAft>
              <a:buNone/>
            </a:pPr>
            <a:r>
              <a:rPr lang="en" sz="1000"/>
              <a:t>Ejercicio. Crear la clase Shape con los atributos 'name', 'area', 'perimeter' y al menos el constructor para inicializar el atributo name. Crear el método 'SayHello' el cual debe lanzar un saludo e imprimir el nombre del objeto instanciado.</a:t>
            </a:r>
            <a:endParaRPr sz="1000"/>
          </a:p>
        </p:txBody>
      </p:sp>
      <p:sp>
        <p:nvSpPr>
          <p:cNvPr id="322" name="Shape 322"/>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2</a:t>
            </a:r>
            <a:endParaRPr b="1" sz="1000">
              <a:latin typeface="Poppins"/>
              <a:ea typeface="Poppins"/>
              <a:cs typeface="Poppins"/>
              <a:sym typeface="Poppins"/>
            </a:endParaRPr>
          </a:p>
          <a:p>
            <a:pPr indent="0" lvl="0" marL="0" rtl="0">
              <a:spcBef>
                <a:spcPts val="600"/>
              </a:spcBef>
              <a:spcAft>
                <a:spcPts val="0"/>
              </a:spcAft>
              <a:buNone/>
            </a:pPr>
            <a:r>
              <a:rPr lang="en" sz="900"/>
              <a:t>Tarea: Implementar los setters y getters para las variables ‘name’ 'area' y 'perimeter'. Crear una clase hija llamada Square que tenga  el atributo 'side'. En el constructor de la clase Square se deben inicializar el atributo anterior y además inicializar las propiedades (atributos) heredadas con su respectiva fórmula.</a:t>
            </a:r>
            <a:endParaRPr sz="900"/>
          </a:p>
        </p:txBody>
      </p:sp>
      <p:sp>
        <p:nvSpPr>
          <p:cNvPr id="323" name="Shape 323"/>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3</a:t>
            </a:r>
            <a:endParaRPr b="1" sz="1000">
              <a:latin typeface="Poppins"/>
              <a:ea typeface="Poppins"/>
              <a:cs typeface="Poppins"/>
              <a:sym typeface="Poppins"/>
            </a:endParaRPr>
          </a:p>
          <a:p>
            <a:pPr indent="0" lvl="0" marL="0" rtl="0">
              <a:spcBef>
                <a:spcPts val="600"/>
              </a:spcBef>
              <a:spcAft>
                <a:spcPts val="0"/>
              </a:spcAft>
              <a:buNone/>
            </a:pPr>
            <a:r>
              <a:rPr lang="en" sz="1000"/>
              <a:t>Revisión: Instanciar un objeto square e imprimir su área</a:t>
            </a:r>
            <a:endParaRPr sz="1000"/>
          </a:p>
          <a:p>
            <a:pPr indent="0" lvl="0" marL="0" rtl="0">
              <a:spcBef>
                <a:spcPts val="600"/>
              </a:spcBef>
              <a:spcAft>
                <a:spcPts val="0"/>
              </a:spcAft>
              <a:buNone/>
            </a:pPr>
            <a:r>
              <a:t/>
            </a:r>
            <a:endParaRPr/>
          </a:p>
        </p:txBody>
      </p:sp>
      <p:sp>
        <p:nvSpPr>
          <p:cNvPr id="324" name="Shape 32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25" name="Shape 325"/>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326" name="Shape 326"/>
          <p:cNvGrpSpPr/>
          <p:nvPr/>
        </p:nvGrpSpPr>
        <p:grpSpPr>
          <a:xfrm>
            <a:off x="5853100" y="3068600"/>
            <a:ext cx="1539600" cy="1539600"/>
            <a:chOff x="6680825" y="2549350"/>
            <a:chExt cx="1539600" cy="1539600"/>
          </a:xfrm>
        </p:grpSpPr>
        <p:sp>
          <p:nvSpPr>
            <p:cNvPr id="327" name="Shape 32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0" name="Shape 330"/>
          <p:cNvGrpSpPr/>
          <p:nvPr/>
        </p:nvGrpSpPr>
        <p:grpSpPr>
          <a:xfrm>
            <a:off x="6405399" y="3676684"/>
            <a:ext cx="435022" cy="323445"/>
            <a:chOff x="5247525" y="3007275"/>
            <a:chExt cx="517575" cy="384825"/>
          </a:xfrm>
        </p:grpSpPr>
        <p:sp>
          <p:nvSpPr>
            <p:cNvPr id="331" name="Shape 331"/>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a:t>
            </a:r>
            <a:endParaRPr/>
          </a:p>
        </p:txBody>
      </p:sp>
      <p:sp>
        <p:nvSpPr>
          <p:cNvPr id="338" name="Shape 338"/>
          <p:cNvSpPr txBox="1"/>
          <p:nvPr>
            <p:ph idx="2" type="body"/>
          </p:nvPr>
        </p:nvSpPr>
        <p:spPr>
          <a:xfrm>
            <a:off x="3440854" y="1958050"/>
            <a:ext cx="2236800" cy="2246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t/>
            </a:r>
            <a:endParaRPr b="1" sz="1000">
              <a:solidFill>
                <a:srgbClr val="000000"/>
              </a:solidFill>
            </a:endParaRPr>
          </a:p>
        </p:txBody>
      </p:sp>
      <p:sp>
        <p:nvSpPr>
          <p:cNvPr id="339" name="Shape 339"/>
          <p:cNvSpPr txBox="1"/>
          <p:nvPr>
            <p:ph idx="1" type="body"/>
          </p:nvPr>
        </p:nvSpPr>
        <p:spPr>
          <a:xfrm>
            <a:off x="1069625" y="1958050"/>
            <a:ext cx="2236800" cy="2246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solidFill>
                  <a:srgbClr val="000000"/>
                </a:solidFill>
              </a:rPr>
              <a:t>In this particular session:</a:t>
            </a:r>
            <a:br>
              <a:rPr b="1" lang="en">
                <a:solidFill>
                  <a:srgbClr val="000000"/>
                </a:solidFill>
              </a:rPr>
            </a:br>
            <a:endParaRPr b="1">
              <a:solidFill>
                <a:srgbClr val="000000"/>
              </a:solidFill>
            </a:endParaRPr>
          </a:p>
          <a:p>
            <a:pPr indent="-317500" lvl="0" marL="457200" rtl="0">
              <a:spcBef>
                <a:spcPts val="600"/>
              </a:spcBef>
              <a:spcAft>
                <a:spcPts val="0"/>
              </a:spcAft>
              <a:buClr>
                <a:srgbClr val="000000"/>
              </a:buClr>
              <a:buSzPts val="1400"/>
              <a:buChar char="￮"/>
            </a:pPr>
            <a:r>
              <a:rPr b="1" lang="en">
                <a:solidFill>
                  <a:srgbClr val="000000"/>
                </a:solidFill>
              </a:rPr>
              <a:t>Polimorfism</a:t>
            </a:r>
            <a:endParaRPr b="1">
              <a:solidFill>
                <a:srgbClr val="000000"/>
              </a:solidFill>
            </a:endParaRPr>
          </a:p>
          <a:p>
            <a:pPr indent="-317500" lvl="0" marL="457200" rtl="0">
              <a:spcBef>
                <a:spcPts val="0"/>
              </a:spcBef>
              <a:spcAft>
                <a:spcPts val="0"/>
              </a:spcAft>
              <a:buClr>
                <a:srgbClr val="000000"/>
              </a:buClr>
              <a:buSzPts val="1400"/>
              <a:buChar char="￮"/>
            </a:pPr>
            <a:r>
              <a:rPr b="1" lang="en">
                <a:solidFill>
                  <a:srgbClr val="000000"/>
                </a:solidFill>
              </a:rPr>
              <a:t>Overload</a:t>
            </a:r>
            <a:endParaRPr b="1">
              <a:solidFill>
                <a:srgbClr val="000000"/>
              </a:solidFill>
            </a:endParaRPr>
          </a:p>
          <a:p>
            <a:pPr indent="-317500" lvl="0" marL="457200" rtl="0">
              <a:spcBef>
                <a:spcPts val="0"/>
              </a:spcBef>
              <a:spcAft>
                <a:spcPts val="0"/>
              </a:spcAft>
              <a:buClr>
                <a:srgbClr val="000000"/>
              </a:buClr>
              <a:buSzPts val="1400"/>
              <a:buChar char="￮"/>
            </a:pPr>
            <a:r>
              <a:rPr b="1" lang="en">
                <a:solidFill>
                  <a:srgbClr val="000000"/>
                </a:solidFill>
              </a:rPr>
              <a:t>Override</a:t>
            </a:r>
            <a:endParaRPr b="1">
              <a:solidFill>
                <a:srgbClr val="000000"/>
              </a:solidFill>
            </a:endParaRPr>
          </a:p>
          <a:p>
            <a:pPr indent="-317500" lvl="0" marL="457200" rtl="0">
              <a:spcBef>
                <a:spcPts val="0"/>
              </a:spcBef>
              <a:spcAft>
                <a:spcPts val="0"/>
              </a:spcAft>
              <a:buClr>
                <a:srgbClr val="000000"/>
              </a:buClr>
              <a:buSzPts val="1400"/>
              <a:buChar char="￮"/>
            </a:pPr>
            <a:r>
              <a:rPr b="1" lang="en">
                <a:solidFill>
                  <a:srgbClr val="000000"/>
                </a:solidFill>
              </a:rPr>
              <a:t>Abstract Class</a:t>
            </a:r>
            <a:endParaRPr b="1">
              <a:solidFill>
                <a:srgbClr val="000000"/>
              </a:solidFill>
            </a:endParaRPr>
          </a:p>
          <a:p>
            <a:pPr indent="-317500" lvl="0" marL="457200" rtl="0">
              <a:spcBef>
                <a:spcPts val="0"/>
              </a:spcBef>
              <a:spcAft>
                <a:spcPts val="0"/>
              </a:spcAft>
              <a:buClr>
                <a:srgbClr val="000000"/>
              </a:buClr>
              <a:buSzPts val="1400"/>
              <a:buChar char="￮"/>
            </a:pPr>
            <a:r>
              <a:rPr b="1" lang="en">
                <a:solidFill>
                  <a:srgbClr val="000000"/>
                </a:solidFill>
              </a:rPr>
              <a:t>Sealed Class</a:t>
            </a:r>
            <a:endParaRPr b="1">
              <a:solidFill>
                <a:srgbClr val="000000"/>
              </a:solidFill>
            </a:endParaRPr>
          </a:p>
          <a:p>
            <a:pPr indent="-317500" lvl="0" marL="457200" rtl="0">
              <a:spcBef>
                <a:spcPts val="0"/>
              </a:spcBef>
              <a:spcAft>
                <a:spcPts val="0"/>
              </a:spcAft>
              <a:buClr>
                <a:srgbClr val="000000"/>
              </a:buClr>
              <a:buSzPts val="1400"/>
              <a:buChar char="￮"/>
            </a:pPr>
            <a:r>
              <a:rPr b="1" lang="en">
                <a:solidFill>
                  <a:srgbClr val="000000"/>
                </a:solidFill>
              </a:rPr>
              <a:t>Interface</a:t>
            </a:r>
            <a:endParaRPr b="1">
              <a:solidFill>
                <a:srgbClr val="000000"/>
              </a:solidFill>
            </a:endParaRPr>
          </a:p>
        </p:txBody>
      </p:sp>
      <p:sp>
        <p:nvSpPr>
          <p:cNvPr id="340" name="Shape 340"/>
          <p:cNvSpPr txBox="1"/>
          <p:nvPr>
            <p:ph idx="2" type="body"/>
          </p:nvPr>
        </p:nvSpPr>
        <p:spPr>
          <a:xfrm>
            <a:off x="1069625" y="4204000"/>
            <a:ext cx="5607900" cy="733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000">
              <a:solidFill>
                <a:srgbClr val="666666"/>
              </a:solidFill>
            </a:endParaRPr>
          </a:p>
          <a:p>
            <a:pPr indent="0" lvl="0" marL="0" rtl="0">
              <a:spcBef>
                <a:spcPts val="0"/>
              </a:spcBef>
              <a:spcAft>
                <a:spcPts val="0"/>
              </a:spcAft>
              <a:buClr>
                <a:schemeClr val="dk1"/>
              </a:buClr>
              <a:buSzPts val="1100"/>
              <a:buFont typeface="Arial"/>
              <a:buNone/>
            </a:pPr>
            <a:r>
              <a:t/>
            </a:r>
            <a:endParaRPr sz="1000">
              <a:solidFill>
                <a:srgbClr val="666666"/>
              </a:solidFill>
            </a:endParaRPr>
          </a:p>
          <a:p>
            <a:pPr indent="0" lvl="0" marL="0" rtl="0">
              <a:spcBef>
                <a:spcPts val="0"/>
              </a:spcBef>
              <a:spcAft>
                <a:spcPts val="0"/>
              </a:spcAft>
              <a:buNone/>
            </a:pPr>
            <a:r>
              <a:t/>
            </a:r>
            <a:endParaRPr sz="1000">
              <a:solidFill>
                <a:srgbClr val="666666"/>
              </a:solidFill>
            </a:endParaRPr>
          </a:p>
        </p:txBody>
      </p:sp>
      <p:sp>
        <p:nvSpPr>
          <p:cNvPr id="341" name="Shape 34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342" name="Shape 342"/>
          <p:cNvGrpSpPr/>
          <p:nvPr/>
        </p:nvGrpSpPr>
        <p:grpSpPr>
          <a:xfrm>
            <a:off x="7227977" y="2052723"/>
            <a:ext cx="1212302" cy="1038068"/>
            <a:chOff x="1934025" y="1001650"/>
            <a:chExt cx="415300" cy="355600"/>
          </a:xfrm>
        </p:grpSpPr>
        <p:sp>
          <p:nvSpPr>
            <p:cNvPr id="343" name="Shape 343"/>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Second</a:t>
            </a:r>
            <a:endParaRPr/>
          </a:p>
          <a:p>
            <a:pPr indent="0" lvl="0" marL="0" rtl="0">
              <a:spcBef>
                <a:spcPts val="0"/>
              </a:spcBef>
              <a:spcAft>
                <a:spcPts val="0"/>
              </a:spcAft>
              <a:buNone/>
            </a:pPr>
            <a:r>
              <a:rPr lang="en"/>
              <a:t>Session</a:t>
            </a:r>
            <a:endParaRPr/>
          </a:p>
        </p:txBody>
      </p:sp>
      <p:sp>
        <p:nvSpPr>
          <p:cNvPr id="352" name="Shape 352"/>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Morphing</a:t>
            </a:r>
            <a:endParaRPr/>
          </a:p>
        </p:txBody>
      </p:sp>
      <p:sp>
        <p:nvSpPr>
          <p:cNvPr id="353" name="Shape 353"/>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2</a:t>
            </a:r>
            <a:endParaRPr sz="6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Polimorfism</a:t>
            </a:r>
            <a:endParaRPr sz="6000"/>
          </a:p>
        </p:txBody>
      </p:sp>
      <p:sp>
        <p:nvSpPr>
          <p:cNvPr id="359" name="Shape 359"/>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In POO, is the provision of a single</a:t>
            </a:r>
            <a:r>
              <a:rPr lang="en">
                <a:uFill>
                  <a:noFill/>
                </a:uFill>
                <a:hlinkClick r:id="rId3"/>
              </a:rPr>
              <a:t> interface</a:t>
            </a:r>
            <a:r>
              <a:rPr lang="en"/>
              <a:t> to entities of different</a:t>
            </a:r>
            <a:r>
              <a:rPr lang="en">
                <a:uFill>
                  <a:noFill/>
                </a:uFill>
                <a:hlinkClick r:id="rId4"/>
              </a:rPr>
              <a:t> types</a:t>
            </a:r>
            <a:r>
              <a:rPr lang="en"/>
              <a:t>. A polymorphic type is one whose operations can also be applied to values of some other type, or types.</a:t>
            </a:r>
            <a:endParaRPr/>
          </a:p>
        </p:txBody>
      </p:sp>
      <p:sp>
        <p:nvSpPr>
          <p:cNvPr id="360" name="Shape 36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1" name="Shape 361"/>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367" name="Shape 367"/>
          <p:cNvGrpSpPr/>
          <p:nvPr/>
        </p:nvGrpSpPr>
        <p:grpSpPr>
          <a:xfrm>
            <a:off x="5853100" y="3068600"/>
            <a:ext cx="1539600" cy="1539600"/>
            <a:chOff x="6680825" y="2549350"/>
            <a:chExt cx="1539600" cy="1539600"/>
          </a:xfrm>
        </p:grpSpPr>
        <p:sp>
          <p:nvSpPr>
            <p:cNvPr id="368" name="Shape 36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1" name="Shape 37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Types</a:t>
            </a:r>
            <a:endParaRPr/>
          </a:p>
        </p:txBody>
      </p:sp>
      <p:sp>
        <p:nvSpPr>
          <p:cNvPr id="372" name="Shape 372"/>
          <p:cNvSpPr txBox="1"/>
          <p:nvPr>
            <p:ph idx="1" type="body"/>
          </p:nvPr>
        </p:nvSpPr>
        <p:spPr>
          <a:xfrm>
            <a:off x="1069625" y="1958050"/>
            <a:ext cx="4747500" cy="26184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400">
                <a:uFill>
                  <a:noFill/>
                </a:uFill>
                <a:hlinkClick r:id="rId4"/>
              </a:rPr>
              <a:t>Ad hoc polymorphism</a:t>
            </a:r>
            <a:r>
              <a:rPr lang="en" sz="1400"/>
              <a:t>: </a:t>
            </a:r>
            <a:r>
              <a:rPr lang="en" sz="1400">
                <a:uFill>
                  <a:noFill/>
                </a:uFill>
                <a:hlinkClick r:id="rId5"/>
              </a:rPr>
              <a:t>function overloading</a:t>
            </a:r>
            <a:r>
              <a:rPr lang="en" sz="1400"/>
              <a:t>.</a:t>
            </a:r>
            <a:endParaRPr sz="1400"/>
          </a:p>
          <a:p>
            <a:pPr indent="0" lvl="0" marL="0" marR="0" rtl="0" algn="l">
              <a:lnSpc>
                <a:spcPct val="100000"/>
              </a:lnSpc>
              <a:spcBef>
                <a:spcPts val="600"/>
              </a:spcBef>
              <a:spcAft>
                <a:spcPts val="0"/>
              </a:spcAft>
              <a:buNone/>
            </a:pPr>
            <a:r>
              <a:t/>
            </a:r>
            <a:endParaRPr sz="1400"/>
          </a:p>
          <a:p>
            <a:pPr indent="-317500" lvl="0" marL="457200" marR="0" rtl="0" algn="l">
              <a:lnSpc>
                <a:spcPct val="100000"/>
              </a:lnSpc>
              <a:spcBef>
                <a:spcPts val="600"/>
              </a:spcBef>
              <a:spcAft>
                <a:spcPts val="0"/>
              </a:spcAft>
              <a:buSzPts val="1400"/>
              <a:buChar char="￮"/>
            </a:pPr>
            <a:r>
              <a:rPr lang="en" sz="1400">
                <a:uFill>
                  <a:noFill/>
                </a:uFill>
                <a:hlinkClick r:id="rId6"/>
              </a:rPr>
              <a:t>Parametric polymorphism</a:t>
            </a:r>
            <a:r>
              <a:rPr lang="en" sz="1400"/>
              <a:t>: generics or</a:t>
            </a:r>
            <a:r>
              <a:rPr lang="en" sz="1400">
                <a:uFill>
                  <a:noFill/>
                </a:uFill>
                <a:hlinkClick r:id="rId7"/>
              </a:rPr>
              <a:t> generic programming</a:t>
            </a:r>
            <a:r>
              <a:rPr lang="en" sz="1400"/>
              <a:t>. In the</a:t>
            </a:r>
            <a:r>
              <a:rPr lang="en" sz="1400">
                <a:uFill>
                  <a:noFill/>
                </a:uFill>
                <a:hlinkClick r:id="rId8"/>
              </a:rPr>
              <a:t> functional programming</a:t>
            </a:r>
            <a:r>
              <a:rPr lang="en" sz="1400"/>
              <a:t> community, this is often shortened to polymorphism.</a:t>
            </a:r>
            <a:endParaRPr sz="1400"/>
          </a:p>
          <a:p>
            <a:pPr indent="0" lvl="0" marL="0" marR="0" rtl="0" algn="l">
              <a:lnSpc>
                <a:spcPct val="100000"/>
              </a:lnSpc>
              <a:spcBef>
                <a:spcPts val="600"/>
              </a:spcBef>
              <a:spcAft>
                <a:spcPts val="0"/>
              </a:spcAft>
              <a:buNone/>
            </a:pPr>
            <a:r>
              <a:t/>
            </a:r>
            <a:endParaRPr sz="1400"/>
          </a:p>
          <a:p>
            <a:pPr indent="-317500" lvl="0" marL="457200" marR="0" rtl="0" algn="l">
              <a:lnSpc>
                <a:spcPct val="100000"/>
              </a:lnSpc>
              <a:spcBef>
                <a:spcPts val="600"/>
              </a:spcBef>
              <a:spcAft>
                <a:spcPts val="0"/>
              </a:spcAft>
              <a:buSzPts val="1400"/>
              <a:buChar char="￮"/>
            </a:pPr>
            <a:r>
              <a:rPr lang="en" sz="1400">
                <a:uFill>
                  <a:noFill/>
                </a:uFill>
                <a:hlinkClick r:id="rId9"/>
              </a:rPr>
              <a:t>Subtyping</a:t>
            </a:r>
            <a:r>
              <a:rPr lang="en" sz="1400"/>
              <a:t> (also called subtype polymorphism or inclusion polymorphism): inheritance.</a:t>
            </a:r>
            <a:endParaRPr sz="1400">
              <a:uFill>
                <a:noFill/>
              </a:uFill>
              <a:hlinkClick r:id="rId10"/>
            </a:endParaRPr>
          </a:p>
          <a:p>
            <a:pPr indent="0" lvl="0" marL="0" rtl="0">
              <a:spcBef>
                <a:spcPts val="600"/>
              </a:spcBef>
              <a:spcAft>
                <a:spcPts val="0"/>
              </a:spcAft>
              <a:buClr>
                <a:schemeClr val="dk1"/>
              </a:buClr>
              <a:buSzPts val="1100"/>
              <a:buFont typeface="Arial"/>
              <a:buNone/>
            </a:pPr>
            <a:r>
              <a:t/>
            </a:r>
            <a:endParaRPr sz="1400"/>
          </a:p>
          <a:p>
            <a:pPr indent="0" lvl="0" marL="0" rtl="0">
              <a:spcBef>
                <a:spcPts val="600"/>
              </a:spcBef>
              <a:spcAft>
                <a:spcPts val="0"/>
              </a:spcAft>
              <a:buNone/>
            </a:pPr>
            <a:r>
              <a:t/>
            </a:r>
            <a:endParaRPr sz="1400"/>
          </a:p>
        </p:txBody>
      </p:sp>
      <p:sp>
        <p:nvSpPr>
          <p:cNvPr id="373" name="Shape 37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374" name="Shape 374"/>
          <p:cNvGrpSpPr/>
          <p:nvPr/>
        </p:nvGrpSpPr>
        <p:grpSpPr>
          <a:xfrm>
            <a:off x="6438110" y="3653462"/>
            <a:ext cx="369505" cy="369505"/>
            <a:chOff x="2594050" y="1631825"/>
            <a:chExt cx="439625" cy="439625"/>
          </a:xfrm>
        </p:grpSpPr>
        <p:sp>
          <p:nvSpPr>
            <p:cNvPr id="375" name="Shape 37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a:t>
            </a:r>
            <a:endParaRPr/>
          </a:p>
        </p:txBody>
      </p:sp>
      <p:sp>
        <p:nvSpPr>
          <p:cNvPr id="154" name="Shape 154"/>
          <p:cNvSpPr txBox="1"/>
          <p:nvPr>
            <p:ph idx="2" type="body"/>
          </p:nvPr>
        </p:nvSpPr>
        <p:spPr>
          <a:xfrm>
            <a:off x="3440854" y="1958050"/>
            <a:ext cx="2236800" cy="2246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t/>
            </a:r>
            <a:endParaRPr b="1" sz="1000">
              <a:solidFill>
                <a:srgbClr val="000000"/>
              </a:solidFill>
            </a:endParaRPr>
          </a:p>
        </p:txBody>
      </p:sp>
      <p:sp>
        <p:nvSpPr>
          <p:cNvPr id="155" name="Shape 155"/>
          <p:cNvSpPr txBox="1"/>
          <p:nvPr>
            <p:ph idx="1" type="body"/>
          </p:nvPr>
        </p:nvSpPr>
        <p:spPr>
          <a:xfrm>
            <a:off x="1069625" y="1958050"/>
            <a:ext cx="2236800" cy="2246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000">
                <a:solidFill>
                  <a:srgbClr val="000000"/>
                </a:solidFill>
              </a:rPr>
              <a:t>In this course we will be able to review the basic concepts of Object Oriented Programming, specially, for this particular session:</a:t>
            </a:r>
            <a:br>
              <a:rPr b="1" lang="en" sz="1000">
                <a:solidFill>
                  <a:srgbClr val="000000"/>
                </a:solidFill>
              </a:rPr>
            </a:br>
            <a:endParaRPr b="1" sz="1000">
              <a:solidFill>
                <a:srgbClr val="000000"/>
              </a:solidFill>
            </a:endParaRPr>
          </a:p>
          <a:p>
            <a:pPr indent="-292100" lvl="0" marL="457200" rtl="0">
              <a:spcBef>
                <a:spcPts val="600"/>
              </a:spcBef>
              <a:spcAft>
                <a:spcPts val="0"/>
              </a:spcAft>
              <a:buClr>
                <a:srgbClr val="000000"/>
              </a:buClr>
              <a:buSzPts val="1000"/>
              <a:buChar char="￮"/>
            </a:pPr>
            <a:r>
              <a:rPr b="1" lang="en" sz="1000">
                <a:solidFill>
                  <a:srgbClr val="000000"/>
                </a:solidFill>
              </a:rPr>
              <a:t>Class</a:t>
            </a:r>
            <a:endParaRPr b="1" sz="1000">
              <a:solidFill>
                <a:srgbClr val="000000"/>
              </a:solidFill>
            </a:endParaRPr>
          </a:p>
          <a:p>
            <a:pPr indent="-292100" lvl="0" marL="457200" rtl="0">
              <a:spcBef>
                <a:spcPts val="0"/>
              </a:spcBef>
              <a:spcAft>
                <a:spcPts val="0"/>
              </a:spcAft>
              <a:buClr>
                <a:srgbClr val="000000"/>
              </a:buClr>
              <a:buSzPts val="1000"/>
              <a:buChar char="￮"/>
            </a:pPr>
            <a:r>
              <a:rPr b="1" lang="en" sz="1000">
                <a:solidFill>
                  <a:srgbClr val="000000"/>
                </a:solidFill>
              </a:rPr>
              <a:t>Object</a:t>
            </a:r>
            <a:endParaRPr b="1" sz="1000">
              <a:solidFill>
                <a:srgbClr val="000000"/>
              </a:solidFill>
            </a:endParaRPr>
          </a:p>
          <a:p>
            <a:pPr indent="-292100" lvl="0" marL="457200" rtl="0">
              <a:spcBef>
                <a:spcPts val="0"/>
              </a:spcBef>
              <a:spcAft>
                <a:spcPts val="0"/>
              </a:spcAft>
              <a:buClr>
                <a:srgbClr val="000000"/>
              </a:buClr>
              <a:buSzPts val="1000"/>
              <a:buChar char="￮"/>
            </a:pPr>
            <a:r>
              <a:rPr b="1" lang="en" sz="1000">
                <a:solidFill>
                  <a:srgbClr val="000000"/>
                </a:solidFill>
              </a:rPr>
              <a:t>Attribute</a:t>
            </a:r>
            <a:endParaRPr b="1" sz="1000">
              <a:solidFill>
                <a:srgbClr val="000000"/>
              </a:solidFill>
            </a:endParaRPr>
          </a:p>
          <a:p>
            <a:pPr indent="-292100" lvl="0" marL="457200" rtl="0">
              <a:spcBef>
                <a:spcPts val="0"/>
              </a:spcBef>
              <a:spcAft>
                <a:spcPts val="0"/>
              </a:spcAft>
              <a:buClr>
                <a:srgbClr val="000000"/>
              </a:buClr>
              <a:buSzPts val="1000"/>
              <a:buChar char="￮"/>
            </a:pPr>
            <a:r>
              <a:rPr b="1" lang="en" sz="1000">
                <a:solidFill>
                  <a:srgbClr val="000000"/>
                </a:solidFill>
              </a:rPr>
              <a:t>Method</a:t>
            </a:r>
            <a:endParaRPr b="1" sz="1000">
              <a:solidFill>
                <a:srgbClr val="000000"/>
              </a:solidFill>
            </a:endParaRPr>
          </a:p>
          <a:p>
            <a:pPr indent="-292100" lvl="0" marL="457200">
              <a:spcBef>
                <a:spcPts val="0"/>
              </a:spcBef>
              <a:spcAft>
                <a:spcPts val="0"/>
              </a:spcAft>
              <a:buClr>
                <a:srgbClr val="000000"/>
              </a:buClr>
              <a:buSzPts val="1000"/>
              <a:buChar char="￮"/>
            </a:pPr>
            <a:r>
              <a:rPr b="1" lang="en" sz="1000">
                <a:solidFill>
                  <a:srgbClr val="000000"/>
                </a:solidFill>
              </a:rPr>
              <a:t>Inheritance</a:t>
            </a:r>
            <a:endParaRPr b="1" sz="1000">
              <a:solidFill>
                <a:srgbClr val="000000"/>
              </a:solidFill>
            </a:endParaRPr>
          </a:p>
        </p:txBody>
      </p:sp>
      <p:sp>
        <p:nvSpPr>
          <p:cNvPr id="156" name="Shape 156"/>
          <p:cNvSpPr txBox="1"/>
          <p:nvPr>
            <p:ph idx="2" type="body"/>
          </p:nvPr>
        </p:nvSpPr>
        <p:spPr>
          <a:xfrm>
            <a:off x="1069625" y="4204000"/>
            <a:ext cx="5607900" cy="733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000">
              <a:solidFill>
                <a:srgbClr val="666666"/>
              </a:solidFill>
            </a:endParaRPr>
          </a:p>
          <a:p>
            <a:pPr indent="0" lvl="0" marL="0" rtl="0">
              <a:spcBef>
                <a:spcPts val="0"/>
              </a:spcBef>
              <a:spcAft>
                <a:spcPts val="0"/>
              </a:spcAft>
              <a:buClr>
                <a:schemeClr val="dk1"/>
              </a:buClr>
              <a:buSzPts val="1100"/>
              <a:buFont typeface="Arial"/>
              <a:buNone/>
            </a:pPr>
            <a:r>
              <a:t/>
            </a:r>
            <a:endParaRPr sz="1000">
              <a:solidFill>
                <a:srgbClr val="666666"/>
              </a:solidFill>
            </a:endParaRPr>
          </a:p>
          <a:p>
            <a:pPr indent="0" lvl="0" marL="0" rtl="0">
              <a:spcBef>
                <a:spcPts val="0"/>
              </a:spcBef>
              <a:spcAft>
                <a:spcPts val="0"/>
              </a:spcAft>
              <a:buNone/>
            </a:pPr>
            <a:r>
              <a:t/>
            </a:r>
            <a:endParaRPr sz="1000">
              <a:solidFill>
                <a:srgbClr val="666666"/>
              </a:solidFill>
            </a:endParaRPr>
          </a:p>
        </p:txBody>
      </p:sp>
      <p:sp>
        <p:nvSpPr>
          <p:cNvPr id="157" name="Shape 15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58" name="Shape 158"/>
          <p:cNvGrpSpPr/>
          <p:nvPr/>
        </p:nvGrpSpPr>
        <p:grpSpPr>
          <a:xfrm>
            <a:off x="7227977" y="2052723"/>
            <a:ext cx="1212302" cy="1038068"/>
            <a:chOff x="1934025" y="1001650"/>
            <a:chExt cx="415300" cy="355600"/>
          </a:xfrm>
        </p:grpSpPr>
        <p:sp>
          <p:nvSpPr>
            <p:cNvPr id="159" name="Shape 159"/>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Override</a:t>
            </a:r>
            <a:endParaRPr sz="7200"/>
          </a:p>
        </p:txBody>
      </p:sp>
      <p:sp>
        <p:nvSpPr>
          <p:cNvPr id="384" name="Shape 384"/>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b="1" sz="1400">
              <a:latin typeface="Poppins"/>
              <a:ea typeface="Poppins"/>
              <a:cs typeface="Poppins"/>
              <a:sym typeface="Poppins"/>
            </a:endParaRPr>
          </a:p>
          <a:p>
            <a:pPr indent="0" lvl="0" marL="0">
              <a:spcBef>
                <a:spcPts val="600"/>
              </a:spcBef>
              <a:spcAft>
                <a:spcPts val="0"/>
              </a:spcAft>
              <a:buClr>
                <a:schemeClr val="dk1"/>
              </a:buClr>
              <a:buSzPts val="1100"/>
              <a:buFont typeface="Arial"/>
              <a:buNone/>
            </a:pPr>
            <a:r>
              <a:rPr lang="en" sz="1400"/>
              <a:t>A subclass inherits the methods from a superclass. Those methods are accessible to the child class unless they are overwritten (overridden).</a:t>
            </a:r>
            <a:endParaRPr sz="1400"/>
          </a:p>
          <a:p>
            <a:pPr indent="0" lvl="0" marL="0">
              <a:spcBef>
                <a:spcPts val="600"/>
              </a:spcBef>
              <a:spcAft>
                <a:spcPts val="0"/>
              </a:spcAft>
              <a:buClr>
                <a:schemeClr val="dk1"/>
              </a:buClr>
              <a:buSzPts val="1100"/>
              <a:buFont typeface="Arial"/>
              <a:buNone/>
            </a:pPr>
            <a:r>
              <a:rPr lang="en" sz="1400"/>
              <a:t>A subclass overrides a method when defines a method with the same characteristics (name, set of arguments) of the superclass’ method</a:t>
            </a:r>
            <a:endParaRPr sz="1400"/>
          </a:p>
          <a:p>
            <a:pPr indent="0" lvl="0" marL="0" rtl="0">
              <a:spcBef>
                <a:spcPts val="600"/>
              </a:spcBef>
              <a:spcAft>
                <a:spcPts val="0"/>
              </a:spcAft>
              <a:buClr>
                <a:schemeClr val="dk1"/>
              </a:buClr>
              <a:buSzPts val="1100"/>
              <a:buFont typeface="Arial"/>
              <a:buNone/>
            </a:pPr>
            <a:r>
              <a:rPr lang="en" sz="1400"/>
              <a:t>Overriding is used to add/modify functionality of the inherited method. </a:t>
            </a:r>
            <a:endParaRPr sz="1400"/>
          </a:p>
          <a:p>
            <a:pPr indent="0" lvl="0" marL="0" rtl="0">
              <a:spcBef>
                <a:spcPts val="600"/>
              </a:spcBef>
              <a:spcAft>
                <a:spcPts val="0"/>
              </a:spcAft>
              <a:buClr>
                <a:schemeClr val="dk1"/>
              </a:buClr>
              <a:buSzPts val="1100"/>
              <a:buFont typeface="Arial"/>
              <a:buNone/>
            </a:pPr>
            <a:r>
              <a:t/>
            </a:r>
            <a:endParaRPr sz="1400"/>
          </a:p>
        </p:txBody>
      </p:sp>
      <p:sp>
        <p:nvSpPr>
          <p:cNvPr id="385" name="Shape 38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6" name="Shape 386"/>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pic>
        <p:nvPicPr>
          <p:cNvPr id="391" name="Shape 391"/>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392" name="Shape 392"/>
          <p:cNvGrpSpPr/>
          <p:nvPr/>
        </p:nvGrpSpPr>
        <p:grpSpPr>
          <a:xfrm>
            <a:off x="5853100" y="3068600"/>
            <a:ext cx="1539600" cy="1539600"/>
            <a:chOff x="6680825" y="2549350"/>
            <a:chExt cx="1539600" cy="1539600"/>
          </a:xfrm>
        </p:grpSpPr>
        <p:sp>
          <p:nvSpPr>
            <p:cNvPr id="393" name="Shape 39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6" name="Shape 396"/>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397" name="Shape 397"/>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800"/>
              <a:t>class ClaseA</a:t>
            </a:r>
            <a:endParaRPr sz="800"/>
          </a:p>
          <a:p>
            <a:pPr indent="0" lvl="0" marL="0" rtl="0">
              <a:lnSpc>
                <a:spcPct val="115000"/>
              </a:lnSpc>
              <a:spcBef>
                <a:spcPts val="0"/>
              </a:spcBef>
              <a:spcAft>
                <a:spcPts val="0"/>
              </a:spcAft>
              <a:buClr>
                <a:schemeClr val="dk1"/>
              </a:buClr>
              <a:buSzPts val="1100"/>
              <a:buFont typeface="Arial"/>
              <a:buNone/>
            </a:pPr>
            <a:r>
              <a:rPr lang="en" sz="800"/>
              <a:t>{</a:t>
            </a:r>
            <a:endParaRPr sz="800"/>
          </a:p>
          <a:p>
            <a:pPr indent="0" lvl="0" marL="0" rtl="0">
              <a:lnSpc>
                <a:spcPct val="115000"/>
              </a:lnSpc>
              <a:spcBef>
                <a:spcPts val="0"/>
              </a:spcBef>
              <a:spcAft>
                <a:spcPts val="0"/>
              </a:spcAft>
              <a:buClr>
                <a:schemeClr val="dk1"/>
              </a:buClr>
              <a:buSzPts val="1100"/>
              <a:buFont typeface="Arial"/>
              <a:buNone/>
            </a:pPr>
            <a:r>
              <a:rPr lang="en" sz="800"/>
              <a:t>   void miMetodo(int var1, int var2)</a:t>
            </a:r>
            <a:endParaRPr sz="800"/>
          </a:p>
          <a:p>
            <a:pPr indent="0" lvl="0" marL="0" rtl="0">
              <a:lnSpc>
                <a:spcPct val="115000"/>
              </a:lnSpc>
              <a:spcBef>
                <a:spcPts val="0"/>
              </a:spcBef>
              <a:spcAft>
                <a:spcPts val="0"/>
              </a:spcAft>
              <a:buClr>
                <a:schemeClr val="dk1"/>
              </a:buClr>
              <a:buSzPts val="1100"/>
              <a:buFont typeface="Arial"/>
              <a:buNone/>
            </a:pPr>
            <a:r>
              <a:rPr lang="en" sz="800"/>
              <a:t>   { ... }</a:t>
            </a:r>
            <a:endParaRPr sz="800"/>
          </a:p>
          <a:p>
            <a:pPr indent="0" lvl="0" marL="0" rtl="0">
              <a:lnSpc>
                <a:spcPct val="115000"/>
              </a:lnSpc>
              <a:spcBef>
                <a:spcPts val="0"/>
              </a:spcBef>
              <a:spcAft>
                <a:spcPts val="0"/>
              </a:spcAft>
              <a:buClr>
                <a:schemeClr val="dk1"/>
              </a:buClr>
              <a:buSzPts val="1100"/>
              <a:buFont typeface="Arial"/>
              <a:buNone/>
            </a:pPr>
            <a:r>
              <a:t/>
            </a:r>
            <a:endParaRPr sz="800"/>
          </a:p>
          <a:p>
            <a:pPr indent="0" lvl="0" marL="0" rtl="0">
              <a:lnSpc>
                <a:spcPct val="115000"/>
              </a:lnSpc>
              <a:spcBef>
                <a:spcPts val="0"/>
              </a:spcBef>
              <a:spcAft>
                <a:spcPts val="0"/>
              </a:spcAft>
              <a:buClr>
                <a:schemeClr val="dk1"/>
              </a:buClr>
              <a:buSzPts val="1100"/>
              <a:buFont typeface="Arial"/>
              <a:buNone/>
            </a:pPr>
            <a:r>
              <a:rPr lang="en" sz="800"/>
              <a:t>   String miOtroMetodo( )</a:t>
            </a:r>
            <a:endParaRPr sz="800"/>
          </a:p>
          <a:p>
            <a:pPr indent="0" lvl="0" marL="0" rtl="0">
              <a:lnSpc>
                <a:spcPct val="115000"/>
              </a:lnSpc>
              <a:spcBef>
                <a:spcPts val="0"/>
              </a:spcBef>
              <a:spcAft>
                <a:spcPts val="0"/>
              </a:spcAft>
              <a:buClr>
                <a:schemeClr val="dk1"/>
              </a:buClr>
              <a:buSzPts val="1100"/>
              <a:buFont typeface="Arial"/>
              <a:buNone/>
            </a:pPr>
            <a:r>
              <a:rPr lang="en" sz="800"/>
              <a:t>   { ... }</a:t>
            </a:r>
            <a:endParaRPr sz="800"/>
          </a:p>
          <a:p>
            <a:pPr indent="0" lvl="0" marL="0" rtl="0">
              <a:lnSpc>
                <a:spcPct val="115000"/>
              </a:lnSpc>
              <a:spcBef>
                <a:spcPts val="0"/>
              </a:spcBef>
              <a:spcAft>
                <a:spcPts val="0"/>
              </a:spcAft>
              <a:buClr>
                <a:schemeClr val="dk1"/>
              </a:buClr>
              <a:buSzPts val="1100"/>
              <a:buFont typeface="Arial"/>
              <a:buNone/>
            </a:pPr>
            <a:r>
              <a:rPr lang="en" sz="800"/>
              <a:t>}</a:t>
            </a:r>
            <a:endParaRPr sz="800"/>
          </a:p>
          <a:p>
            <a:pPr indent="0" lvl="0" marL="0" rtl="0">
              <a:lnSpc>
                <a:spcPct val="115000"/>
              </a:lnSpc>
              <a:spcBef>
                <a:spcPts val="0"/>
              </a:spcBef>
              <a:spcAft>
                <a:spcPts val="0"/>
              </a:spcAft>
              <a:buClr>
                <a:schemeClr val="dk1"/>
              </a:buClr>
              <a:buSzPts val="1100"/>
              <a:buFont typeface="Arial"/>
              <a:buNone/>
            </a:pPr>
            <a:r>
              <a:t/>
            </a:r>
            <a:endParaRPr sz="800"/>
          </a:p>
          <a:p>
            <a:pPr indent="0" lvl="0" marL="0" rtl="0">
              <a:lnSpc>
                <a:spcPct val="115000"/>
              </a:lnSpc>
              <a:spcBef>
                <a:spcPts val="0"/>
              </a:spcBef>
              <a:spcAft>
                <a:spcPts val="0"/>
              </a:spcAft>
              <a:buClr>
                <a:schemeClr val="dk1"/>
              </a:buClr>
              <a:buSzPts val="1100"/>
              <a:buFont typeface="Arial"/>
              <a:buNone/>
            </a:pPr>
            <a:r>
              <a:rPr lang="en" sz="800"/>
              <a:t>class ClaseB extends ClaseA</a:t>
            </a:r>
            <a:endParaRPr sz="800"/>
          </a:p>
          <a:p>
            <a:pPr indent="0" lvl="0" marL="0" rtl="0">
              <a:lnSpc>
                <a:spcPct val="115000"/>
              </a:lnSpc>
              <a:spcBef>
                <a:spcPts val="0"/>
              </a:spcBef>
              <a:spcAft>
                <a:spcPts val="0"/>
              </a:spcAft>
              <a:buClr>
                <a:schemeClr val="dk1"/>
              </a:buClr>
              <a:buSzPts val="1100"/>
              <a:buFont typeface="Arial"/>
              <a:buNone/>
            </a:pPr>
            <a:r>
              <a:rPr lang="en" sz="800"/>
              <a:t>{</a:t>
            </a:r>
            <a:endParaRPr sz="800"/>
          </a:p>
          <a:p>
            <a:pPr indent="0" lvl="0" marL="0" rtl="0">
              <a:lnSpc>
                <a:spcPct val="115000"/>
              </a:lnSpc>
              <a:spcBef>
                <a:spcPts val="0"/>
              </a:spcBef>
              <a:spcAft>
                <a:spcPts val="0"/>
              </a:spcAft>
              <a:buClr>
                <a:schemeClr val="dk1"/>
              </a:buClr>
              <a:buSzPts val="1100"/>
              <a:buFont typeface="Arial"/>
              <a:buNone/>
            </a:pPr>
            <a:r>
              <a:rPr lang="en" sz="800"/>
              <a:t>   /* This methods substitutes the ones defined on the parent class */</a:t>
            </a:r>
            <a:endParaRPr sz="800"/>
          </a:p>
          <a:p>
            <a:pPr indent="0" lvl="0" marL="0" rtl="0">
              <a:lnSpc>
                <a:spcPct val="115000"/>
              </a:lnSpc>
              <a:spcBef>
                <a:spcPts val="0"/>
              </a:spcBef>
              <a:spcAft>
                <a:spcPts val="0"/>
              </a:spcAft>
              <a:buClr>
                <a:schemeClr val="dk1"/>
              </a:buClr>
              <a:buSzPts val="1100"/>
              <a:buFont typeface="Arial"/>
              <a:buNone/>
            </a:pPr>
            <a:r>
              <a:t/>
            </a:r>
            <a:endParaRPr sz="800"/>
          </a:p>
          <a:p>
            <a:pPr indent="0" lvl="0" marL="0" rtl="0">
              <a:lnSpc>
                <a:spcPct val="115000"/>
              </a:lnSpc>
              <a:spcBef>
                <a:spcPts val="0"/>
              </a:spcBef>
              <a:spcAft>
                <a:spcPts val="0"/>
              </a:spcAft>
              <a:buClr>
                <a:schemeClr val="dk1"/>
              </a:buClr>
              <a:buSzPts val="1100"/>
              <a:buFont typeface="Arial"/>
              <a:buNone/>
            </a:pPr>
            <a:r>
              <a:rPr lang="en" sz="800"/>
              <a:t>   void miMetodo (int var1 ,int var2)</a:t>
            </a:r>
            <a:endParaRPr sz="800"/>
          </a:p>
          <a:p>
            <a:pPr indent="0" lvl="0" marL="0" rtl="0">
              <a:lnSpc>
                <a:spcPct val="115000"/>
              </a:lnSpc>
              <a:spcBef>
                <a:spcPts val="0"/>
              </a:spcBef>
              <a:spcAft>
                <a:spcPts val="0"/>
              </a:spcAft>
              <a:buClr>
                <a:schemeClr val="dk1"/>
              </a:buClr>
              <a:buSzPts val="1100"/>
              <a:buFont typeface="Arial"/>
              <a:buNone/>
            </a:pPr>
            <a:r>
              <a:rPr lang="en" sz="800"/>
              <a:t>   { ... }</a:t>
            </a:r>
            <a:endParaRPr sz="800"/>
          </a:p>
          <a:p>
            <a:pPr indent="0" lvl="0" marL="0" rtl="0">
              <a:lnSpc>
                <a:spcPct val="115000"/>
              </a:lnSpc>
              <a:spcBef>
                <a:spcPts val="0"/>
              </a:spcBef>
              <a:spcAft>
                <a:spcPts val="0"/>
              </a:spcAft>
              <a:buClr>
                <a:schemeClr val="dk1"/>
              </a:buClr>
              <a:buSzPts val="1100"/>
              <a:buFont typeface="Arial"/>
              <a:buNone/>
            </a:pPr>
            <a:r>
              <a:t/>
            </a:r>
            <a:endParaRPr sz="800"/>
          </a:p>
          <a:p>
            <a:pPr indent="0" lvl="0" marL="0" rtl="0">
              <a:lnSpc>
                <a:spcPct val="115000"/>
              </a:lnSpc>
              <a:spcBef>
                <a:spcPts val="0"/>
              </a:spcBef>
              <a:spcAft>
                <a:spcPts val="0"/>
              </a:spcAft>
              <a:buClr>
                <a:schemeClr val="dk1"/>
              </a:buClr>
              <a:buSzPts val="1100"/>
              <a:buFont typeface="Arial"/>
              <a:buNone/>
            </a:pPr>
            <a:r>
              <a:rPr lang="en" sz="800"/>
              <a:t>   String miOtroMetodo( )</a:t>
            </a:r>
            <a:endParaRPr sz="800"/>
          </a:p>
          <a:p>
            <a:pPr indent="0" lvl="0" marL="0" rtl="0">
              <a:lnSpc>
                <a:spcPct val="115000"/>
              </a:lnSpc>
              <a:spcBef>
                <a:spcPts val="0"/>
              </a:spcBef>
              <a:spcAft>
                <a:spcPts val="0"/>
              </a:spcAft>
              <a:buClr>
                <a:schemeClr val="dk1"/>
              </a:buClr>
              <a:buSzPts val="1100"/>
              <a:buFont typeface="Arial"/>
              <a:buNone/>
            </a:pPr>
            <a:r>
              <a:rPr lang="en" sz="800"/>
              <a:t>   { ... }</a:t>
            </a:r>
            <a:endParaRPr sz="800"/>
          </a:p>
          <a:p>
            <a:pPr indent="0" lvl="0" marL="0" rtl="0">
              <a:spcBef>
                <a:spcPts val="600"/>
              </a:spcBef>
              <a:spcAft>
                <a:spcPts val="0"/>
              </a:spcAft>
              <a:buClr>
                <a:schemeClr val="dk1"/>
              </a:buClr>
              <a:buSzPts val="1100"/>
              <a:buFont typeface="Arial"/>
              <a:buNone/>
            </a:pPr>
            <a:r>
              <a:rPr lang="en" sz="800"/>
              <a:t>}</a:t>
            </a:r>
            <a:endParaRPr sz="800"/>
          </a:p>
          <a:p>
            <a:pPr indent="0" lvl="0" marL="0" rtl="0">
              <a:spcBef>
                <a:spcPts val="600"/>
              </a:spcBef>
              <a:spcAft>
                <a:spcPts val="0"/>
              </a:spcAft>
              <a:buNone/>
            </a:pPr>
            <a:r>
              <a:t/>
            </a:r>
            <a:endParaRPr sz="800"/>
          </a:p>
        </p:txBody>
      </p:sp>
      <p:sp>
        <p:nvSpPr>
          <p:cNvPr id="398" name="Shape 39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399" name="Shape 399"/>
          <p:cNvGrpSpPr/>
          <p:nvPr/>
        </p:nvGrpSpPr>
        <p:grpSpPr>
          <a:xfrm>
            <a:off x="6438110" y="3653462"/>
            <a:ext cx="369505" cy="369505"/>
            <a:chOff x="2594050" y="1631825"/>
            <a:chExt cx="439625" cy="439625"/>
          </a:xfrm>
        </p:grpSpPr>
        <p:sp>
          <p:nvSpPr>
            <p:cNvPr id="400" name="Shape 40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Overload</a:t>
            </a:r>
            <a:endParaRPr sz="7200"/>
          </a:p>
        </p:txBody>
      </p:sp>
      <p:sp>
        <p:nvSpPr>
          <p:cNvPr id="409" name="Shape 409"/>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a:spcBef>
                <a:spcPts val="600"/>
              </a:spcBef>
              <a:spcAft>
                <a:spcPts val="0"/>
              </a:spcAft>
              <a:buClr>
                <a:schemeClr val="dk1"/>
              </a:buClr>
              <a:buSzPts val="1100"/>
              <a:buFont typeface="Arial"/>
              <a:buNone/>
            </a:pPr>
            <a:r>
              <a:rPr lang="en"/>
              <a:t>In POO, is the creation of several methods with the same name but different set of parameter types.</a:t>
            </a:r>
            <a:endParaRPr/>
          </a:p>
          <a:p>
            <a:pPr indent="0" lvl="0" marL="0" rtl="0">
              <a:spcBef>
                <a:spcPts val="600"/>
              </a:spcBef>
              <a:spcAft>
                <a:spcPts val="0"/>
              </a:spcAft>
              <a:buClr>
                <a:schemeClr val="dk1"/>
              </a:buClr>
              <a:buSzPts val="1100"/>
              <a:buFont typeface="Arial"/>
              <a:buNone/>
            </a:pPr>
            <a:r>
              <a:t/>
            </a:r>
            <a:endParaRPr/>
          </a:p>
        </p:txBody>
      </p:sp>
      <p:sp>
        <p:nvSpPr>
          <p:cNvPr id="410" name="Shape 41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1" name="Shape 411"/>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id="416" name="Shape 41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417" name="Shape 417"/>
          <p:cNvGrpSpPr/>
          <p:nvPr/>
        </p:nvGrpSpPr>
        <p:grpSpPr>
          <a:xfrm>
            <a:off x="5853100" y="3068600"/>
            <a:ext cx="1539600" cy="1539600"/>
            <a:chOff x="6680825" y="2549350"/>
            <a:chExt cx="1539600" cy="1539600"/>
          </a:xfrm>
        </p:grpSpPr>
        <p:sp>
          <p:nvSpPr>
            <p:cNvPr id="418" name="Shape 41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21" name="Shape 42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422" name="Shape 422"/>
          <p:cNvSpPr txBox="1"/>
          <p:nvPr>
            <p:ph idx="1" type="body"/>
          </p:nvPr>
        </p:nvSpPr>
        <p:spPr>
          <a:xfrm>
            <a:off x="1069625" y="1958050"/>
            <a:ext cx="47475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t>/* Overloaded */</a:t>
            </a:r>
            <a:endParaRPr sz="1000"/>
          </a:p>
          <a:p>
            <a:pPr indent="0" lvl="0" marL="0" rtl="0">
              <a:lnSpc>
                <a:spcPct val="115000"/>
              </a:lnSpc>
              <a:spcBef>
                <a:spcPts val="0"/>
              </a:spcBef>
              <a:spcAft>
                <a:spcPts val="0"/>
              </a:spcAft>
              <a:buNone/>
            </a:pPr>
            <a:r>
              <a:rPr lang="en" sz="1000"/>
              <a:t>int calculaSuma(int x, int y, int z){</a:t>
            </a:r>
            <a:endParaRPr sz="1000"/>
          </a:p>
          <a:p>
            <a:pPr indent="0" lvl="0" marL="457200" rtl="0">
              <a:lnSpc>
                <a:spcPct val="115000"/>
              </a:lnSpc>
              <a:spcBef>
                <a:spcPts val="0"/>
              </a:spcBef>
              <a:spcAft>
                <a:spcPts val="0"/>
              </a:spcAft>
              <a:buNone/>
            </a:pPr>
            <a:r>
              <a:rPr lang="en" sz="1000"/>
              <a:t>...</a:t>
            </a:r>
            <a:endParaRPr sz="1000"/>
          </a:p>
          <a:p>
            <a:pPr indent="0" lvl="0" marL="0" rtl="0">
              <a:lnSpc>
                <a:spcPct val="115000"/>
              </a:lnSpc>
              <a:spcBef>
                <a:spcPts val="0"/>
              </a:spcBef>
              <a:spcAft>
                <a:spcPts val="0"/>
              </a:spcAft>
              <a:buNone/>
            </a:pPr>
            <a:r>
              <a:rPr lang="en" sz="1000"/>
              <a:t>}</a:t>
            </a:r>
            <a:endParaRPr sz="1000"/>
          </a:p>
          <a:p>
            <a:pPr indent="0" lvl="0" marL="0" rtl="0">
              <a:lnSpc>
                <a:spcPct val="115000"/>
              </a:lnSpc>
              <a:spcBef>
                <a:spcPts val="0"/>
              </a:spcBef>
              <a:spcAft>
                <a:spcPts val="0"/>
              </a:spcAft>
              <a:buNone/>
            </a:pPr>
            <a:r>
              <a:rPr lang="en" sz="1000"/>
              <a:t>int calculaSuma(double x, double y, double z){</a:t>
            </a:r>
            <a:endParaRPr sz="1000"/>
          </a:p>
          <a:p>
            <a:pPr indent="0" lvl="0" marL="457200" rtl="0">
              <a:lnSpc>
                <a:spcPct val="115000"/>
              </a:lnSpc>
              <a:spcBef>
                <a:spcPts val="0"/>
              </a:spcBef>
              <a:spcAft>
                <a:spcPts val="0"/>
              </a:spcAft>
              <a:buNone/>
            </a:pPr>
            <a:r>
              <a:rPr lang="en" sz="1000"/>
              <a:t>...</a:t>
            </a:r>
            <a:endParaRPr sz="1000"/>
          </a:p>
          <a:p>
            <a:pPr indent="0" lvl="0" marL="0" rtl="0">
              <a:lnSpc>
                <a:spcPct val="115000"/>
              </a:lnSpc>
              <a:spcBef>
                <a:spcPts val="0"/>
              </a:spcBef>
              <a:spcAft>
                <a:spcPts val="0"/>
              </a:spcAft>
              <a:buNone/>
            </a:pPr>
            <a:r>
              <a:rPr lang="en" sz="1000"/>
              <a:t>}</a:t>
            </a:r>
            <a:endParaRPr sz="1000"/>
          </a:p>
          <a:p>
            <a:pPr indent="0" lvl="0" marL="0" rtl="0">
              <a:lnSpc>
                <a:spcPct val="115000"/>
              </a:lnSpc>
              <a:spcBef>
                <a:spcPts val="0"/>
              </a:spcBef>
              <a:spcAft>
                <a:spcPts val="0"/>
              </a:spcAft>
              <a:buNone/>
            </a:pPr>
            <a:r>
              <a:t/>
            </a:r>
            <a:endParaRPr sz="1000"/>
          </a:p>
          <a:p>
            <a:pPr indent="0" lvl="0" marL="0" rtl="0">
              <a:lnSpc>
                <a:spcPct val="115000"/>
              </a:lnSpc>
              <a:spcBef>
                <a:spcPts val="0"/>
              </a:spcBef>
              <a:spcAft>
                <a:spcPts val="0"/>
              </a:spcAft>
              <a:buNone/>
            </a:pPr>
            <a:r>
              <a:rPr lang="en" sz="1000"/>
              <a:t>/* Not Overloaded */</a:t>
            </a:r>
            <a:endParaRPr sz="1000"/>
          </a:p>
          <a:p>
            <a:pPr indent="0" lvl="0" marL="0" rtl="0">
              <a:lnSpc>
                <a:spcPct val="115000"/>
              </a:lnSpc>
              <a:spcBef>
                <a:spcPts val="0"/>
              </a:spcBef>
              <a:spcAft>
                <a:spcPts val="0"/>
              </a:spcAft>
              <a:buNone/>
            </a:pPr>
            <a:r>
              <a:rPr lang="en" sz="1000"/>
              <a:t>int calculaSuma(int x, int y, int z){</a:t>
            </a:r>
            <a:endParaRPr sz="1000"/>
          </a:p>
          <a:p>
            <a:pPr indent="0" lvl="0" marL="0" rtl="0">
              <a:lnSpc>
                <a:spcPct val="115000"/>
              </a:lnSpc>
              <a:spcBef>
                <a:spcPts val="0"/>
              </a:spcBef>
              <a:spcAft>
                <a:spcPts val="0"/>
              </a:spcAft>
              <a:buNone/>
            </a:pPr>
            <a:r>
              <a:rPr lang="en" sz="1000"/>
              <a:t> 	...</a:t>
            </a:r>
            <a:endParaRPr sz="1000"/>
          </a:p>
          <a:p>
            <a:pPr indent="0" lvl="0" marL="0" rtl="0">
              <a:lnSpc>
                <a:spcPct val="115000"/>
              </a:lnSpc>
              <a:spcBef>
                <a:spcPts val="0"/>
              </a:spcBef>
              <a:spcAft>
                <a:spcPts val="0"/>
              </a:spcAft>
              <a:buNone/>
            </a:pPr>
            <a:r>
              <a:rPr lang="en" sz="1000"/>
              <a:t>}</a:t>
            </a:r>
            <a:endParaRPr sz="1000"/>
          </a:p>
          <a:p>
            <a:pPr indent="0" lvl="0" marL="0" rtl="0">
              <a:lnSpc>
                <a:spcPct val="115000"/>
              </a:lnSpc>
              <a:spcBef>
                <a:spcPts val="0"/>
              </a:spcBef>
              <a:spcAft>
                <a:spcPts val="0"/>
              </a:spcAft>
              <a:buNone/>
            </a:pPr>
            <a:r>
              <a:rPr lang="en" sz="1000"/>
              <a:t>double calculaSuma(int x, int y, int z){</a:t>
            </a:r>
            <a:endParaRPr sz="1000"/>
          </a:p>
          <a:p>
            <a:pPr indent="0" lvl="0" marL="457200" rtl="0">
              <a:lnSpc>
                <a:spcPct val="115000"/>
              </a:lnSpc>
              <a:spcBef>
                <a:spcPts val="0"/>
              </a:spcBef>
              <a:spcAft>
                <a:spcPts val="0"/>
              </a:spcAft>
              <a:buNone/>
            </a:pPr>
            <a:r>
              <a:rPr lang="en" sz="1000"/>
              <a:t>...</a:t>
            </a:r>
            <a:endParaRPr sz="1000"/>
          </a:p>
          <a:p>
            <a:pPr indent="0" lvl="0" marL="0" marR="0" rtl="0" algn="l">
              <a:lnSpc>
                <a:spcPct val="100000"/>
              </a:lnSpc>
              <a:spcBef>
                <a:spcPts val="600"/>
              </a:spcBef>
              <a:spcAft>
                <a:spcPts val="0"/>
              </a:spcAft>
              <a:buNone/>
            </a:pPr>
            <a:r>
              <a:rPr lang="en" sz="1000"/>
              <a:t>}</a:t>
            </a:r>
            <a:endParaRPr sz="1000">
              <a:uFill>
                <a:noFill/>
              </a:uFill>
              <a:hlinkClick r:id="rId4"/>
            </a:endParaRPr>
          </a:p>
          <a:p>
            <a:pPr indent="0" lvl="0" marL="0" rtl="0">
              <a:spcBef>
                <a:spcPts val="600"/>
              </a:spcBef>
              <a:spcAft>
                <a:spcPts val="0"/>
              </a:spcAft>
              <a:buClr>
                <a:schemeClr val="dk1"/>
              </a:buClr>
              <a:buSzPts val="1100"/>
              <a:buFont typeface="Arial"/>
              <a:buNone/>
            </a:pPr>
            <a:r>
              <a:t/>
            </a:r>
            <a:endParaRPr sz="1000"/>
          </a:p>
          <a:p>
            <a:pPr indent="0" lvl="0" marL="0" rtl="0">
              <a:spcBef>
                <a:spcPts val="600"/>
              </a:spcBef>
              <a:spcAft>
                <a:spcPts val="0"/>
              </a:spcAft>
              <a:buNone/>
            </a:pPr>
            <a:r>
              <a:t/>
            </a:r>
            <a:endParaRPr sz="1000"/>
          </a:p>
        </p:txBody>
      </p:sp>
      <p:sp>
        <p:nvSpPr>
          <p:cNvPr id="423" name="Shape 4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24" name="Shape 424"/>
          <p:cNvGrpSpPr/>
          <p:nvPr/>
        </p:nvGrpSpPr>
        <p:grpSpPr>
          <a:xfrm>
            <a:off x="6438110" y="3653462"/>
            <a:ext cx="369505" cy="369505"/>
            <a:chOff x="2594050" y="1631825"/>
            <a:chExt cx="439625" cy="439625"/>
          </a:xfrm>
        </p:grpSpPr>
        <p:sp>
          <p:nvSpPr>
            <p:cNvPr id="425" name="Shape 42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t>Sealed</a:t>
            </a:r>
            <a:endParaRPr sz="7200"/>
          </a:p>
          <a:p>
            <a:pPr indent="0" lvl="0" marL="0" rtl="0">
              <a:spcBef>
                <a:spcPts val="0"/>
              </a:spcBef>
              <a:spcAft>
                <a:spcPts val="0"/>
              </a:spcAft>
              <a:buNone/>
            </a:pPr>
            <a:r>
              <a:rPr lang="en" sz="7200"/>
              <a:t>Class</a:t>
            </a:r>
            <a:endParaRPr sz="7200"/>
          </a:p>
        </p:txBody>
      </p:sp>
      <p:sp>
        <p:nvSpPr>
          <p:cNvPr id="434" name="Shape 434"/>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a:p>
          <a:p>
            <a:pPr indent="0" lvl="0" marL="0" rtl="0">
              <a:spcBef>
                <a:spcPts val="600"/>
              </a:spcBef>
              <a:spcAft>
                <a:spcPts val="0"/>
              </a:spcAft>
              <a:buClr>
                <a:schemeClr val="dk1"/>
              </a:buClr>
              <a:buSzPts val="1100"/>
              <a:buFont typeface="Arial"/>
              <a:buNone/>
            </a:pPr>
            <a:r>
              <a:rPr lang="en"/>
              <a:t>Sealed classes are used to restrict the inheritance feature of object oriented programming. Once a class is defined as a sealed class, the class cannot be inherited. </a:t>
            </a:r>
            <a:endParaRPr/>
          </a:p>
        </p:txBody>
      </p:sp>
      <p:sp>
        <p:nvSpPr>
          <p:cNvPr id="435" name="Shape 43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6" name="Shape 436"/>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Shape 441"/>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442" name="Shape 442"/>
          <p:cNvGrpSpPr/>
          <p:nvPr/>
        </p:nvGrpSpPr>
        <p:grpSpPr>
          <a:xfrm>
            <a:off x="5853100" y="3068600"/>
            <a:ext cx="1539600" cy="1539600"/>
            <a:chOff x="6680825" y="2549350"/>
            <a:chExt cx="1539600" cy="1539600"/>
          </a:xfrm>
        </p:grpSpPr>
        <p:sp>
          <p:nvSpPr>
            <p:cNvPr id="443" name="Shape 44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6" name="Shape 446"/>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447" name="Shape 447"/>
          <p:cNvSpPr txBox="1"/>
          <p:nvPr>
            <p:ph idx="1" type="body"/>
          </p:nvPr>
        </p:nvSpPr>
        <p:spPr>
          <a:xfrm>
            <a:off x="1069625" y="1958050"/>
            <a:ext cx="4747500" cy="2618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050">
                <a:solidFill>
                  <a:srgbClr val="0101FD"/>
                </a:solidFill>
                <a:latin typeface="Courier New"/>
                <a:ea typeface="Courier New"/>
                <a:cs typeface="Courier New"/>
                <a:sym typeface="Courier New"/>
              </a:rPr>
              <a:t>class</a:t>
            </a:r>
            <a:r>
              <a:rPr lang="en" sz="1050">
                <a:highlight>
                  <a:srgbClr val="F9F9F9"/>
                </a:highlight>
                <a:latin typeface="Courier New"/>
                <a:ea typeface="Courier New"/>
                <a:cs typeface="Courier New"/>
                <a:sym typeface="Courier New"/>
              </a:rPr>
              <a:t> </a:t>
            </a:r>
            <a:r>
              <a:rPr lang="en" sz="1050">
                <a:solidFill>
                  <a:srgbClr val="007D9A"/>
                </a:solidFill>
                <a:latin typeface="Courier New"/>
                <a:ea typeface="Courier New"/>
                <a:cs typeface="Courier New"/>
                <a:sym typeface="Courier New"/>
              </a:rPr>
              <a:t>A</a:t>
            </a:r>
            <a:r>
              <a:rPr lang="en" sz="1050">
                <a:highlight>
                  <a:srgbClr val="F9F9F9"/>
                </a:highlight>
                <a:latin typeface="Courier New"/>
                <a:ea typeface="Courier New"/>
                <a:cs typeface="Courier New"/>
                <a:sym typeface="Courier New"/>
              </a:rPr>
              <a:t> {}  	</a:t>
            </a:r>
            <a:endParaRPr sz="1050">
              <a:highlight>
                <a:srgbClr val="F9F9F9"/>
              </a:highlight>
              <a:latin typeface="Courier New"/>
              <a:ea typeface="Courier New"/>
              <a:cs typeface="Courier New"/>
              <a:sym typeface="Courier New"/>
            </a:endParaRPr>
          </a:p>
          <a:p>
            <a:pPr indent="0" lvl="0" marL="0">
              <a:spcBef>
                <a:spcPts val="600"/>
              </a:spcBef>
              <a:spcAft>
                <a:spcPts val="0"/>
              </a:spcAft>
              <a:buNone/>
            </a:pPr>
            <a:r>
              <a:rPr lang="en" sz="1050">
                <a:solidFill>
                  <a:srgbClr val="0101FD"/>
                </a:solidFill>
                <a:latin typeface="Courier New"/>
                <a:ea typeface="Courier New"/>
                <a:cs typeface="Courier New"/>
                <a:sym typeface="Courier New"/>
              </a:rPr>
              <a:t>sealed</a:t>
            </a:r>
            <a:r>
              <a:rPr lang="en" sz="1050">
                <a:highlight>
                  <a:srgbClr val="F9F9F9"/>
                </a:highlight>
                <a:latin typeface="Courier New"/>
                <a:ea typeface="Courier New"/>
                <a:cs typeface="Courier New"/>
                <a:sym typeface="Courier New"/>
              </a:rPr>
              <a:t> </a:t>
            </a:r>
            <a:r>
              <a:rPr lang="en" sz="1050">
                <a:solidFill>
                  <a:srgbClr val="0101FD"/>
                </a:solidFill>
                <a:latin typeface="Courier New"/>
                <a:ea typeface="Courier New"/>
                <a:cs typeface="Courier New"/>
                <a:sym typeface="Courier New"/>
              </a:rPr>
              <a:t>class</a:t>
            </a:r>
            <a:r>
              <a:rPr lang="en" sz="1050">
                <a:highlight>
                  <a:srgbClr val="F9F9F9"/>
                </a:highlight>
                <a:latin typeface="Courier New"/>
                <a:ea typeface="Courier New"/>
                <a:cs typeface="Courier New"/>
                <a:sym typeface="Courier New"/>
              </a:rPr>
              <a:t> </a:t>
            </a:r>
            <a:r>
              <a:rPr lang="en" sz="1050">
                <a:solidFill>
                  <a:srgbClr val="007D9A"/>
                </a:solidFill>
                <a:latin typeface="Courier New"/>
                <a:ea typeface="Courier New"/>
                <a:cs typeface="Courier New"/>
                <a:sym typeface="Courier New"/>
              </a:rPr>
              <a:t>B</a:t>
            </a:r>
            <a:r>
              <a:rPr lang="en" sz="1050">
                <a:highlight>
                  <a:srgbClr val="F9F9F9"/>
                </a:highlight>
                <a:latin typeface="Courier New"/>
                <a:ea typeface="Courier New"/>
                <a:cs typeface="Courier New"/>
                <a:sym typeface="Courier New"/>
              </a:rPr>
              <a:t> : </a:t>
            </a:r>
            <a:r>
              <a:rPr lang="en" sz="1050">
                <a:solidFill>
                  <a:srgbClr val="007D9A"/>
                </a:solidFill>
                <a:latin typeface="Courier New"/>
                <a:ea typeface="Courier New"/>
                <a:cs typeface="Courier New"/>
                <a:sym typeface="Courier New"/>
              </a:rPr>
              <a:t>A</a:t>
            </a:r>
            <a:r>
              <a:rPr lang="en" sz="1050">
                <a:highlight>
                  <a:srgbClr val="F9F9F9"/>
                </a:highlight>
                <a:latin typeface="Courier New"/>
                <a:ea typeface="Courier New"/>
                <a:cs typeface="Courier New"/>
                <a:sym typeface="Courier New"/>
              </a:rPr>
              <a:t> {}  </a:t>
            </a:r>
            <a:endParaRPr sz="1050">
              <a:highlight>
                <a:srgbClr val="F9F9F9"/>
              </a:highlight>
              <a:latin typeface="Courier New"/>
              <a:ea typeface="Courier New"/>
              <a:cs typeface="Courier New"/>
              <a:sym typeface="Courier New"/>
            </a:endParaRPr>
          </a:p>
          <a:p>
            <a:pPr indent="0" lvl="0" marL="0" rtl="0">
              <a:spcBef>
                <a:spcPts val="600"/>
              </a:spcBef>
              <a:spcAft>
                <a:spcPts val="0"/>
              </a:spcAft>
              <a:buNone/>
            </a:pPr>
            <a:r>
              <a:t/>
            </a:r>
            <a:endParaRPr sz="1050">
              <a:highlight>
                <a:srgbClr val="F9F9F9"/>
              </a:highlight>
              <a:latin typeface="Courier New"/>
              <a:ea typeface="Courier New"/>
              <a:cs typeface="Courier New"/>
              <a:sym typeface="Courier New"/>
            </a:endParaRPr>
          </a:p>
          <a:p>
            <a:pPr indent="0" lvl="0" marL="0" rtl="0">
              <a:spcBef>
                <a:spcPts val="600"/>
              </a:spcBef>
              <a:spcAft>
                <a:spcPts val="0"/>
              </a:spcAft>
              <a:buNone/>
            </a:pPr>
            <a:r>
              <a:rPr lang="en" sz="1050">
                <a:solidFill>
                  <a:srgbClr val="0101FD"/>
                </a:solidFill>
                <a:latin typeface="Courier New"/>
                <a:ea typeface="Courier New"/>
                <a:cs typeface="Courier New"/>
                <a:sym typeface="Courier New"/>
              </a:rPr>
              <a:t>class</a:t>
            </a:r>
            <a:r>
              <a:rPr lang="en" sz="1050">
                <a:highlight>
                  <a:srgbClr val="F9F9F9"/>
                </a:highlight>
                <a:latin typeface="Courier New"/>
                <a:ea typeface="Courier New"/>
                <a:cs typeface="Courier New"/>
                <a:sym typeface="Courier New"/>
              </a:rPr>
              <a:t> </a:t>
            </a:r>
            <a:r>
              <a:rPr lang="en" sz="1050">
                <a:solidFill>
                  <a:srgbClr val="007D9A"/>
                </a:solidFill>
                <a:latin typeface="Courier New"/>
                <a:ea typeface="Courier New"/>
                <a:cs typeface="Courier New"/>
                <a:sym typeface="Courier New"/>
              </a:rPr>
              <a:t>C</a:t>
            </a:r>
            <a:r>
              <a:rPr lang="en" sz="1050">
                <a:highlight>
                  <a:srgbClr val="F9F9F9"/>
                </a:highlight>
                <a:latin typeface="Courier New"/>
                <a:ea typeface="Courier New"/>
                <a:cs typeface="Courier New"/>
                <a:sym typeface="Courier New"/>
              </a:rPr>
              <a:t> : </a:t>
            </a:r>
            <a:r>
              <a:rPr lang="en" sz="1050">
                <a:solidFill>
                  <a:srgbClr val="007D9A"/>
                </a:solidFill>
                <a:latin typeface="Courier New"/>
                <a:ea typeface="Courier New"/>
                <a:cs typeface="Courier New"/>
                <a:sym typeface="Courier New"/>
              </a:rPr>
              <a:t>B</a:t>
            </a:r>
            <a:r>
              <a:rPr lang="en" sz="1050">
                <a:highlight>
                  <a:srgbClr val="F9F9F9"/>
                </a:highlight>
                <a:latin typeface="Courier New"/>
                <a:ea typeface="Courier New"/>
                <a:cs typeface="Courier New"/>
                <a:sym typeface="Courier New"/>
              </a:rPr>
              <a:t> {}	</a:t>
            </a:r>
            <a:r>
              <a:rPr lang="en" sz="1050">
                <a:solidFill>
                  <a:srgbClr val="FF0000"/>
                </a:solidFill>
                <a:highlight>
                  <a:srgbClr val="F9F9F9"/>
                </a:highlight>
                <a:latin typeface="Courier New"/>
                <a:ea typeface="Courier New"/>
                <a:cs typeface="Courier New"/>
                <a:sym typeface="Courier New"/>
              </a:rPr>
              <a:t>//Error </a:t>
            </a:r>
            <a:r>
              <a:rPr lang="en" sz="1050">
                <a:highlight>
                  <a:srgbClr val="F9F9F9"/>
                </a:highlight>
                <a:latin typeface="Courier New"/>
                <a:ea typeface="Courier New"/>
                <a:cs typeface="Courier New"/>
                <a:sym typeface="Courier New"/>
              </a:rPr>
              <a:t> </a:t>
            </a:r>
            <a:endParaRPr sz="1050">
              <a:highlight>
                <a:srgbClr val="F9F9F9"/>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050">
              <a:highlight>
                <a:srgbClr val="F9F9F9"/>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050">
              <a:highlight>
                <a:srgbClr val="F9F9F9"/>
              </a:highlight>
              <a:uFill>
                <a:noFill/>
              </a:uFill>
              <a:latin typeface="Courier New"/>
              <a:ea typeface="Courier New"/>
              <a:cs typeface="Courier New"/>
              <a:sym typeface="Courier New"/>
              <a:hlinkClick r:id="rId4"/>
            </a:endParaRPr>
          </a:p>
          <a:p>
            <a:pPr indent="0" lvl="0" marL="0" rtl="0">
              <a:spcBef>
                <a:spcPts val="600"/>
              </a:spcBef>
              <a:spcAft>
                <a:spcPts val="0"/>
              </a:spcAft>
              <a:buClr>
                <a:schemeClr val="dk1"/>
              </a:buClr>
              <a:buSzPts val="1100"/>
              <a:buFont typeface="Arial"/>
              <a:buNone/>
            </a:pPr>
            <a:r>
              <a:t/>
            </a:r>
            <a:endParaRPr sz="1000"/>
          </a:p>
          <a:p>
            <a:pPr indent="0" lvl="0" marL="0" rtl="0">
              <a:spcBef>
                <a:spcPts val="600"/>
              </a:spcBef>
              <a:spcAft>
                <a:spcPts val="0"/>
              </a:spcAft>
              <a:buNone/>
            </a:pPr>
            <a:r>
              <a:t/>
            </a:r>
            <a:endParaRPr sz="1000"/>
          </a:p>
        </p:txBody>
      </p:sp>
      <p:sp>
        <p:nvSpPr>
          <p:cNvPr id="448" name="Shape 44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49" name="Shape 449"/>
          <p:cNvGrpSpPr/>
          <p:nvPr/>
        </p:nvGrpSpPr>
        <p:grpSpPr>
          <a:xfrm>
            <a:off x="6438110" y="3653462"/>
            <a:ext cx="369505" cy="369505"/>
            <a:chOff x="2594050" y="1631825"/>
            <a:chExt cx="439625" cy="439625"/>
          </a:xfrm>
        </p:grpSpPr>
        <p:sp>
          <p:nvSpPr>
            <p:cNvPr id="450" name="Shape 45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Interface</a:t>
            </a:r>
            <a:endParaRPr sz="7200"/>
          </a:p>
        </p:txBody>
      </p:sp>
      <p:sp>
        <p:nvSpPr>
          <p:cNvPr id="459" name="Shape 459"/>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a:p>
          <a:p>
            <a:pPr indent="0" lvl="0" marL="0" rtl="0">
              <a:spcBef>
                <a:spcPts val="600"/>
              </a:spcBef>
              <a:spcAft>
                <a:spcPts val="0"/>
              </a:spcAft>
              <a:buClr>
                <a:schemeClr val="dk1"/>
              </a:buClr>
              <a:buSzPts val="1100"/>
              <a:buFont typeface="Arial"/>
              <a:buNone/>
            </a:pPr>
            <a:r>
              <a:rPr lang="en"/>
              <a:t>An interface contains definitions for a group of related functionalities that a</a:t>
            </a:r>
            <a:r>
              <a:rPr lang="en">
                <a:uFill>
                  <a:noFill/>
                </a:uFill>
                <a:hlinkClick r:id="rId3"/>
              </a:rPr>
              <a:t> class</a:t>
            </a:r>
            <a:r>
              <a:rPr lang="en"/>
              <a:t> or a</a:t>
            </a:r>
            <a:r>
              <a:rPr lang="en">
                <a:uFill>
                  <a:noFill/>
                </a:uFill>
                <a:hlinkClick r:id="rId4"/>
              </a:rPr>
              <a:t> struct</a:t>
            </a:r>
            <a:r>
              <a:rPr lang="en"/>
              <a:t> can implement.</a:t>
            </a:r>
            <a:endParaRPr sz="1200">
              <a:latin typeface="Arial"/>
              <a:ea typeface="Arial"/>
              <a:cs typeface="Arial"/>
              <a:sym typeface="Arial"/>
            </a:endParaRPr>
          </a:p>
        </p:txBody>
      </p:sp>
      <p:sp>
        <p:nvSpPr>
          <p:cNvPr id="460" name="Shape 46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1" name="Shape 461"/>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pic>
        <p:nvPicPr>
          <p:cNvPr id="466" name="Shape 46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467" name="Shape 467"/>
          <p:cNvGrpSpPr/>
          <p:nvPr/>
        </p:nvGrpSpPr>
        <p:grpSpPr>
          <a:xfrm>
            <a:off x="5853100" y="3068600"/>
            <a:ext cx="1539600" cy="1539600"/>
            <a:chOff x="6680825" y="2549350"/>
            <a:chExt cx="1539600" cy="1539600"/>
          </a:xfrm>
        </p:grpSpPr>
        <p:sp>
          <p:nvSpPr>
            <p:cNvPr id="468" name="Shape 46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1" name="Shape 47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472" name="Shape 472"/>
          <p:cNvSpPr txBox="1"/>
          <p:nvPr>
            <p:ph idx="1" type="body"/>
          </p:nvPr>
        </p:nvSpPr>
        <p:spPr>
          <a:xfrm>
            <a:off x="1069625" y="1958050"/>
            <a:ext cx="4747500" cy="2618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000">
                <a:solidFill>
                  <a:srgbClr val="0101FD"/>
                </a:solidFill>
                <a:latin typeface="Courier New"/>
                <a:ea typeface="Courier New"/>
                <a:cs typeface="Courier New"/>
                <a:sym typeface="Courier New"/>
              </a:rPr>
              <a:t>public</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class</a:t>
            </a:r>
            <a:r>
              <a:rPr lang="en" sz="1000">
                <a:highlight>
                  <a:srgbClr val="F9F9F9"/>
                </a:highlight>
                <a:latin typeface="Courier New"/>
                <a:ea typeface="Courier New"/>
                <a:cs typeface="Courier New"/>
                <a:sym typeface="Courier New"/>
              </a:rPr>
              <a:t> </a:t>
            </a:r>
            <a:r>
              <a:rPr lang="en" sz="1000">
                <a:solidFill>
                  <a:srgbClr val="007D9A"/>
                </a:solidFill>
                <a:latin typeface="Courier New"/>
                <a:ea typeface="Courier New"/>
                <a:cs typeface="Courier New"/>
                <a:sym typeface="Courier New"/>
              </a:rPr>
              <a:t>Car</a:t>
            </a:r>
            <a:r>
              <a:rPr lang="en" sz="1000">
                <a:highlight>
                  <a:srgbClr val="F9F9F9"/>
                </a:highlight>
                <a:latin typeface="Courier New"/>
                <a:ea typeface="Courier New"/>
                <a:cs typeface="Courier New"/>
                <a:sym typeface="Courier New"/>
              </a:rPr>
              <a:t> : </a:t>
            </a:r>
            <a:r>
              <a:rPr lang="en" sz="1000">
                <a:solidFill>
                  <a:srgbClr val="007D9A"/>
                </a:solidFill>
                <a:latin typeface="Courier New"/>
                <a:ea typeface="Courier New"/>
                <a:cs typeface="Courier New"/>
                <a:sym typeface="Courier New"/>
              </a:rPr>
              <a:t>IEquatable</a:t>
            </a:r>
            <a:r>
              <a:rPr lang="en" sz="1000">
                <a:highlight>
                  <a:srgbClr val="F9F9F9"/>
                </a:highlight>
                <a:latin typeface="Courier New"/>
                <a:ea typeface="Courier New"/>
                <a:cs typeface="Courier New"/>
                <a:sym typeface="Courier New"/>
              </a:rPr>
              <a:t>&lt;</a:t>
            </a:r>
            <a:r>
              <a:rPr lang="en" sz="1000">
                <a:solidFill>
                  <a:srgbClr val="007D9A"/>
                </a:solidFill>
                <a:latin typeface="Courier New"/>
                <a:ea typeface="Courier New"/>
                <a:cs typeface="Courier New"/>
                <a:sym typeface="Courier New"/>
              </a:rPr>
              <a:t>Car</a:t>
            </a:r>
            <a:r>
              <a:rPr lang="en" sz="1000">
                <a:highlight>
                  <a:srgbClr val="F9F9F9"/>
                </a:highlight>
                <a:latin typeface="Courier New"/>
                <a:ea typeface="Courier New"/>
                <a:cs typeface="Courier New"/>
                <a:sym typeface="Courier New"/>
              </a:rPr>
              <a:t>&gt;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public</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string</a:t>
            </a:r>
            <a:r>
              <a:rPr lang="en" sz="1000">
                <a:highlight>
                  <a:srgbClr val="F9F9F9"/>
                </a:highlight>
                <a:latin typeface="Courier New"/>
                <a:ea typeface="Courier New"/>
                <a:cs typeface="Courier New"/>
                <a:sym typeface="Courier New"/>
              </a:rPr>
              <a:t> Make {</a:t>
            </a:r>
            <a:r>
              <a:rPr lang="en" sz="1000">
                <a:solidFill>
                  <a:srgbClr val="0101FD"/>
                </a:solidFill>
                <a:latin typeface="Courier New"/>
                <a:ea typeface="Courier New"/>
                <a:cs typeface="Courier New"/>
                <a:sym typeface="Courier New"/>
              </a:rPr>
              <a:t>get</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set</a:t>
            </a:r>
            <a:r>
              <a:rPr lang="en" sz="1000">
                <a:highlight>
                  <a:srgbClr val="F9F9F9"/>
                </a:highlight>
                <a:latin typeface="Courier New"/>
                <a:ea typeface="Courier New"/>
                <a:cs typeface="Courier New"/>
                <a:sym typeface="Courier New"/>
              </a:rPr>
              <a: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public</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string</a:t>
            </a:r>
            <a:r>
              <a:rPr lang="en" sz="1000">
                <a:highlight>
                  <a:srgbClr val="F9F9F9"/>
                </a:highlight>
                <a:latin typeface="Courier New"/>
                <a:ea typeface="Courier New"/>
                <a:cs typeface="Courier New"/>
                <a:sym typeface="Courier New"/>
              </a:rPr>
              <a:t> Model { </a:t>
            </a:r>
            <a:r>
              <a:rPr lang="en" sz="1000">
                <a:solidFill>
                  <a:srgbClr val="0101FD"/>
                </a:solidFill>
                <a:latin typeface="Courier New"/>
                <a:ea typeface="Courier New"/>
                <a:cs typeface="Courier New"/>
                <a:sym typeface="Courier New"/>
              </a:rPr>
              <a:t>get</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set</a:t>
            </a:r>
            <a:r>
              <a:rPr lang="en" sz="1000">
                <a:highlight>
                  <a:srgbClr val="F9F9F9"/>
                </a:highlight>
                <a:latin typeface="Courier New"/>
                <a:ea typeface="Courier New"/>
                <a:cs typeface="Courier New"/>
                <a:sym typeface="Courier New"/>
              </a:rPr>
              <a:t>; }</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public</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string</a:t>
            </a:r>
            <a:r>
              <a:rPr lang="en" sz="1000">
                <a:highlight>
                  <a:srgbClr val="F9F9F9"/>
                </a:highlight>
                <a:latin typeface="Courier New"/>
                <a:ea typeface="Courier New"/>
                <a:cs typeface="Courier New"/>
                <a:sym typeface="Courier New"/>
              </a:rPr>
              <a:t> Year { </a:t>
            </a:r>
            <a:r>
              <a:rPr lang="en" sz="1000">
                <a:solidFill>
                  <a:srgbClr val="0101FD"/>
                </a:solidFill>
                <a:latin typeface="Courier New"/>
                <a:ea typeface="Courier New"/>
                <a:cs typeface="Courier New"/>
                <a:sym typeface="Courier New"/>
              </a:rPr>
              <a:t>get</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set</a:t>
            </a:r>
            <a:r>
              <a:rPr lang="en" sz="1000">
                <a:highlight>
                  <a:srgbClr val="F9F9F9"/>
                </a:highlight>
                <a:latin typeface="Courier New"/>
                <a:ea typeface="Courier New"/>
                <a:cs typeface="Courier New"/>
                <a:sym typeface="Courier New"/>
              </a:rPr>
              <a:t>; }</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08000"/>
                </a:solidFill>
                <a:latin typeface="Courier New"/>
                <a:ea typeface="Courier New"/>
                <a:cs typeface="Courier New"/>
                <a:sym typeface="Courier New"/>
              </a:rPr>
              <a:t>// Implementation of IEquatable&lt;T&gt; interface</a:t>
            </a:r>
            <a:endParaRPr sz="1000">
              <a:solidFill>
                <a:srgbClr val="008000"/>
              </a:solidFill>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public</a:t>
            </a:r>
            <a:r>
              <a:rPr lang="en" sz="1000">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bool</a:t>
            </a:r>
            <a:r>
              <a:rPr lang="en" sz="1000">
                <a:latin typeface="Courier New"/>
                <a:ea typeface="Courier New"/>
                <a:cs typeface="Courier New"/>
                <a:sym typeface="Courier New"/>
              </a:rPr>
              <a:t> </a:t>
            </a:r>
            <a:r>
              <a:rPr lang="en" sz="1000">
                <a:solidFill>
                  <a:srgbClr val="007D9A"/>
                </a:solidFill>
                <a:latin typeface="Courier New"/>
                <a:ea typeface="Courier New"/>
                <a:cs typeface="Courier New"/>
                <a:sym typeface="Courier New"/>
              </a:rPr>
              <a:t>Equals</a:t>
            </a:r>
            <a:r>
              <a:rPr lang="en" sz="1000">
                <a:latin typeface="Courier New"/>
                <a:ea typeface="Courier New"/>
                <a:cs typeface="Courier New"/>
                <a:sym typeface="Courier New"/>
              </a:rPr>
              <a:t>(Car car)</a:t>
            </a:r>
            <a:endParaRPr sz="1000">
              <a:latin typeface="Courier New"/>
              <a:ea typeface="Courier New"/>
              <a:cs typeface="Courier New"/>
              <a:sym typeface="Courier New"/>
            </a:endParaRPr>
          </a:p>
          <a:p>
            <a:pPr indent="0" lvl="0" marL="0" rtl="0">
              <a:lnSpc>
                <a:spcPct val="135714"/>
              </a:lnSpc>
              <a:spcBef>
                <a:spcPts val="0"/>
              </a:spcBef>
              <a:spcAft>
                <a:spcPts val="0"/>
              </a:spcAft>
              <a:buNone/>
            </a:pPr>
            <a:r>
              <a:rPr lang="en" sz="1000">
                <a:latin typeface="Courier New"/>
                <a:ea typeface="Courier New"/>
                <a:cs typeface="Courier New"/>
                <a:sym typeface="Courier New"/>
              </a:rPr>
              <a:t>	</a:t>
            </a:r>
            <a:r>
              <a:rPr lang="en" sz="1000">
                <a:highlight>
                  <a:srgbClr val="F9F9F9"/>
                </a:highlight>
                <a:latin typeface="Courier New"/>
                <a:ea typeface="Courier New"/>
                <a:cs typeface="Courier New"/>
                <a:sym typeface="Courier New"/>
              </a:rPr>
              <a: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return</a:t>
            </a: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this</a:t>
            </a:r>
            <a:r>
              <a:rPr lang="en" sz="1000">
                <a:highlight>
                  <a:srgbClr val="F9F9F9"/>
                </a:highlight>
                <a:latin typeface="Courier New"/>
                <a:ea typeface="Courier New"/>
                <a:cs typeface="Courier New"/>
                <a:sym typeface="Courier New"/>
              </a:rPr>
              <a:t>.Make == car.Make &amp;&amp;</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this</a:t>
            </a:r>
            <a:r>
              <a:rPr lang="en" sz="1000">
                <a:highlight>
                  <a:srgbClr val="F9F9F9"/>
                </a:highlight>
                <a:latin typeface="Courier New"/>
                <a:ea typeface="Courier New"/>
                <a:cs typeface="Courier New"/>
                <a:sym typeface="Courier New"/>
              </a:rPr>
              <a:t>.Model == car.Model &amp;&amp;</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this</a:t>
            </a:r>
            <a:r>
              <a:rPr lang="en" sz="1000">
                <a:highlight>
                  <a:srgbClr val="F9F9F9"/>
                </a:highlight>
                <a:latin typeface="Courier New"/>
                <a:ea typeface="Courier New"/>
                <a:cs typeface="Courier New"/>
                <a:sym typeface="Courier New"/>
              </a:rPr>
              <a:t>.Year == car.Year;</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None/>
            </a:pPr>
            <a:r>
              <a:rPr lang="en" sz="1000">
                <a:highlight>
                  <a:srgbClr val="F9F9F9"/>
                </a:highlight>
                <a:latin typeface="Courier New"/>
                <a:ea typeface="Courier New"/>
                <a:cs typeface="Courier New"/>
                <a:sym typeface="Courier New"/>
              </a:rPr>
              <a:t>	}</a:t>
            </a:r>
            <a:endParaRPr sz="1000">
              <a:highlight>
                <a:srgbClr val="F9F9F9"/>
              </a:highlight>
              <a:latin typeface="Courier New"/>
              <a:ea typeface="Courier New"/>
              <a:cs typeface="Courier New"/>
              <a:sym typeface="Courier New"/>
            </a:endParaRPr>
          </a:p>
          <a:p>
            <a:pPr indent="0" lvl="0" marL="0" rtl="0">
              <a:spcBef>
                <a:spcPts val="600"/>
              </a:spcBef>
              <a:spcAft>
                <a:spcPts val="0"/>
              </a:spcAft>
              <a:buNone/>
            </a:pPr>
            <a:r>
              <a:rPr lang="en" sz="1000">
                <a:highlight>
                  <a:srgbClr val="F9F9F9"/>
                </a:highlight>
                <a:latin typeface="Courier New"/>
                <a:ea typeface="Courier New"/>
                <a:cs typeface="Courier New"/>
                <a:sym typeface="Courier New"/>
              </a:rPr>
              <a:t>}</a:t>
            </a:r>
            <a:endParaRPr sz="1000"/>
          </a:p>
        </p:txBody>
      </p:sp>
      <p:sp>
        <p:nvSpPr>
          <p:cNvPr id="473" name="Shape 47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74" name="Shape 474"/>
          <p:cNvGrpSpPr/>
          <p:nvPr/>
        </p:nvGrpSpPr>
        <p:grpSpPr>
          <a:xfrm>
            <a:off x="6438110" y="3653462"/>
            <a:ext cx="369505" cy="369505"/>
            <a:chOff x="2594050" y="1631825"/>
            <a:chExt cx="439625" cy="439625"/>
          </a:xfrm>
        </p:grpSpPr>
        <p:sp>
          <p:nvSpPr>
            <p:cNvPr id="475" name="Shape 47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9" name="Shape 479"/>
          <p:cNvSpPr txBox="1"/>
          <p:nvPr>
            <p:ph idx="1" type="body"/>
          </p:nvPr>
        </p:nvSpPr>
        <p:spPr>
          <a:xfrm>
            <a:off x="3635250" y="319325"/>
            <a:ext cx="2736900" cy="11469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Clr>
                <a:schemeClr val="dk1"/>
              </a:buClr>
              <a:buSzPts val="1100"/>
              <a:buFont typeface="Arial"/>
              <a:buNone/>
            </a:pPr>
            <a:r>
              <a:rPr lang="en" sz="1000">
                <a:solidFill>
                  <a:srgbClr val="0101FD"/>
                </a:solidFill>
                <a:latin typeface="Courier New"/>
                <a:ea typeface="Courier New"/>
                <a:cs typeface="Courier New"/>
                <a:sym typeface="Courier New"/>
              </a:rPr>
              <a:t>interface</a:t>
            </a:r>
            <a:r>
              <a:rPr lang="en" sz="1000">
                <a:highlight>
                  <a:srgbClr val="F9F9F9"/>
                </a:highlight>
                <a:latin typeface="Courier New"/>
                <a:ea typeface="Courier New"/>
                <a:cs typeface="Courier New"/>
                <a:sym typeface="Courier New"/>
              </a:rPr>
              <a:t> </a:t>
            </a:r>
            <a:r>
              <a:rPr lang="en" sz="1000">
                <a:solidFill>
                  <a:srgbClr val="007D9A"/>
                </a:solidFill>
                <a:latin typeface="Courier New"/>
                <a:ea typeface="Courier New"/>
                <a:cs typeface="Courier New"/>
                <a:sym typeface="Courier New"/>
              </a:rPr>
              <a:t>IEquatable</a:t>
            </a:r>
            <a:r>
              <a:rPr lang="en" sz="1000">
                <a:highlight>
                  <a:srgbClr val="F9F9F9"/>
                </a:highlight>
                <a:latin typeface="Courier New"/>
                <a:ea typeface="Courier New"/>
                <a:cs typeface="Courier New"/>
                <a:sym typeface="Courier New"/>
              </a:rPr>
              <a:t>&lt;</a:t>
            </a:r>
            <a:r>
              <a:rPr lang="en" sz="1000">
                <a:solidFill>
                  <a:srgbClr val="007D9A"/>
                </a:solidFill>
                <a:latin typeface="Courier New"/>
                <a:ea typeface="Courier New"/>
                <a:cs typeface="Courier New"/>
                <a:sym typeface="Courier New"/>
              </a:rPr>
              <a:t>T</a:t>
            </a:r>
            <a:r>
              <a:rPr lang="en" sz="1000">
                <a:highlight>
                  <a:srgbClr val="F9F9F9"/>
                </a:highlight>
                <a:latin typeface="Courier New"/>
                <a:ea typeface="Courier New"/>
                <a:cs typeface="Courier New"/>
                <a:sym typeface="Courier New"/>
              </a:rPr>
              <a:t>&gt;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Clr>
                <a:schemeClr val="dk1"/>
              </a:buClr>
              <a:buSzPts val="1100"/>
              <a:buFont typeface="Arial"/>
              <a:buNone/>
            </a:pPr>
            <a:r>
              <a:rPr lang="en" sz="1000">
                <a:highlight>
                  <a:srgbClr val="F9F9F9"/>
                </a:highlight>
                <a:latin typeface="Courier New"/>
                <a:ea typeface="Courier New"/>
                <a:cs typeface="Courier New"/>
                <a:sym typeface="Courier New"/>
              </a:rPr>
              <a:t>{</a:t>
            </a:r>
            <a:endParaRPr sz="1000">
              <a:highlight>
                <a:srgbClr val="F9F9F9"/>
              </a:highlight>
              <a:latin typeface="Courier New"/>
              <a:ea typeface="Courier New"/>
              <a:cs typeface="Courier New"/>
              <a:sym typeface="Courier New"/>
            </a:endParaRPr>
          </a:p>
          <a:p>
            <a:pPr indent="0" lvl="0" marL="0" rtl="0">
              <a:lnSpc>
                <a:spcPct val="135714"/>
              </a:lnSpc>
              <a:spcBef>
                <a:spcPts val="0"/>
              </a:spcBef>
              <a:spcAft>
                <a:spcPts val="0"/>
              </a:spcAft>
              <a:buClr>
                <a:schemeClr val="dk1"/>
              </a:buClr>
              <a:buSzPts val="1100"/>
              <a:buFont typeface="Arial"/>
              <a:buNone/>
            </a:pPr>
            <a:r>
              <a:rPr lang="en" sz="1000">
                <a:highlight>
                  <a:srgbClr val="F9F9F9"/>
                </a:highlight>
                <a:latin typeface="Courier New"/>
                <a:ea typeface="Courier New"/>
                <a:cs typeface="Courier New"/>
                <a:sym typeface="Courier New"/>
              </a:rPr>
              <a:t>	</a:t>
            </a:r>
            <a:r>
              <a:rPr lang="en" sz="1000">
                <a:solidFill>
                  <a:srgbClr val="0101FD"/>
                </a:solidFill>
                <a:latin typeface="Courier New"/>
                <a:ea typeface="Courier New"/>
                <a:cs typeface="Courier New"/>
                <a:sym typeface="Courier New"/>
              </a:rPr>
              <a:t>bool</a:t>
            </a:r>
            <a:r>
              <a:rPr lang="en" sz="1000">
                <a:latin typeface="Courier New"/>
                <a:ea typeface="Courier New"/>
                <a:cs typeface="Courier New"/>
                <a:sym typeface="Courier New"/>
              </a:rPr>
              <a:t> </a:t>
            </a:r>
            <a:r>
              <a:rPr lang="en" sz="1000">
                <a:solidFill>
                  <a:srgbClr val="007D9A"/>
                </a:solidFill>
                <a:latin typeface="Courier New"/>
                <a:ea typeface="Courier New"/>
                <a:cs typeface="Courier New"/>
                <a:sym typeface="Courier New"/>
              </a:rPr>
              <a:t>Equals</a:t>
            </a:r>
            <a:r>
              <a:rPr lang="en" sz="1000">
                <a:latin typeface="Courier New"/>
                <a:ea typeface="Courier New"/>
                <a:cs typeface="Courier New"/>
                <a:sym typeface="Courier New"/>
              </a:rPr>
              <a:t>(T obj)</a:t>
            </a:r>
            <a:r>
              <a:rPr lang="en" sz="1000">
                <a:highlight>
                  <a:srgbClr val="F9F9F9"/>
                </a:highlight>
                <a:latin typeface="Courier New"/>
                <a:ea typeface="Courier New"/>
                <a:cs typeface="Courier New"/>
                <a:sym typeface="Courier New"/>
              </a:rPr>
              <a:t>;</a:t>
            </a:r>
            <a:endParaRPr sz="1000">
              <a:highlight>
                <a:srgbClr val="F9F9F9"/>
              </a:highlight>
              <a:latin typeface="Courier New"/>
              <a:ea typeface="Courier New"/>
              <a:cs typeface="Courier New"/>
              <a:sym typeface="Courier New"/>
            </a:endParaRPr>
          </a:p>
          <a:p>
            <a:pPr indent="0" lvl="0" marL="0" rtl="0">
              <a:spcBef>
                <a:spcPts val="600"/>
              </a:spcBef>
              <a:spcAft>
                <a:spcPts val="0"/>
              </a:spcAft>
              <a:buNone/>
            </a:pPr>
            <a:r>
              <a:rPr lang="en" sz="1000">
                <a:highlight>
                  <a:srgbClr val="F9F9F9"/>
                </a:highlight>
                <a:latin typeface="Courier New"/>
                <a:ea typeface="Courier New"/>
                <a:cs typeface="Courier New"/>
                <a:sym typeface="Courier New"/>
              </a:rPr>
              <a:t>}</a:t>
            </a:r>
            <a:endParaRPr sz="1000">
              <a:solidFill>
                <a:srgbClr val="0101FD"/>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pic>
        <p:nvPicPr>
          <p:cNvPr id="484" name="Shape 48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485" name="Shape 485"/>
          <p:cNvGrpSpPr/>
          <p:nvPr/>
        </p:nvGrpSpPr>
        <p:grpSpPr>
          <a:xfrm>
            <a:off x="5853100" y="3068600"/>
            <a:ext cx="1539600" cy="1539600"/>
            <a:chOff x="6680825" y="2549350"/>
            <a:chExt cx="1539600" cy="1539600"/>
          </a:xfrm>
        </p:grpSpPr>
        <p:sp>
          <p:nvSpPr>
            <p:cNvPr id="486" name="Shape 48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9" name="Shape 489"/>
          <p:cNvSpPr txBox="1"/>
          <p:nvPr>
            <p:ph type="title"/>
          </p:nvPr>
        </p:nvSpPr>
        <p:spPr>
          <a:xfrm>
            <a:off x="694950" y="9913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Interfaces vs Abstract Classes</a:t>
            </a:r>
            <a:endParaRPr/>
          </a:p>
        </p:txBody>
      </p:sp>
      <p:sp>
        <p:nvSpPr>
          <p:cNvPr id="490" name="Shape 490"/>
          <p:cNvSpPr txBox="1"/>
          <p:nvPr>
            <p:ph idx="1" type="body"/>
          </p:nvPr>
        </p:nvSpPr>
        <p:spPr>
          <a:xfrm>
            <a:off x="911800" y="1989800"/>
            <a:ext cx="5103600" cy="2618400"/>
          </a:xfrm>
          <a:prstGeom prst="rect">
            <a:avLst/>
          </a:prstGeom>
        </p:spPr>
        <p:txBody>
          <a:bodyPr anchorCtr="0" anchor="t" bIns="91425" lIns="91425" spcFirstLastPara="1" rIns="91425" wrap="square" tIns="91425">
            <a:noAutofit/>
          </a:bodyPr>
          <a:lstStyle/>
          <a:p>
            <a:pPr indent="-301625" lvl="0" marL="457200" rtl="0">
              <a:lnSpc>
                <a:spcPct val="127173"/>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Interfaces can have no state or implementation</a:t>
            </a:r>
            <a:endParaRPr sz="1150">
              <a:solidFill>
                <a:srgbClr val="242729"/>
              </a:solidFill>
              <a:latin typeface="Arial"/>
              <a:ea typeface="Arial"/>
              <a:cs typeface="Arial"/>
              <a:sym typeface="Arial"/>
            </a:endParaRPr>
          </a:p>
          <a:p>
            <a:pPr indent="-301625" lvl="0" marL="457200" rtl="0">
              <a:lnSpc>
                <a:spcPct val="127173"/>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A class that implements an interface must provide an implementation of all the methods of that interface</a:t>
            </a:r>
            <a:endParaRPr sz="1150">
              <a:solidFill>
                <a:srgbClr val="242729"/>
              </a:solidFill>
              <a:latin typeface="Arial"/>
              <a:ea typeface="Arial"/>
              <a:cs typeface="Arial"/>
              <a:sym typeface="Arial"/>
            </a:endParaRPr>
          </a:p>
          <a:p>
            <a:pPr indent="-301625" lvl="0" marL="457200" rtl="0">
              <a:lnSpc>
                <a:spcPct val="127173"/>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Abstract classes may contain state (data members) and/or implementation (methods)</a:t>
            </a:r>
            <a:endParaRPr sz="1150">
              <a:solidFill>
                <a:srgbClr val="242729"/>
              </a:solidFill>
              <a:latin typeface="Arial"/>
              <a:ea typeface="Arial"/>
              <a:cs typeface="Arial"/>
              <a:sym typeface="Arial"/>
            </a:endParaRPr>
          </a:p>
          <a:p>
            <a:pPr indent="-301625" lvl="0" marL="457200" rtl="0">
              <a:lnSpc>
                <a:spcPct val="127173"/>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Abstract classes can be inherited without implementing the abstract methods (though such a derived class is abstract itself)</a:t>
            </a:r>
            <a:endParaRPr sz="1150">
              <a:solidFill>
                <a:srgbClr val="242729"/>
              </a:solidFill>
              <a:latin typeface="Arial"/>
              <a:ea typeface="Arial"/>
              <a:cs typeface="Arial"/>
              <a:sym typeface="Arial"/>
            </a:endParaRPr>
          </a:p>
          <a:p>
            <a:pPr indent="-301625" lvl="0" marL="457200" rtl="0">
              <a:lnSpc>
                <a:spcPct val="127173"/>
              </a:lnSpc>
              <a:spcBef>
                <a:spcPts val="0"/>
              </a:spcBef>
              <a:spcAft>
                <a:spcPts val="0"/>
              </a:spcAft>
              <a:buClr>
                <a:srgbClr val="242729"/>
              </a:buClr>
              <a:buSzPts val="1150"/>
              <a:buFont typeface="Arial"/>
              <a:buChar char="￮"/>
            </a:pPr>
            <a:r>
              <a:rPr lang="en" sz="1150">
                <a:solidFill>
                  <a:srgbClr val="242729"/>
                </a:solidFill>
                <a:latin typeface="Arial"/>
                <a:ea typeface="Arial"/>
                <a:cs typeface="Arial"/>
                <a:sym typeface="Arial"/>
              </a:rPr>
              <a:t>Interfaces may be multiple-inherited, abstract classes may not (this is probably the key concrete reason for interfaces to exist separately from abtract classes - they permit an implementation of multiple inheritance that removes many of the problems of general MI).</a:t>
            </a:r>
            <a:endParaRPr sz="1150">
              <a:solidFill>
                <a:srgbClr val="242729"/>
              </a:solidFill>
              <a:latin typeface="Arial"/>
              <a:ea typeface="Arial"/>
              <a:cs typeface="Arial"/>
              <a:sym typeface="Arial"/>
            </a:endParaRPr>
          </a:p>
          <a:p>
            <a:pPr indent="0" lvl="0" marL="0" rtl="0">
              <a:lnSpc>
                <a:spcPct val="127173"/>
              </a:lnSpc>
              <a:spcBef>
                <a:spcPts val="1700"/>
              </a:spcBef>
              <a:spcAft>
                <a:spcPts val="0"/>
              </a:spcAft>
              <a:buNone/>
            </a:pPr>
            <a:r>
              <a:t/>
            </a:r>
            <a:endParaRPr b="1" sz="1000">
              <a:solidFill>
                <a:srgbClr val="242729"/>
              </a:solidFill>
              <a:latin typeface="Arial"/>
              <a:ea typeface="Arial"/>
              <a:cs typeface="Arial"/>
              <a:sym typeface="Arial"/>
            </a:endParaRPr>
          </a:p>
          <a:p>
            <a:pPr indent="0" lvl="0" marL="0" rtl="0">
              <a:spcBef>
                <a:spcPts val="1100"/>
              </a:spcBef>
              <a:spcAft>
                <a:spcPts val="0"/>
              </a:spcAft>
              <a:buNone/>
            </a:pPr>
            <a:r>
              <a:t/>
            </a:r>
            <a:endParaRPr sz="1000">
              <a:solidFill>
                <a:srgbClr val="0101FD"/>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000">
              <a:highlight>
                <a:srgbClr val="F9F9F9"/>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000">
              <a:highlight>
                <a:srgbClr val="F9F9F9"/>
              </a:highlight>
              <a:uFill>
                <a:noFill/>
              </a:uFill>
              <a:latin typeface="Courier New"/>
              <a:ea typeface="Courier New"/>
              <a:cs typeface="Courier New"/>
              <a:sym typeface="Courier New"/>
              <a:hlinkClick r:id="rId4"/>
            </a:endParaRPr>
          </a:p>
          <a:p>
            <a:pPr indent="0" lvl="0" marL="0" rtl="0">
              <a:spcBef>
                <a:spcPts val="600"/>
              </a:spcBef>
              <a:spcAft>
                <a:spcPts val="0"/>
              </a:spcAft>
              <a:buClr>
                <a:schemeClr val="dk1"/>
              </a:buClr>
              <a:buSzPts val="1100"/>
              <a:buFont typeface="Arial"/>
              <a:buNone/>
            </a:pPr>
            <a:r>
              <a:t/>
            </a:r>
            <a:endParaRPr sz="1000"/>
          </a:p>
          <a:p>
            <a:pPr indent="0" lvl="0" marL="0" rtl="0">
              <a:spcBef>
                <a:spcPts val="600"/>
              </a:spcBef>
              <a:spcAft>
                <a:spcPts val="0"/>
              </a:spcAft>
              <a:buNone/>
            </a:pPr>
            <a:r>
              <a:t/>
            </a:r>
            <a:endParaRPr sz="1000"/>
          </a:p>
        </p:txBody>
      </p:sp>
      <p:sp>
        <p:nvSpPr>
          <p:cNvPr id="491" name="Shape 49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92" name="Shape 492"/>
          <p:cNvGrpSpPr/>
          <p:nvPr/>
        </p:nvGrpSpPr>
        <p:grpSpPr>
          <a:xfrm>
            <a:off x="6438110" y="3653462"/>
            <a:ext cx="369505" cy="369505"/>
            <a:chOff x="2594050" y="1631825"/>
            <a:chExt cx="439625" cy="439625"/>
          </a:xfrm>
        </p:grpSpPr>
        <p:sp>
          <p:nvSpPr>
            <p:cNvPr id="493" name="Shape 49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Tasks</a:t>
            </a:r>
            <a:endParaRPr/>
          </a:p>
        </p:txBody>
      </p:sp>
      <p:sp>
        <p:nvSpPr>
          <p:cNvPr id="502" name="Shape 502"/>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1</a:t>
            </a:r>
            <a:endParaRPr b="1" sz="1000">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sz="1000"/>
              <a:t>Convertir la clase Shape en abstracta dejando sus atributos como están definidos y además agregar los métodos abstractos ‘CalculateArea’ y ‘CalculatePerimeter’. </a:t>
            </a:r>
            <a:endParaRPr sz="1000"/>
          </a:p>
        </p:txBody>
      </p:sp>
      <p:sp>
        <p:nvSpPr>
          <p:cNvPr id="503" name="Shape 503"/>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2</a:t>
            </a:r>
            <a:endParaRPr b="1" sz="1000">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sz="1000"/>
              <a:t>Sobre escribir el método 'SayHello' en la clase Square para que devuelva un saludo con el nombre del objeto instanciado y que forma (Clase) .</a:t>
            </a:r>
            <a:endParaRPr sz="900"/>
          </a:p>
        </p:txBody>
      </p:sp>
      <p:sp>
        <p:nvSpPr>
          <p:cNvPr id="504" name="Shape 504"/>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3</a:t>
            </a:r>
            <a:endParaRPr sz="1000"/>
          </a:p>
          <a:p>
            <a:pPr indent="0" lvl="0" marL="0" rtl="0">
              <a:spcBef>
                <a:spcPts val="600"/>
              </a:spcBef>
              <a:spcAft>
                <a:spcPts val="0"/>
              </a:spcAft>
              <a:buClr>
                <a:schemeClr val="dk1"/>
              </a:buClr>
              <a:buSzPts val="1100"/>
              <a:buFont typeface="Arial"/>
              <a:buNone/>
            </a:pPr>
            <a:r>
              <a:rPr lang="en" sz="1000"/>
              <a:t>Sobrecargar el método 'SayHello' en la clase Square para que reciba un parámetro ‘side’. El método debe devolver un saludo e imprimir el nombre del objeto instanciado, que forma (Clase) es y el valor del parámetro side.</a:t>
            </a:r>
            <a:endParaRPr/>
          </a:p>
        </p:txBody>
      </p:sp>
      <p:sp>
        <p:nvSpPr>
          <p:cNvPr id="505" name="Shape 50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06" name="Shape 506"/>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507" name="Shape 507"/>
          <p:cNvGrpSpPr/>
          <p:nvPr/>
        </p:nvGrpSpPr>
        <p:grpSpPr>
          <a:xfrm>
            <a:off x="5853100" y="3068600"/>
            <a:ext cx="1539600" cy="1539600"/>
            <a:chOff x="6680825" y="2549350"/>
            <a:chExt cx="1539600" cy="1539600"/>
          </a:xfrm>
        </p:grpSpPr>
        <p:sp>
          <p:nvSpPr>
            <p:cNvPr id="508" name="Shape 50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11" name="Shape 511"/>
          <p:cNvGrpSpPr/>
          <p:nvPr/>
        </p:nvGrpSpPr>
        <p:grpSpPr>
          <a:xfrm>
            <a:off x="6405399" y="3676684"/>
            <a:ext cx="435022" cy="323445"/>
            <a:chOff x="5247525" y="3007275"/>
            <a:chExt cx="517575" cy="384825"/>
          </a:xfrm>
        </p:grpSpPr>
        <p:sp>
          <p:nvSpPr>
            <p:cNvPr id="512" name="Shape 512"/>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First Session</a:t>
            </a:r>
            <a:endParaRPr/>
          </a:p>
        </p:txBody>
      </p:sp>
      <p:sp>
        <p:nvSpPr>
          <p:cNvPr id="168" name="Shape 168"/>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 to POO</a:t>
            </a:r>
            <a:endParaRPr/>
          </a:p>
        </p:txBody>
      </p:sp>
      <p:sp>
        <p:nvSpPr>
          <p:cNvPr id="169" name="Shape 169"/>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Tasks</a:t>
            </a:r>
            <a:endParaRPr/>
          </a:p>
        </p:txBody>
      </p:sp>
      <p:sp>
        <p:nvSpPr>
          <p:cNvPr id="519" name="Shape 519"/>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4</a:t>
            </a:r>
            <a:endParaRPr b="1" sz="1000">
              <a:latin typeface="Poppins"/>
              <a:ea typeface="Poppins"/>
              <a:cs typeface="Poppins"/>
              <a:sym typeface="Poppins"/>
            </a:endParaRPr>
          </a:p>
          <a:p>
            <a:pPr indent="0" lvl="0" marL="0" rtl="0">
              <a:spcBef>
                <a:spcPts val="600"/>
              </a:spcBef>
              <a:spcAft>
                <a:spcPts val="0"/>
              </a:spcAft>
              <a:buNone/>
            </a:pPr>
            <a:r>
              <a:rPr lang="en" sz="1000"/>
              <a:t>Crear la interfaz ‘Motion’ en el archivo Shape.cs. La interfaz debe contener el método ‘Roll’ el cual recibe un entero que representa el número de veces que “rodará”</a:t>
            </a:r>
            <a:endParaRPr sz="1000"/>
          </a:p>
        </p:txBody>
      </p:sp>
      <p:sp>
        <p:nvSpPr>
          <p:cNvPr id="520" name="Shape 520"/>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5</a:t>
            </a:r>
            <a:endParaRPr b="1" sz="1000">
              <a:latin typeface="Poppins"/>
              <a:ea typeface="Poppins"/>
              <a:cs typeface="Poppins"/>
              <a:sym typeface="Poppins"/>
            </a:endParaRPr>
          </a:p>
          <a:p>
            <a:pPr indent="0" lvl="0" marL="0" rtl="0">
              <a:spcBef>
                <a:spcPts val="600"/>
              </a:spcBef>
              <a:spcAft>
                <a:spcPts val="0"/>
              </a:spcAft>
              <a:buNone/>
            </a:pPr>
            <a:r>
              <a:rPr lang="en" sz="1000"/>
              <a:t>Crear la clase final o sellada ‘Circle’ que hereda de ‘Shape’, esta clase además debe implementar la interfaz Motion, en el método Roll debe implementarse que imprima en consola ‘Rolling: ‘ y el número de la vuelta que está dando.</a:t>
            </a:r>
            <a:endParaRPr sz="900"/>
          </a:p>
        </p:txBody>
      </p:sp>
      <p:sp>
        <p:nvSpPr>
          <p:cNvPr id="521" name="Shape 521"/>
          <p:cNvSpPr txBox="1"/>
          <p:nvPr>
            <p:ph idx="3" type="body"/>
          </p:nvPr>
        </p:nvSpPr>
        <p:spPr>
          <a:xfrm>
            <a:off x="4192221" y="1958050"/>
            <a:ext cx="14853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000">
                <a:latin typeface="Poppins"/>
                <a:ea typeface="Poppins"/>
                <a:cs typeface="Poppins"/>
                <a:sym typeface="Poppins"/>
              </a:rPr>
              <a:t>6</a:t>
            </a:r>
            <a:endParaRPr sz="1000"/>
          </a:p>
          <a:p>
            <a:pPr indent="0" lvl="0" marL="0" rtl="0">
              <a:spcBef>
                <a:spcPts val="600"/>
              </a:spcBef>
              <a:spcAft>
                <a:spcPts val="0"/>
              </a:spcAft>
              <a:buNone/>
            </a:pPr>
            <a:r>
              <a:rPr lang="en" sz="1000"/>
              <a:t>Crear la clase ‘Elipse’ que herede de ‘Circle’ y explicar los resultados y cómo se hizo.</a:t>
            </a:r>
            <a:endParaRPr/>
          </a:p>
        </p:txBody>
      </p:sp>
      <p:sp>
        <p:nvSpPr>
          <p:cNvPr id="522" name="Shape 52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23" name="Shape 523"/>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524" name="Shape 524"/>
          <p:cNvGrpSpPr/>
          <p:nvPr/>
        </p:nvGrpSpPr>
        <p:grpSpPr>
          <a:xfrm>
            <a:off x="5853100" y="3068600"/>
            <a:ext cx="1539600" cy="1539600"/>
            <a:chOff x="6680825" y="2549350"/>
            <a:chExt cx="1539600" cy="1539600"/>
          </a:xfrm>
        </p:grpSpPr>
        <p:sp>
          <p:nvSpPr>
            <p:cNvPr id="525" name="Shape 52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28" name="Shape 528"/>
          <p:cNvGrpSpPr/>
          <p:nvPr/>
        </p:nvGrpSpPr>
        <p:grpSpPr>
          <a:xfrm>
            <a:off x="6405399" y="3676684"/>
            <a:ext cx="435022" cy="323445"/>
            <a:chOff x="5247525" y="3007275"/>
            <a:chExt cx="517575" cy="384825"/>
          </a:xfrm>
        </p:grpSpPr>
        <p:sp>
          <p:nvSpPr>
            <p:cNvPr id="529" name="Shape 529"/>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Design</a:t>
            </a:r>
            <a:endParaRPr/>
          </a:p>
          <a:p>
            <a:pPr indent="0" lvl="0" marL="0" rtl="0">
              <a:spcBef>
                <a:spcPts val="0"/>
              </a:spcBef>
              <a:spcAft>
                <a:spcPts val="0"/>
              </a:spcAft>
              <a:buNone/>
            </a:pPr>
            <a:r>
              <a:rPr lang="en"/>
              <a:t>Patterns</a:t>
            </a:r>
            <a:endParaRPr/>
          </a:p>
        </p:txBody>
      </p:sp>
      <p:sp>
        <p:nvSpPr>
          <p:cNvPr id="536" name="Shape 536"/>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Designing Functionality</a:t>
            </a:r>
            <a:endParaRPr/>
          </a:p>
        </p:txBody>
      </p:sp>
      <p:sp>
        <p:nvSpPr>
          <p:cNvPr id="537" name="Shape 53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3</a:t>
            </a:r>
            <a:endParaRPr sz="60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Design Pattenrs</a:t>
            </a:r>
            <a:endParaRPr sz="6000"/>
          </a:p>
        </p:txBody>
      </p:sp>
      <p:sp>
        <p:nvSpPr>
          <p:cNvPr id="543" name="Shape 543"/>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a:latin typeface="Poppins"/>
                <a:ea typeface="Poppins"/>
                <a:cs typeface="Poppins"/>
                <a:sym typeface="Poppins"/>
              </a:rPr>
              <a:t>Tech definition:</a:t>
            </a:r>
            <a:endParaRPr/>
          </a:p>
          <a:p>
            <a:pPr indent="0" lvl="0" marL="0" rtl="0">
              <a:spcBef>
                <a:spcPts val="600"/>
              </a:spcBef>
              <a:spcAft>
                <a:spcPts val="0"/>
              </a:spcAft>
              <a:buClr>
                <a:schemeClr val="dk1"/>
              </a:buClr>
              <a:buSzPts val="1100"/>
              <a:buFont typeface="Arial"/>
              <a:buNone/>
            </a:pPr>
            <a:r>
              <a:rPr lang="en"/>
              <a:t>Design patterns are solutions to software design problems you find again and again in real-world application development. Patterns are about reusable designs and interactions of objects.</a:t>
            </a:r>
            <a:endParaRPr/>
          </a:p>
        </p:txBody>
      </p:sp>
      <p:sp>
        <p:nvSpPr>
          <p:cNvPr id="544" name="Shape 54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5" name="Shape 545"/>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pic>
        <p:nvPicPr>
          <p:cNvPr id="550" name="Shape 55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551" name="Shape 551"/>
          <p:cNvGrpSpPr/>
          <p:nvPr/>
        </p:nvGrpSpPr>
        <p:grpSpPr>
          <a:xfrm>
            <a:off x="5853100" y="3068600"/>
            <a:ext cx="1539600" cy="1539600"/>
            <a:chOff x="6680825" y="2549350"/>
            <a:chExt cx="1539600" cy="1539600"/>
          </a:xfrm>
        </p:grpSpPr>
        <p:sp>
          <p:nvSpPr>
            <p:cNvPr id="552" name="Shape 55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55" name="Shape 555"/>
          <p:cNvSpPr txBox="1"/>
          <p:nvPr>
            <p:ph type="title"/>
          </p:nvPr>
        </p:nvSpPr>
        <p:spPr>
          <a:xfrm>
            <a:off x="423800" y="4647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Types</a:t>
            </a:r>
            <a:endParaRPr/>
          </a:p>
        </p:txBody>
      </p:sp>
      <p:sp>
        <p:nvSpPr>
          <p:cNvPr id="556" name="Shape 55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57" name="Shape 557"/>
          <p:cNvGrpSpPr/>
          <p:nvPr/>
        </p:nvGrpSpPr>
        <p:grpSpPr>
          <a:xfrm>
            <a:off x="6438110" y="3653462"/>
            <a:ext cx="369505" cy="369505"/>
            <a:chOff x="2594050" y="1631825"/>
            <a:chExt cx="439625" cy="439625"/>
          </a:xfrm>
        </p:grpSpPr>
        <p:sp>
          <p:nvSpPr>
            <p:cNvPr id="558" name="Shape 55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562" name="Shape 562"/>
          <p:cNvPicPr preferRelativeResize="0"/>
          <p:nvPr/>
        </p:nvPicPr>
        <p:blipFill>
          <a:blip r:embed="rId4">
            <a:alphaModFix/>
          </a:blip>
          <a:stretch>
            <a:fillRect/>
          </a:stretch>
        </p:blipFill>
        <p:spPr>
          <a:xfrm>
            <a:off x="152400" y="1715464"/>
            <a:ext cx="5700700" cy="3275636"/>
          </a:xfrm>
          <a:prstGeom prst="rect">
            <a:avLst/>
          </a:prstGeom>
          <a:noFill/>
          <a:ln>
            <a:noFill/>
          </a:ln>
        </p:spPr>
      </p:pic>
      <p:sp>
        <p:nvSpPr>
          <p:cNvPr id="563" name="Shape 563"/>
          <p:cNvSpPr txBox="1"/>
          <p:nvPr>
            <p:ph idx="4294967295" type="subTitle"/>
          </p:nvPr>
        </p:nvSpPr>
        <p:spPr>
          <a:xfrm>
            <a:off x="3086575" y="212450"/>
            <a:ext cx="2257200" cy="1136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Creational</a:t>
            </a:r>
            <a:endParaRPr/>
          </a:p>
          <a:p>
            <a:pPr indent="0" lvl="0" marL="0">
              <a:spcBef>
                <a:spcPts val="600"/>
              </a:spcBef>
              <a:spcAft>
                <a:spcPts val="0"/>
              </a:spcAft>
              <a:buClr>
                <a:schemeClr val="dk1"/>
              </a:buClr>
              <a:buSzPts val="1100"/>
              <a:buFont typeface="Arial"/>
              <a:buNone/>
            </a:pPr>
            <a:r>
              <a:rPr lang="en"/>
              <a:t>Structural</a:t>
            </a:r>
            <a:endParaRPr/>
          </a:p>
          <a:p>
            <a:pPr indent="0" lvl="0" marL="0" rtl="0">
              <a:spcBef>
                <a:spcPts val="600"/>
              </a:spcBef>
              <a:spcAft>
                <a:spcPts val="0"/>
              </a:spcAft>
              <a:buClr>
                <a:schemeClr val="dk1"/>
              </a:buClr>
              <a:buSzPts val="1100"/>
              <a:buFont typeface="Arial"/>
              <a:buNone/>
            </a:pPr>
            <a:r>
              <a:rPr lang="en"/>
              <a:t>Behavioural</a:t>
            </a:r>
            <a:endParaRPr/>
          </a:p>
        </p:txBody>
      </p:sp>
      <p:sp>
        <p:nvSpPr>
          <p:cNvPr id="564" name="Shape 564"/>
          <p:cNvSpPr/>
          <p:nvPr/>
        </p:nvSpPr>
        <p:spPr>
          <a:xfrm>
            <a:off x="2650975" y="238100"/>
            <a:ext cx="435600" cy="1136400"/>
          </a:xfrm>
          <a:prstGeom prst="leftArrowCallout">
            <a:avLst>
              <a:gd fmla="val 25000" name="adj1"/>
              <a:gd fmla="val 25000" name="adj2"/>
              <a:gd fmla="val 25000" name="adj3"/>
              <a:gd fmla="val 64977" name="adj4"/>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idx="4294967295" type="ctrTitle"/>
          </p:nvPr>
        </p:nvSpPr>
        <p:spPr>
          <a:xfrm>
            <a:off x="2092625" y="2954950"/>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Creational</a:t>
            </a:r>
            <a:endParaRPr sz="6000"/>
          </a:p>
        </p:txBody>
      </p:sp>
      <p:sp>
        <p:nvSpPr>
          <p:cNvPr id="570" name="Shape 570"/>
          <p:cNvSpPr txBox="1"/>
          <p:nvPr>
            <p:ph idx="4294967295" type="subTitle"/>
          </p:nvPr>
        </p:nvSpPr>
        <p:spPr>
          <a:xfrm>
            <a:off x="2092625" y="4097352"/>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1400"/>
          </a:p>
        </p:txBody>
      </p:sp>
      <p:grpSp>
        <p:nvGrpSpPr>
          <p:cNvPr id="571" name="Shape 571"/>
          <p:cNvGrpSpPr/>
          <p:nvPr/>
        </p:nvGrpSpPr>
        <p:grpSpPr>
          <a:xfrm>
            <a:off x="3952298" y="309004"/>
            <a:ext cx="1738561" cy="1738545"/>
            <a:chOff x="6643075" y="3664250"/>
            <a:chExt cx="407950" cy="407975"/>
          </a:xfrm>
        </p:grpSpPr>
        <p:sp>
          <p:nvSpPr>
            <p:cNvPr id="572" name="Shape 572"/>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74" name="Shape 574"/>
          <p:cNvGrpSpPr/>
          <p:nvPr/>
        </p:nvGrpSpPr>
        <p:grpSpPr>
          <a:xfrm rot="-587313">
            <a:off x="3850121" y="2274317"/>
            <a:ext cx="714809" cy="714768"/>
            <a:chOff x="576250" y="4319400"/>
            <a:chExt cx="442075" cy="442050"/>
          </a:xfrm>
        </p:grpSpPr>
        <p:sp>
          <p:nvSpPr>
            <p:cNvPr id="575" name="Shape 575"/>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9" name="Shape 579"/>
          <p:cNvSpPr/>
          <p:nvPr/>
        </p:nvSpPr>
        <p:spPr>
          <a:xfrm>
            <a:off x="3536507" y="710554"/>
            <a:ext cx="271742" cy="25947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rot="2697553">
            <a:off x="5327282" y="2038984"/>
            <a:ext cx="412519" cy="39388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5653628" y="1814107"/>
            <a:ext cx="165205" cy="15781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rot="1280074">
            <a:off x="3348230" y="1493219"/>
            <a:ext cx="165200" cy="1577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Builder</a:t>
            </a:r>
            <a:endParaRPr sz="7200"/>
          </a:p>
        </p:txBody>
      </p:sp>
      <p:sp>
        <p:nvSpPr>
          <p:cNvPr id="589" name="Shape 589"/>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latin typeface="Poppins"/>
                <a:ea typeface="Poppins"/>
                <a:cs typeface="Poppins"/>
                <a:sym typeface="Poppins"/>
              </a:rPr>
              <a:t>Tech definition:</a:t>
            </a:r>
            <a:endParaRPr sz="1400"/>
          </a:p>
          <a:p>
            <a:pPr indent="0" lvl="0" marL="0">
              <a:spcBef>
                <a:spcPts val="600"/>
              </a:spcBef>
              <a:spcAft>
                <a:spcPts val="0"/>
              </a:spcAft>
              <a:buClr>
                <a:schemeClr val="dk1"/>
              </a:buClr>
              <a:buSzPts val="1100"/>
              <a:buFont typeface="Arial"/>
              <a:buNone/>
            </a:pPr>
            <a:r>
              <a:rPr lang="en" sz="1400"/>
              <a:t>Separate the construction of a complex object from its representation so that the same construction process can create different representations.</a:t>
            </a:r>
            <a:endParaRPr sz="1400"/>
          </a:p>
          <a:p>
            <a:pPr indent="0" lvl="0" marL="0" rtl="0">
              <a:spcBef>
                <a:spcPts val="600"/>
              </a:spcBef>
              <a:spcAft>
                <a:spcPts val="0"/>
              </a:spcAft>
              <a:buClr>
                <a:schemeClr val="dk1"/>
              </a:buClr>
              <a:buSzPts val="1100"/>
              <a:buFont typeface="Arial"/>
              <a:buNone/>
            </a:pPr>
            <a:r>
              <a:t/>
            </a:r>
            <a:endParaRPr sz="1400"/>
          </a:p>
        </p:txBody>
      </p:sp>
      <p:sp>
        <p:nvSpPr>
          <p:cNvPr id="590" name="Shape 59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1" name="Shape 591"/>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pic>
        <p:nvPicPr>
          <p:cNvPr id="596" name="Shape 59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597" name="Shape 597"/>
          <p:cNvGrpSpPr/>
          <p:nvPr/>
        </p:nvGrpSpPr>
        <p:grpSpPr>
          <a:xfrm>
            <a:off x="5853100" y="3068600"/>
            <a:ext cx="1539600" cy="1539600"/>
            <a:chOff x="6680825" y="2549350"/>
            <a:chExt cx="1539600" cy="1539600"/>
          </a:xfrm>
        </p:grpSpPr>
        <p:sp>
          <p:nvSpPr>
            <p:cNvPr id="598" name="Shape 59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1" name="Shape 60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602" name="Shape 60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03" name="Shape 603"/>
          <p:cNvGrpSpPr/>
          <p:nvPr/>
        </p:nvGrpSpPr>
        <p:grpSpPr>
          <a:xfrm>
            <a:off x="6438110" y="3653462"/>
            <a:ext cx="369505" cy="369505"/>
            <a:chOff x="2594050" y="1631825"/>
            <a:chExt cx="439625" cy="439625"/>
          </a:xfrm>
        </p:grpSpPr>
        <p:sp>
          <p:nvSpPr>
            <p:cNvPr id="604" name="Shape 60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608" name="Shape 608"/>
          <p:cNvPicPr preferRelativeResize="0"/>
          <p:nvPr/>
        </p:nvPicPr>
        <p:blipFill>
          <a:blip r:embed="rId4">
            <a:alphaModFix/>
          </a:blip>
          <a:stretch>
            <a:fillRect/>
          </a:stretch>
        </p:blipFill>
        <p:spPr>
          <a:xfrm>
            <a:off x="106950" y="2711275"/>
            <a:ext cx="5746150" cy="2425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pic>
        <p:nvPicPr>
          <p:cNvPr id="613" name="Shape 61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614" name="Shape 614"/>
          <p:cNvGrpSpPr/>
          <p:nvPr/>
        </p:nvGrpSpPr>
        <p:grpSpPr>
          <a:xfrm>
            <a:off x="5853100" y="3068600"/>
            <a:ext cx="1539600" cy="1539600"/>
            <a:chOff x="6680825" y="2549350"/>
            <a:chExt cx="1539600" cy="1539600"/>
          </a:xfrm>
        </p:grpSpPr>
        <p:sp>
          <p:nvSpPr>
            <p:cNvPr id="615" name="Shape 61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8" name="Shape 61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619" name="Shape 619"/>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50">
                <a:solidFill>
                  <a:srgbClr val="333333"/>
                </a:solidFill>
                <a:latin typeface="Arial"/>
                <a:ea typeface="Arial"/>
                <a:cs typeface="Arial"/>
                <a:sym typeface="Arial"/>
              </a:rPr>
              <a:t>The classes and objects participating in this pattern are:</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Builder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(VehicleBuilder)</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specifies an abstract interface for creating parts of a Product object</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ConcreteBuilder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(MotorCycleBuilder, CarBuilder, ScooterBuilder)</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constructs and assembles parts of the product by implementing the Builder interface</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and keeps track of the representation it creates</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provides an interface for retrieving the product</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Director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(Shop)</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constructs an object using the Builder interface</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Product</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(Vehicle)</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represents the complex object under construction. ConcreteBuilder builds the product's internal representation and defines the process by which it's assembled</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includes classes that define the constituent parts, including interfaces for assembling the parts into the final result</a:t>
            </a:r>
            <a:endParaRPr sz="1400"/>
          </a:p>
        </p:txBody>
      </p:sp>
      <p:sp>
        <p:nvSpPr>
          <p:cNvPr id="620" name="Shape 6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21" name="Shape 621"/>
          <p:cNvGrpSpPr/>
          <p:nvPr/>
        </p:nvGrpSpPr>
        <p:grpSpPr>
          <a:xfrm>
            <a:off x="6438110" y="3653462"/>
            <a:ext cx="369505" cy="369505"/>
            <a:chOff x="2594050" y="1631825"/>
            <a:chExt cx="439625" cy="439625"/>
          </a:xfrm>
        </p:grpSpPr>
        <p:sp>
          <p:nvSpPr>
            <p:cNvPr id="622" name="Shape 62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pic>
        <p:nvPicPr>
          <p:cNvPr id="630" name="Shape 63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631" name="Shape 631"/>
          <p:cNvGrpSpPr/>
          <p:nvPr/>
        </p:nvGrpSpPr>
        <p:grpSpPr>
          <a:xfrm>
            <a:off x="5853100" y="3068600"/>
            <a:ext cx="1539600" cy="1539600"/>
            <a:chOff x="6680825" y="2549350"/>
            <a:chExt cx="1539600" cy="1539600"/>
          </a:xfrm>
        </p:grpSpPr>
        <p:sp>
          <p:nvSpPr>
            <p:cNvPr id="632" name="Shape 63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5" name="Shape 63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636" name="Shape 636"/>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u="sng">
                <a:solidFill>
                  <a:schemeClr val="hlink"/>
                </a:solidFill>
                <a:hlinkClick r:id="rId4"/>
              </a:rPr>
              <a:t>http://www.dofactory.com/net/builder-design-pattern</a:t>
            </a:r>
            <a:endParaRPr sz="1400"/>
          </a:p>
          <a:p>
            <a:pPr indent="0" lvl="0" marL="0" rtl="0">
              <a:spcBef>
                <a:spcPts val="600"/>
              </a:spcBef>
              <a:spcAft>
                <a:spcPts val="0"/>
              </a:spcAft>
              <a:buNone/>
            </a:pPr>
            <a:r>
              <a:t/>
            </a:r>
            <a:endParaRPr sz="1400"/>
          </a:p>
        </p:txBody>
      </p:sp>
      <p:sp>
        <p:nvSpPr>
          <p:cNvPr id="637" name="Shape 63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38" name="Shape 638"/>
          <p:cNvGrpSpPr/>
          <p:nvPr/>
        </p:nvGrpSpPr>
        <p:grpSpPr>
          <a:xfrm>
            <a:off x="6438110" y="3653462"/>
            <a:ext cx="369505" cy="369505"/>
            <a:chOff x="2594050" y="1631825"/>
            <a:chExt cx="439625" cy="439625"/>
          </a:xfrm>
        </p:grpSpPr>
        <p:sp>
          <p:nvSpPr>
            <p:cNvPr id="639" name="Shape 63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Shape 64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Factory</a:t>
            </a:r>
            <a:endParaRPr sz="7200"/>
          </a:p>
        </p:txBody>
      </p:sp>
      <p:sp>
        <p:nvSpPr>
          <p:cNvPr id="648" name="Shape 648"/>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Define an interface for creating an object, but let subclasses decide which class to instantiate. Factory Method lets a class defer instantiation to subclasses.</a:t>
            </a:r>
            <a:endParaRPr sz="1400"/>
          </a:p>
        </p:txBody>
      </p:sp>
      <p:sp>
        <p:nvSpPr>
          <p:cNvPr id="649" name="Shape 64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0" name="Shape 650"/>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1" name="Shape 651"/>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4294967295" type="ctrTitle"/>
          </p:nvPr>
        </p:nvSpPr>
        <p:spPr>
          <a:xfrm>
            <a:off x="2351788" y="1180487"/>
            <a:ext cx="4608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t>Class</a:t>
            </a:r>
            <a:endParaRPr sz="9600"/>
          </a:p>
        </p:txBody>
      </p:sp>
      <p:sp>
        <p:nvSpPr>
          <p:cNvPr id="175" name="Shape 175"/>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a:spcBef>
                <a:spcPts val="600"/>
              </a:spcBef>
              <a:spcAft>
                <a:spcPts val="0"/>
              </a:spcAft>
              <a:buClr>
                <a:schemeClr val="dk1"/>
              </a:buClr>
              <a:buSzPts val="1100"/>
              <a:buFont typeface="Arial"/>
              <a:buNone/>
            </a:pPr>
            <a:r>
              <a:rPr lang="en"/>
              <a:t>A class is a declaration or an abstraction of a real object when it is defined in a poo language.</a:t>
            </a:r>
            <a:endParaRPr/>
          </a:p>
          <a:p>
            <a:pPr indent="0" lvl="0" marL="0" rtl="0">
              <a:spcBef>
                <a:spcPts val="600"/>
              </a:spcBef>
              <a:spcAft>
                <a:spcPts val="0"/>
              </a:spcAft>
              <a:buClr>
                <a:schemeClr val="dk1"/>
              </a:buClr>
              <a:buSzPts val="1100"/>
              <a:buFont typeface="Arial"/>
              <a:buNone/>
            </a:pPr>
            <a:r>
              <a:rPr lang="en"/>
              <a:t>They are used to describe entities and each class is a model that defines its own state (attributes) and behaviour (methods)</a:t>
            </a:r>
            <a:endParaRPr/>
          </a:p>
        </p:txBody>
      </p:sp>
      <p:sp>
        <p:nvSpPr>
          <p:cNvPr id="176" name="Shape 17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7" name="Shape 177"/>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pic>
        <p:nvPicPr>
          <p:cNvPr id="656" name="Shape 65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657" name="Shape 657"/>
          <p:cNvGrpSpPr/>
          <p:nvPr/>
        </p:nvGrpSpPr>
        <p:grpSpPr>
          <a:xfrm>
            <a:off x="5853100" y="3068600"/>
            <a:ext cx="1539600" cy="1539600"/>
            <a:chOff x="6680825" y="2549350"/>
            <a:chExt cx="1539600" cy="1539600"/>
          </a:xfrm>
        </p:grpSpPr>
        <p:sp>
          <p:nvSpPr>
            <p:cNvPr id="658" name="Shape 65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9" name="Shape 65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1" name="Shape 66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662" name="Shape 66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63" name="Shape 663"/>
          <p:cNvGrpSpPr/>
          <p:nvPr/>
        </p:nvGrpSpPr>
        <p:grpSpPr>
          <a:xfrm>
            <a:off x="6438110" y="3653462"/>
            <a:ext cx="369505" cy="369505"/>
            <a:chOff x="2594050" y="1631825"/>
            <a:chExt cx="439625" cy="439625"/>
          </a:xfrm>
        </p:grpSpPr>
        <p:sp>
          <p:nvSpPr>
            <p:cNvPr id="664" name="Shape 66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Shape 66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Shape 66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668" name="Shape 668"/>
          <p:cNvPicPr preferRelativeResize="0"/>
          <p:nvPr/>
        </p:nvPicPr>
        <p:blipFill>
          <a:blip r:embed="rId4">
            <a:alphaModFix/>
          </a:blip>
          <a:stretch>
            <a:fillRect/>
          </a:stretch>
        </p:blipFill>
        <p:spPr>
          <a:xfrm>
            <a:off x="152400" y="2763375"/>
            <a:ext cx="5700700" cy="22486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Shape 67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674" name="Shape 674"/>
          <p:cNvGrpSpPr/>
          <p:nvPr/>
        </p:nvGrpSpPr>
        <p:grpSpPr>
          <a:xfrm>
            <a:off x="5853100" y="3068600"/>
            <a:ext cx="1539600" cy="1539600"/>
            <a:chOff x="6680825" y="2549350"/>
            <a:chExt cx="1539600" cy="1539600"/>
          </a:xfrm>
        </p:grpSpPr>
        <p:sp>
          <p:nvSpPr>
            <p:cNvPr id="675" name="Shape 67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78" name="Shape 67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679" name="Shape 679"/>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rPr lang="en" sz="1100">
                <a:solidFill>
                  <a:srgbClr val="333333"/>
                </a:solidFill>
                <a:latin typeface="Arial"/>
                <a:ea typeface="Arial"/>
                <a:cs typeface="Arial"/>
                <a:sym typeface="Arial"/>
              </a:rPr>
              <a:t>    The classes and objects participating in this pattern are:</a:t>
            </a:r>
            <a:endParaRPr sz="1100">
              <a:solidFill>
                <a:srgbClr val="333333"/>
              </a:solidFill>
              <a:latin typeface="Arial"/>
              <a:ea typeface="Arial"/>
              <a:cs typeface="Arial"/>
              <a:sym typeface="Arial"/>
            </a:endParaRPr>
          </a:p>
          <a:p>
            <a:pPr indent="-298450" lvl="0" marL="457200" rtl="0">
              <a:lnSpc>
                <a:spcPct val="115000"/>
              </a:lnSpc>
              <a:spcBef>
                <a:spcPts val="800"/>
              </a:spcBef>
              <a:spcAft>
                <a:spcPts val="0"/>
              </a:spcAft>
              <a:buClr>
                <a:srgbClr val="333333"/>
              </a:buClr>
              <a:buSzPts val="1100"/>
              <a:buFont typeface="Arial"/>
              <a:buChar char="●"/>
            </a:pPr>
            <a:r>
              <a:rPr b="1" lang="en" sz="1100">
                <a:solidFill>
                  <a:srgbClr val="AA0000"/>
                </a:solidFill>
                <a:latin typeface="Arial"/>
                <a:ea typeface="Arial"/>
                <a:cs typeface="Arial"/>
                <a:sym typeface="Arial"/>
              </a:rPr>
              <a:t>Product</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(Page)</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defines the interface of objects the factory method creates</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ConcreteProduct</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(SkillsPage, EducationPage, ExperiencePage)</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implements the Product interface</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Creator</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(Document)</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declares the factory method, which returns an object of type Product. Creator may also define a default implementation of the factory method that returns a default ConcreteProduct object.</a:t>
            </a:r>
            <a:endParaRPr sz="1100">
              <a:solidFill>
                <a:srgbClr val="3333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may call the factory method to create a Product object.</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ConcreteCreator</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(Report, Resume)</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overrides the factory method to return an instance of a ConcreteProduct.</a:t>
            </a:r>
            <a:endParaRPr sz="1100">
              <a:solidFill>
                <a:srgbClr val="333333"/>
              </a:solidFill>
              <a:latin typeface="Arial"/>
              <a:ea typeface="Arial"/>
              <a:cs typeface="Arial"/>
              <a:sym typeface="Arial"/>
            </a:endParaRPr>
          </a:p>
        </p:txBody>
      </p:sp>
      <p:sp>
        <p:nvSpPr>
          <p:cNvPr id="680" name="Shape 68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81" name="Shape 681"/>
          <p:cNvGrpSpPr/>
          <p:nvPr/>
        </p:nvGrpSpPr>
        <p:grpSpPr>
          <a:xfrm>
            <a:off x="6438110" y="3653462"/>
            <a:ext cx="369505" cy="369505"/>
            <a:chOff x="2594050" y="1631825"/>
            <a:chExt cx="439625" cy="439625"/>
          </a:xfrm>
        </p:grpSpPr>
        <p:sp>
          <p:nvSpPr>
            <p:cNvPr id="682" name="Shape 68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Shape 68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pic>
        <p:nvPicPr>
          <p:cNvPr id="690" name="Shape 69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691" name="Shape 691"/>
          <p:cNvGrpSpPr/>
          <p:nvPr/>
        </p:nvGrpSpPr>
        <p:grpSpPr>
          <a:xfrm>
            <a:off x="5853100" y="3068600"/>
            <a:ext cx="1539600" cy="1539600"/>
            <a:chOff x="6680825" y="2549350"/>
            <a:chExt cx="1539600" cy="1539600"/>
          </a:xfrm>
        </p:grpSpPr>
        <p:sp>
          <p:nvSpPr>
            <p:cNvPr id="692" name="Shape 69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Shape 69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Shape 69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95" name="Shape 69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696" name="Shape 696"/>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http://www.dofactory.com/net/factory-method-design-pattern</a:t>
            </a:r>
            <a:endParaRPr sz="1400"/>
          </a:p>
          <a:p>
            <a:pPr indent="0" lvl="0" marL="0" rtl="0">
              <a:spcBef>
                <a:spcPts val="600"/>
              </a:spcBef>
              <a:spcAft>
                <a:spcPts val="0"/>
              </a:spcAft>
              <a:buNone/>
            </a:pPr>
            <a:r>
              <a:t/>
            </a:r>
            <a:endParaRPr sz="1400"/>
          </a:p>
        </p:txBody>
      </p:sp>
      <p:sp>
        <p:nvSpPr>
          <p:cNvPr id="697" name="Shape 69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698" name="Shape 698"/>
          <p:cNvGrpSpPr/>
          <p:nvPr/>
        </p:nvGrpSpPr>
        <p:grpSpPr>
          <a:xfrm>
            <a:off x="6438110" y="3653462"/>
            <a:ext cx="369505" cy="369505"/>
            <a:chOff x="2594050" y="1631825"/>
            <a:chExt cx="439625" cy="439625"/>
          </a:xfrm>
        </p:grpSpPr>
        <p:sp>
          <p:nvSpPr>
            <p:cNvPr id="699" name="Shape 69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Shape 70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Abstract </a:t>
            </a:r>
            <a:r>
              <a:rPr lang="en" sz="7200"/>
              <a:t>Factory</a:t>
            </a:r>
            <a:endParaRPr sz="7200"/>
          </a:p>
        </p:txBody>
      </p:sp>
      <p:sp>
        <p:nvSpPr>
          <p:cNvPr id="708" name="Shape 708"/>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Provide an interface for creating families of related or dependent objects without specifying their concrete classes.</a:t>
            </a:r>
            <a:endParaRPr sz="1400"/>
          </a:p>
        </p:txBody>
      </p:sp>
      <p:sp>
        <p:nvSpPr>
          <p:cNvPr id="709" name="Shape 70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0" name="Shape 710"/>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11" name="Shape 711"/>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pic>
        <p:nvPicPr>
          <p:cNvPr id="716" name="Shape 71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717" name="Shape 717"/>
          <p:cNvGrpSpPr/>
          <p:nvPr/>
        </p:nvGrpSpPr>
        <p:grpSpPr>
          <a:xfrm>
            <a:off x="5853100" y="3068600"/>
            <a:ext cx="1539600" cy="1539600"/>
            <a:chOff x="6680825" y="2549350"/>
            <a:chExt cx="1539600" cy="1539600"/>
          </a:xfrm>
        </p:grpSpPr>
        <p:sp>
          <p:nvSpPr>
            <p:cNvPr id="718" name="Shape 71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21" name="Shape 721"/>
          <p:cNvSpPr txBox="1"/>
          <p:nvPr>
            <p:ph type="title"/>
          </p:nvPr>
        </p:nvSpPr>
        <p:spPr>
          <a:xfrm>
            <a:off x="434925" y="17530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722" name="Shape 72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723" name="Shape 723"/>
          <p:cNvGrpSpPr/>
          <p:nvPr/>
        </p:nvGrpSpPr>
        <p:grpSpPr>
          <a:xfrm>
            <a:off x="6438110" y="3653462"/>
            <a:ext cx="369505" cy="369505"/>
            <a:chOff x="2594050" y="1631825"/>
            <a:chExt cx="439625" cy="439625"/>
          </a:xfrm>
        </p:grpSpPr>
        <p:sp>
          <p:nvSpPr>
            <p:cNvPr id="724" name="Shape 72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Shape 72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728" name="Shape 728"/>
          <p:cNvPicPr preferRelativeResize="0"/>
          <p:nvPr/>
        </p:nvPicPr>
        <p:blipFill>
          <a:blip r:embed="rId4">
            <a:alphaModFix/>
          </a:blip>
          <a:stretch>
            <a:fillRect/>
          </a:stretch>
        </p:blipFill>
        <p:spPr>
          <a:xfrm>
            <a:off x="836121" y="858400"/>
            <a:ext cx="3853804" cy="4153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pic>
        <p:nvPicPr>
          <p:cNvPr id="733" name="Shape 73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734" name="Shape 734"/>
          <p:cNvGrpSpPr/>
          <p:nvPr/>
        </p:nvGrpSpPr>
        <p:grpSpPr>
          <a:xfrm>
            <a:off x="5853100" y="3068600"/>
            <a:ext cx="1539600" cy="1539600"/>
            <a:chOff x="6680825" y="2549350"/>
            <a:chExt cx="1539600" cy="1539600"/>
          </a:xfrm>
        </p:grpSpPr>
        <p:sp>
          <p:nvSpPr>
            <p:cNvPr id="735" name="Shape 73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38" name="Shape 73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739" name="Shape 739"/>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latin typeface="Arial"/>
                <a:ea typeface="Arial"/>
                <a:cs typeface="Arial"/>
                <a:sym typeface="Arial"/>
              </a:rPr>
              <a:t>    </a:t>
            </a:r>
            <a:r>
              <a:rPr lang="en" sz="1100">
                <a:solidFill>
                  <a:srgbClr val="333333"/>
                </a:solidFill>
                <a:latin typeface="Arial"/>
                <a:ea typeface="Arial"/>
                <a:cs typeface="Arial"/>
                <a:sym typeface="Arial"/>
              </a:rPr>
              <a:t> The classes and objects participating in this pattern are:</a:t>
            </a:r>
            <a:endParaRPr sz="1100">
              <a:solidFill>
                <a:srgbClr val="333333"/>
              </a:solidFill>
              <a:latin typeface="Arial"/>
              <a:ea typeface="Arial"/>
              <a:cs typeface="Arial"/>
              <a:sym typeface="Arial"/>
            </a:endParaRPr>
          </a:p>
          <a:p>
            <a:pPr indent="-298450" lvl="0" marL="457200" rtl="0">
              <a:lnSpc>
                <a:spcPct val="115000"/>
              </a:lnSpc>
              <a:spcBef>
                <a:spcPts val="800"/>
              </a:spcBef>
              <a:spcAft>
                <a:spcPts val="0"/>
              </a:spcAft>
              <a:buClr>
                <a:srgbClr val="333333"/>
              </a:buClr>
              <a:buSzPts val="1100"/>
              <a:buFont typeface="Arial"/>
              <a:buChar char="●"/>
            </a:pPr>
            <a:r>
              <a:rPr b="1" lang="en" sz="1100">
                <a:solidFill>
                  <a:srgbClr val="AA0000"/>
                </a:solidFill>
                <a:latin typeface="Arial"/>
                <a:ea typeface="Arial"/>
                <a:cs typeface="Arial"/>
                <a:sym typeface="Arial"/>
              </a:rPr>
              <a:t>AbstractFactory</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(ContinentFactory)</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declares an interface for operations that create abstract products</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ConcreteFactory</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(AfricaFactory, AmericaFactory)</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implements the operations to create concrete product objects</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AbstractProduct</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(Herbivore, Carnivore)</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declares an interface for a type of product object</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Product</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(Wildebeest, Lion, Bison, Wolf)</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defines a product object to be created by the corresponding concrete factory</a:t>
            </a:r>
            <a:endParaRPr sz="1100">
              <a:solidFill>
                <a:srgbClr val="3333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implements the AbstractProduct interface</a:t>
            </a:r>
            <a:endParaRPr sz="1100">
              <a:solidFill>
                <a:srgbClr val="333333"/>
              </a:solidFill>
              <a:latin typeface="Arial"/>
              <a:ea typeface="Arial"/>
              <a:cs typeface="Arial"/>
              <a:sym typeface="Arial"/>
            </a:endParaRPr>
          </a:p>
          <a:p>
            <a:pPr indent="-298450" lvl="0" marL="457200" rtl="0">
              <a:lnSpc>
                <a:spcPct val="115000"/>
              </a:lnSpc>
              <a:spcBef>
                <a:spcPts val="0"/>
              </a:spcBef>
              <a:spcAft>
                <a:spcPts val="0"/>
              </a:spcAft>
              <a:buClr>
                <a:srgbClr val="333333"/>
              </a:buClr>
              <a:buSzPts val="1100"/>
              <a:buFont typeface="Arial"/>
              <a:buChar char="●"/>
            </a:pPr>
            <a:r>
              <a:rPr b="1" lang="en" sz="1100">
                <a:solidFill>
                  <a:srgbClr val="AA0000"/>
                </a:solidFill>
                <a:latin typeface="Arial"/>
                <a:ea typeface="Arial"/>
                <a:cs typeface="Arial"/>
                <a:sym typeface="Arial"/>
              </a:rPr>
              <a:t>Client</a:t>
            </a:r>
            <a:r>
              <a:rPr lang="en" sz="1100">
                <a:solidFill>
                  <a:srgbClr val="333333"/>
                </a:solidFill>
                <a:latin typeface="Arial"/>
                <a:ea typeface="Arial"/>
                <a:cs typeface="Arial"/>
                <a:sym typeface="Arial"/>
              </a:rPr>
              <a:t>  </a:t>
            </a:r>
            <a:r>
              <a:rPr b="1" lang="en" sz="1100">
                <a:solidFill>
                  <a:srgbClr val="007733"/>
                </a:solidFill>
                <a:latin typeface="Arial"/>
                <a:ea typeface="Arial"/>
                <a:cs typeface="Arial"/>
                <a:sym typeface="Arial"/>
              </a:rPr>
              <a:t>(AnimalWorld)</a:t>
            </a:r>
            <a:endParaRPr b="1" sz="1100">
              <a:solidFill>
                <a:srgbClr val="007733"/>
              </a:solidFill>
              <a:latin typeface="Arial"/>
              <a:ea typeface="Arial"/>
              <a:cs typeface="Arial"/>
              <a:sym typeface="Arial"/>
            </a:endParaRPr>
          </a:p>
          <a:p>
            <a:pPr indent="-298450" lvl="1" marL="914400" rtl="0">
              <a:lnSpc>
                <a:spcPct val="115000"/>
              </a:lnSpc>
              <a:spcBef>
                <a:spcPts val="0"/>
              </a:spcBef>
              <a:spcAft>
                <a:spcPts val="0"/>
              </a:spcAft>
              <a:buClr>
                <a:srgbClr val="333333"/>
              </a:buClr>
              <a:buSzPts val="1100"/>
              <a:buFont typeface="Arial"/>
              <a:buChar char="○"/>
            </a:pPr>
            <a:r>
              <a:rPr lang="en" sz="1100">
                <a:solidFill>
                  <a:srgbClr val="333333"/>
                </a:solidFill>
                <a:latin typeface="Arial"/>
                <a:ea typeface="Arial"/>
                <a:cs typeface="Arial"/>
                <a:sym typeface="Arial"/>
              </a:rPr>
              <a:t>uses interfaces declared by AbstractFactory and AbstractProduct classes</a:t>
            </a:r>
            <a:endParaRPr sz="1100">
              <a:solidFill>
                <a:srgbClr val="333333"/>
              </a:solidFill>
              <a:latin typeface="Arial"/>
              <a:ea typeface="Arial"/>
              <a:cs typeface="Arial"/>
              <a:sym typeface="Arial"/>
            </a:endParaRPr>
          </a:p>
        </p:txBody>
      </p:sp>
      <p:sp>
        <p:nvSpPr>
          <p:cNvPr id="740" name="Shape 74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741" name="Shape 741"/>
          <p:cNvGrpSpPr/>
          <p:nvPr/>
        </p:nvGrpSpPr>
        <p:grpSpPr>
          <a:xfrm>
            <a:off x="6438110" y="3653462"/>
            <a:ext cx="369505" cy="369505"/>
            <a:chOff x="2594050" y="1631825"/>
            <a:chExt cx="439625" cy="439625"/>
          </a:xfrm>
        </p:grpSpPr>
        <p:sp>
          <p:nvSpPr>
            <p:cNvPr id="742" name="Shape 74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Shape 74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Shape 74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Shape 75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751" name="Shape 751"/>
          <p:cNvGrpSpPr/>
          <p:nvPr/>
        </p:nvGrpSpPr>
        <p:grpSpPr>
          <a:xfrm>
            <a:off x="5853100" y="3068600"/>
            <a:ext cx="1539600" cy="1539600"/>
            <a:chOff x="6680825" y="2549350"/>
            <a:chExt cx="1539600" cy="1539600"/>
          </a:xfrm>
        </p:grpSpPr>
        <p:sp>
          <p:nvSpPr>
            <p:cNvPr id="752" name="Shape 75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55" name="Shape 75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756" name="Shape 756"/>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http://www.dofactory.com/net/abstract-factory-design-pattern</a:t>
            </a:r>
            <a:endParaRPr sz="1400"/>
          </a:p>
          <a:p>
            <a:pPr indent="0" lvl="0" marL="0" rtl="0">
              <a:spcBef>
                <a:spcPts val="600"/>
              </a:spcBef>
              <a:spcAft>
                <a:spcPts val="0"/>
              </a:spcAft>
              <a:buNone/>
            </a:pPr>
            <a:r>
              <a:t/>
            </a:r>
            <a:endParaRPr sz="1400"/>
          </a:p>
        </p:txBody>
      </p:sp>
      <p:sp>
        <p:nvSpPr>
          <p:cNvPr id="757" name="Shape 75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758" name="Shape 758"/>
          <p:cNvGrpSpPr/>
          <p:nvPr/>
        </p:nvGrpSpPr>
        <p:grpSpPr>
          <a:xfrm>
            <a:off x="6438110" y="3653462"/>
            <a:ext cx="369505" cy="369505"/>
            <a:chOff x="2594050" y="1631825"/>
            <a:chExt cx="439625" cy="439625"/>
          </a:xfrm>
        </p:grpSpPr>
        <p:sp>
          <p:nvSpPr>
            <p:cNvPr id="759" name="Shape 75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Prototype</a:t>
            </a:r>
            <a:endParaRPr sz="7200"/>
          </a:p>
        </p:txBody>
      </p:sp>
      <p:sp>
        <p:nvSpPr>
          <p:cNvPr id="768" name="Shape 768"/>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Specify the kind of objects to create using a prototypical instance, and create new objects by copying this prototype.</a:t>
            </a:r>
            <a:endParaRPr sz="1400"/>
          </a:p>
        </p:txBody>
      </p:sp>
      <p:sp>
        <p:nvSpPr>
          <p:cNvPr id="769" name="Shape 76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70" name="Shape 770"/>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Shape 775"/>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776" name="Shape 776"/>
          <p:cNvGrpSpPr/>
          <p:nvPr/>
        </p:nvGrpSpPr>
        <p:grpSpPr>
          <a:xfrm>
            <a:off x="5853100" y="3068600"/>
            <a:ext cx="1539600" cy="1539600"/>
            <a:chOff x="6680825" y="2549350"/>
            <a:chExt cx="1539600" cy="1539600"/>
          </a:xfrm>
        </p:grpSpPr>
        <p:sp>
          <p:nvSpPr>
            <p:cNvPr id="777" name="Shape 77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8" name="Shape 77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Shape 77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0" name="Shape 780"/>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781" name="Shape 78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782" name="Shape 782"/>
          <p:cNvGrpSpPr/>
          <p:nvPr/>
        </p:nvGrpSpPr>
        <p:grpSpPr>
          <a:xfrm>
            <a:off x="6438110" y="3653462"/>
            <a:ext cx="369505" cy="369505"/>
            <a:chOff x="2594050" y="1631825"/>
            <a:chExt cx="439625" cy="439625"/>
          </a:xfrm>
        </p:grpSpPr>
        <p:sp>
          <p:nvSpPr>
            <p:cNvPr id="783" name="Shape 78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 name="Shape 78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 name="Shape 78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Shape 78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787" name="Shape 787"/>
          <p:cNvPicPr preferRelativeResize="0"/>
          <p:nvPr/>
        </p:nvPicPr>
        <p:blipFill>
          <a:blip r:embed="rId4">
            <a:alphaModFix/>
          </a:blip>
          <a:stretch>
            <a:fillRect/>
          </a:stretch>
        </p:blipFill>
        <p:spPr>
          <a:xfrm>
            <a:off x="152400" y="1892050"/>
            <a:ext cx="5435616" cy="3120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pic>
        <p:nvPicPr>
          <p:cNvPr id="792" name="Shape 79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793" name="Shape 793"/>
          <p:cNvGrpSpPr/>
          <p:nvPr/>
        </p:nvGrpSpPr>
        <p:grpSpPr>
          <a:xfrm>
            <a:off x="5853100" y="3068600"/>
            <a:ext cx="1539600" cy="1539600"/>
            <a:chOff x="6680825" y="2549350"/>
            <a:chExt cx="1539600" cy="1539600"/>
          </a:xfrm>
        </p:grpSpPr>
        <p:sp>
          <p:nvSpPr>
            <p:cNvPr id="794" name="Shape 79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Shape 79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6" name="Shape 79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97" name="Shape 79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798" name="Shape 798"/>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400">
                <a:solidFill>
                  <a:srgbClr val="333333"/>
                </a:solidFill>
                <a:latin typeface="Arial"/>
                <a:ea typeface="Arial"/>
                <a:cs typeface="Arial"/>
                <a:sym typeface="Arial"/>
              </a:rPr>
              <a:t> The classes and objects participating in this pattern are:</a:t>
            </a:r>
            <a:endParaRPr sz="1400">
              <a:solidFill>
                <a:srgbClr val="333333"/>
              </a:solidFill>
              <a:latin typeface="Arial"/>
              <a:ea typeface="Arial"/>
              <a:cs typeface="Arial"/>
              <a:sym typeface="Arial"/>
            </a:endParaRPr>
          </a:p>
          <a:p>
            <a:pPr indent="-317500" lvl="0" marL="457200" rtl="0">
              <a:lnSpc>
                <a:spcPct val="115000"/>
              </a:lnSpc>
              <a:spcBef>
                <a:spcPts val="800"/>
              </a:spcBef>
              <a:spcAft>
                <a:spcPts val="0"/>
              </a:spcAft>
              <a:buClr>
                <a:srgbClr val="333333"/>
              </a:buClr>
              <a:buSzPts val="1400"/>
              <a:buFont typeface="Arial"/>
              <a:buChar char="●"/>
            </a:pPr>
            <a:r>
              <a:rPr b="1" lang="en" sz="1400">
                <a:solidFill>
                  <a:srgbClr val="AA0000"/>
                </a:solidFill>
                <a:latin typeface="Arial"/>
                <a:ea typeface="Arial"/>
                <a:cs typeface="Arial"/>
                <a:sym typeface="Arial"/>
              </a:rPr>
              <a:t>Prototype</a:t>
            </a:r>
            <a:r>
              <a:rPr lang="en" sz="1400">
                <a:solidFill>
                  <a:srgbClr val="333333"/>
                </a:solidFill>
                <a:latin typeface="Arial"/>
                <a:ea typeface="Arial"/>
                <a:cs typeface="Arial"/>
                <a:sym typeface="Arial"/>
              </a:rPr>
              <a:t>  </a:t>
            </a:r>
            <a:r>
              <a:rPr b="1" lang="en" sz="1400">
                <a:solidFill>
                  <a:srgbClr val="007733"/>
                </a:solidFill>
                <a:latin typeface="Arial"/>
                <a:ea typeface="Arial"/>
                <a:cs typeface="Arial"/>
                <a:sym typeface="Arial"/>
              </a:rPr>
              <a:t>(ColorPrototype)</a:t>
            </a:r>
            <a:endParaRPr b="1" sz="1400">
              <a:solidFill>
                <a:srgbClr val="007733"/>
              </a:solidFill>
              <a:latin typeface="Arial"/>
              <a:ea typeface="Arial"/>
              <a:cs typeface="Arial"/>
              <a:sym typeface="Arial"/>
            </a:endParaRPr>
          </a:p>
          <a:p>
            <a:pPr indent="-317500" lvl="1" marL="914400" rtl="0">
              <a:lnSpc>
                <a:spcPct val="11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declares an interface for cloning itself</a:t>
            </a:r>
            <a:endParaRPr sz="1400">
              <a:solidFill>
                <a:srgbClr val="333333"/>
              </a:solidFill>
              <a:latin typeface="Arial"/>
              <a:ea typeface="Arial"/>
              <a:cs typeface="Arial"/>
              <a:sym typeface="Arial"/>
            </a:endParaRPr>
          </a:p>
          <a:p>
            <a:pPr indent="-317500" lvl="0" marL="457200" rtl="0">
              <a:lnSpc>
                <a:spcPct val="115000"/>
              </a:lnSpc>
              <a:spcBef>
                <a:spcPts val="0"/>
              </a:spcBef>
              <a:spcAft>
                <a:spcPts val="0"/>
              </a:spcAft>
              <a:buClr>
                <a:srgbClr val="333333"/>
              </a:buClr>
              <a:buSzPts val="1400"/>
              <a:buFont typeface="Arial"/>
              <a:buChar char="●"/>
            </a:pPr>
            <a:r>
              <a:rPr b="1" lang="en" sz="1400">
                <a:solidFill>
                  <a:srgbClr val="AA0000"/>
                </a:solidFill>
                <a:latin typeface="Arial"/>
                <a:ea typeface="Arial"/>
                <a:cs typeface="Arial"/>
                <a:sym typeface="Arial"/>
              </a:rPr>
              <a:t>ConcretePrototype</a:t>
            </a:r>
            <a:r>
              <a:rPr lang="en" sz="1400">
                <a:solidFill>
                  <a:srgbClr val="333333"/>
                </a:solidFill>
                <a:latin typeface="Arial"/>
                <a:ea typeface="Arial"/>
                <a:cs typeface="Arial"/>
                <a:sym typeface="Arial"/>
              </a:rPr>
              <a:t>  </a:t>
            </a:r>
            <a:r>
              <a:rPr b="1" lang="en" sz="1400">
                <a:solidFill>
                  <a:srgbClr val="007733"/>
                </a:solidFill>
                <a:latin typeface="Arial"/>
                <a:ea typeface="Arial"/>
                <a:cs typeface="Arial"/>
                <a:sym typeface="Arial"/>
              </a:rPr>
              <a:t>(Color)</a:t>
            </a:r>
            <a:endParaRPr b="1" sz="1400">
              <a:solidFill>
                <a:srgbClr val="007733"/>
              </a:solidFill>
              <a:latin typeface="Arial"/>
              <a:ea typeface="Arial"/>
              <a:cs typeface="Arial"/>
              <a:sym typeface="Arial"/>
            </a:endParaRPr>
          </a:p>
          <a:p>
            <a:pPr indent="-317500" lvl="1" marL="914400" rtl="0">
              <a:lnSpc>
                <a:spcPct val="11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implements an operation for cloning itself</a:t>
            </a:r>
            <a:endParaRPr sz="1400">
              <a:solidFill>
                <a:srgbClr val="333333"/>
              </a:solidFill>
              <a:latin typeface="Arial"/>
              <a:ea typeface="Arial"/>
              <a:cs typeface="Arial"/>
              <a:sym typeface="Arial"/>
            </a:endParaRPr>
          </a:p>
          <a:p>
            <a:pPr indent="-317500" lvl="0" marL="457200" rtl="0">
              <a:lnSpc>
                <a:spcPct val="115000"/>
              </a:lnSpc>
              <a:spcBef>
                <a:spcPts val="0"/>
              </a:spcBef>
              <a:spcAft>
                <a:spcPts val="0"/>
              </a:spcAft>
              <a:buClr>
                <a:srgbClr val="333333"/>
              </a:buClr>
              <a:buSzPts val="1400"/>
              <a:buFont typeface="Arial"/>
              <a:buChar char="●"/>
            </a:pPr>
            <a:r>
              <a:rPr b="1" lang="en" sz="1400">
                <a:solidFill>
                  <a:srgbClr val="AA0000"/>
                </a:solidFill>
                <a:latin typeface="Arial"/>
                <a:ea typeface="Arial"/>
                <a:cs typeface="Arial"/>
                <a:sym typeface="Arial"/>
              </a:rPr>
              <a:t>Client</a:t>
            </a:r>
            <a:r>
              <a:rPr lang="en" sz="1400">
                <a:solidFill>
                  <a:srgbClr val="333333"/>
                </a:solidFill>
                <a:latin typeface="Arial"/>
                <a:ea typeface="Arial"/>
                <a:cs typeface="Arial"/>
                <a:sym typeface="Arial"/>
              </a:rPr>
              <a:t>  </a:t>
            </a:r>
            <a:r>
              <a:rPr b="1" lang="en" sz="1400">
                <a:solidFill>
                  <a:srgbClr val="007733"/>
                </a:solidFill>
                <a:latin typeface="Arial"/>
                <a:ea typeface="Arial"/>
                <a:cs typeface="Arial"/>
                <a:sym typeface="Arial"/>
              </a:rPr>
              <a:t>(ColorManager)</a:t>
            </a:r>
            <a:endParaRPr b="1" sz="1400">
              <a:solidFill>
                <a:srgbClr val="007733"/>
              </a:solidFill>
              <a:latin typeface="Arial"/>
              <a:ea typeface="Arial"/>
              <a:cs typeface="Arial"/>
              <a:sym typeface="Arial"/>
            </a:endParaRPr>
          </a:p>
          <a:p>
            <a:pPr indent="-317500" lvl="1" marL="914400" rtl="0">
              <a:lnSpc>
                <a:spcPct val="11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creates a new object by asking a prototype to clone itself</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799" name="Shape 79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800" name="Shape 800"/>
          <p:cNvGrpSpPr/>
          <p:nvPr/>
        </p:nvGrpSpPr>
        <p:grpSpPr>
          <a:xfrm>
            <a:off x="6438110" y="3653462"/>
            <a:ext cx="369505" cy="369505"/>
            <a:chOff x="2594050" y="1631825"/>
            <a:chExt cx="439625" cy="439625"/>
          </a:xfrm>
        </p:grpSpPr>
        <p:sp>
          <p:nvSpPr>
            <p:cNvPr id="801" name="Shape 80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Shape 80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Shape 80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3" name="Shape 183"/>
          <p:cNvGrpSpPr/>
          <p:nvPr/>
        </p:nvGrpSpPr>
        <p:grpSpPr>
          <a:xfrm>
            <a:off x="5853100" y="3068600"/>
            <a:ext cx="1539600" cy="1539600"/>
            <a:chOff x="6680825" y="2549350"/>
            <a:chExt cx="1539600" cy="1539600"/>
          </a:xfrm>
        </p:grpSpPr>
        <p:sp>
          <p:nvSpPr>
            <p:cNvPr id="184" name="Shape 18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7" name="Shape 18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88" name="Shape 188"/>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000"/>
              <a:t>class Shape {</a:t>
            </a:r>
            <a:endParaRPr sz="1000"/>
          </a:p>
          <a:p>
            <a:pPr indent="0" lvl="0" marL="0">
              <a:spcBef>
                <a:spcPts val="600"/>
              </a:spcBef>
              <a:spcAft>
                <a:spcPts val="0"/>
              </a:spcAft>
              <a:buClr>
                <a:schemeClr val="dk1"/>
              </a:buClr>
              <a:buSzPts val="1100"/>
              <a:buFont typeface="Arial"/>
              <a:buNone/>
            </a:pPr>
            <a:r>
              <a:rPr lang="en" sz="1000"/>
              <a:t>	//attributes</a:t>
            </a:r>
            <a:endParaRPr sz="1000"/>
          </a:p>
          <a:p>
            <a:pPr indent="0" lvl="0" marL="0">
              <a:spcBef>
                <a:spcPts val="600"/>
              </a:spcBef>
              <a:spcAft>
                <a:spcPts val="0"/>
              </a:spcAft>
              <a:buClr>
                <a:schemeClr val="dk1"/>
              </a:buClr>
              <a:buSzPts val="1100"/>
              <a:buFont typeface="Arial"/>
              <a:buNone/>
            </a:pPr>
            <a:r>
              <a:rPr lang="en" sz="1000"/>
              <a:t>    	string name;</a:t>
            </a:r>
            <a:endParaRPr sz="1000"/>
          </a:p>
          <a:p>
            <a:pPr indent="0" lvl="0" marL="0">
              <a:spcBef>
                <a:spcPts val="600"/>
              </a:spcBef>
              <a:spcAft>
                <a:spcPts val="0"/>
              </a:spcAft>
              <a:buClr>
                <a:schemeClr val="dk1"/>
              </a:buClr>
              <a:buSzPts val="1100"/>
              <a:buFont typeface="Arial"/>
              <a:buNone/>
            </a:pPr>
            <a:r>
              <a:rPr lang="en" sz="1000"/>
              <a:t>    	float area;</a:t>
            </a:r>
            <a:endParaRPr sz="1000"/>
          </a:p>
          <a:p>
            <a:pPr indent="0" lvl="0" marL="0">
              <a:spcBef>
                <a:spcPts val="600"/>
              </a:spcBef>
              <a:spcAft>
                <a:spcPts val="0"/>
              </a:spcAft>
              <a:buNone/>
            </a:pPr>
            <a:r>
              <a:rPr lang="en" sz="1000"/>
              <a:t>    	float perimeter;</a:t>
            </a:r>
            <a:endParaRPr sz="1000"/>
          </a:p>
          <a:p>
            <a:pPr indent="0" lvl="0" marL="0">
              <a:spcBef>
                <a:spcPts val="600"/>
              </a:spcBef>
              <a:spcAft>
                <a:spcPts val="0"/>
              </a:spcAft>
              <a:buClr>
                <a:schemeClr val="dk1"/>
              </a:buClr>
              <a:buSzPts val="1100"/>
              <a:buFont typeface="Arial"/>
              <a:buNone/>
            </a:pPr>
            <a:r>
              <a:rPr lang="en" sz="1000"/>
              <a:t>	//methods</a:t>
            </a:r>
            <a:endParaRPr sz="1000"/>
          </a:p>
          <a:p>
            <a:pPr indent="0" lvl="0" marL="0">
              <a:spcBef>
                <a:spcPts val="600"/>
              </a:spcBef>
              <a:spcAft>
                <a:spcPts val="0"/>
              </a:spcAft>
              <a:buClr>
                <a:schemeClr val="dk1"/>
              </a:buClr>
              <a:buSzPts val="1100"/>
              <a:buFont typeface="Arial"/>
              <a:buNone/>
            </a:pPr>
            <a:r>
              <a:rPr lang="en" sz="1000"/>
              <a:t>    	public string SayHello() {</a:t>
            </a:r>
            <a:endParaRPr sz="1000"/>
          </a:p>
          <a:p>
            <a:pPr indent="0" lvl="0" marL="0">
              <a:spcBef>
                <a:spcPts val="600"/>
              </a:spcBef>
              <a:spcAft>
                <a:spcPts val="0"/>
              </a:spcAft>
              <a:buClr>
                <a:schemeClr val="dk1"/>
              </a:buClr>
              <a:buSzPts val="1100"/>
              <a:buFont typeface="Arial"/>
              <a:buNone/>
            </a:pPr>
            <a:r>
              <a:rPr lang="en" sz="1000"/>
              <a:t>        		return "Hi! My name is " + name;</a:t>
            </a:r>
            <a:endParaRPr sz="1000"/>
          </a:p>
          <a:p>
            <a:pPr indent="0" lvl="0" marL="0">
              <a:spcBef>
                <a:spcPts val="600"/>
              </a:spcBef>
              <a:spcAft>
                <a:spcPts val="0"/>
              </a:spcAft>
              <a:buClr>
                <a:schemeClr val="dk1"/>
              </a:buClr>
              <a:buSzPts val="1100"/>
              <a:buFont typeface="Arial"/>
              <a:buNone/>
            </a:pPr>
            <a:r>
              <a:rPr lang="en" sz="1000"/>
              <a:t>    	</a:t>
            </a:r>
            <a:r>
              <a:rPr lang="en" sz="1000"/>
              <a:t>}</a:t>
            </a:r>
            <a:endParaRPr sz="1000"/>
          </a:p>
          <a:p>
            <a:pPr indent="0" lvl="0" marL="0">
              <a:spcBef>
                <a:spcPts val="600"/>
              </a:spcBef>
              <a:spcAft>
                <a:spcPts val="0"/>
              </a:spcAft>
              <a:buClr>
                <a:schemeClr val="dk1"/>
              </a:buClr>
              <a:buSzPts val="1100"/>
              <a:buFont typeface="Arial"/>
              <a:buNone/>
            </a:pPr>
            <a:r>
              <a:rPr lang="en" sz="1000"/>
              <a:t>}</a:t>
            </a:r>
            <a:endParaRPr sz="1000"/>
          </a:p>
          <a:p>
            <a:pPr indent="0" lvl="0" marL="0" rtl="0">
              <a:spcBef>
                <a:spcPts val="600"/>
              </a:spcBef>
              <a:spcAft>
                <a:spcPts val="0"/>
              </a:spcAft>
              <a:buNone/>
            </a:pPr>
            <a:r>
              <a:t/>
            </a:r>
            <a:endParaRPr sz="1000"/>
          </a:p>
        </p:txBody>
      </p:sp>
      <p:sp>
        <p:nvSpPr>
          <p:cNvPr id="189" name="Shape 18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90" name="Shape 190"/>
          <p:cNvGrpSpPr/>
          <p:nvPr/>
        </p:nvGrpSpPr>
        <p:grpSpPr>
          <a:xfrm>
            <a:off x="6438110" y="3653462"/>
            <a:ext cx="369505" cy="369505"/>
            <a:chOff x="2594050" y="1631825"/>
            <a:chExt cx="439625" cy="439625"/>
          </a:xfrm>
        </p:grpSpPr>
        <p:sp>
          <p:nvSpPr>
            <p:cNvPr id="191" name="Shape 19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pic>
        <p:nvPicPr>
          <p:cNvPr id="809" name="Shape 80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810" name="Shape 810"/>
          <p:cNvGrpSpPr/>
          <p:nvPr/>
        </p:nvGrpSpPr>
        <p:grpSpPr>
          <a:xfrm>
            <a:off x="5853100" y="3068600"/>
            <a:ext cx="1539600" cy="1539600"/>
            <a:chOff x="6680825" y="2549350"/>
            <a:chExt cx="1539600" cy="1539600"/>
          </a:xfrm>
        </p:grpSpPr>
        <p:sp>
          <p:nvSpPr>
            <p:cNvPr id="811" name="Shape 811"/>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2" name="Shape 81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3" name="Shape 813"/>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14" name="Shape 81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815" name="Shape 815"/>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http://www.dofactory.com/net/prototype-design-pattern</a:t>
            </a:r>
            <a:endParaRPr sz="1400"/>
          </a:p>
          <a:p>
            <a:pPr indent="0" lvl="0" marL="0" rtl="0">
              <a:spcBef>
                <a:spcPts val="600"/>
              </a:spcBef>
              <a:spcAft>
                <a:spcPts val="0"/>
              </a:spcAft>
              <a:buNone/>
            </a:pPr>
            <a:r>
              <a:t/>
            </a:r>
            <a:endParaRPr sz="1400"/>
          </a:p>
        </p:txBody>
      </p:sp>
      <p:sp>
        <p:nvSpPr>
          <p:cNvPr id="816" name="Shape 8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817" name="Shape 817"/>
          <p:cNvGrpSpPr/>
          <p:nvPr/>
        </p:nvGrpSpPr>
        <p:grpSpPr>
          <a:xfrm>
            <a:off x="6438110" y="3653462"/>
            <a:ext cx="369505" cy="369505"/>
            <a:chOff x="2594050" y="1631825"/>
            <a:chExt cx="439625" cy="439625"/>
          </a:xfrm>
        </p:grpSpPr>
        <p:sp>
          <p:nvSpPr>
            <p:cNvPr id="818" name="Shape 8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Shape 8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Shape 82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Shape 826"/>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Singleton</a:t>
            </a:r>
            <a:endParaRPr sz="7200"/>
          </a:p>
        </p:txBody>
      </p:sp>
      <p:sp>
        <p:nvSpPr>
          <p:cNvPr id="827" name="Shape 827"/>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Ensure a class has only one instance and provide a global point of access to it.</a:t>
            </a:r>
            <a:endParaRPr sz="1400"/>
          </a:p>
        </p:txBody>
      </p:sp>
      <p:sp>
        <p:nvSpPr>
          <p:cNvPr id="828" name="Shape 82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9" name="Shape 829"/>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30" name="Shape 830"/>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pic>
        <p:nvPicPr>
          <p:cNvPr id="835" name="Shape 835"/>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836" name="Shape 836"/>
          <p:cNvGrpSpPr/>
          <p:nvPr/>
        </p:nvGrpSpPr>
        <p:grpSpPr>
          <a:xfrm>
            <a:off x="5853100" y="3068600"/>
            <a:ext cx="1539600" cy="1539600"/>
            <a:chOff x="6680825" y="2549350"/>
            <a:chExt cx="1539600" cy="1539600"/>
          </a:xfrm>
        </p:grpSpPr>
        <p:sp>
          <p:nvSpPr>
            <p:cNvPr id="837" name="Shape 83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Shape 83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9" name="Shape 83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0" name="Shape 840"/>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841" name="Shape 84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842" name="Shape 842"/>
          <p:cNvGrpSpPr/>
          <p:nvPr/>
        </p:nvGrpSpPr>
        <p:grpSpPr>
          <a:xfrm>
            <a:off x="6438110" y="3653462"/>
            <a:ext cx="369505" cy="369505"/>
            <a:chOff x="2594050" y="1631825"/>
            <a:chExt cx="439625" cy="439625"/>
          </a:xfrm>
        </p:grpSpPr>
        <p:sp>
          <p:nvSpPr>
            <p:cNvPr id="843" name="Shape 84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Shape 84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5" name="Shape 84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Shape 84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847" name="Shape 847"/>
          <p:cNvPicPr preferRelativeResize="0"/>
          <p:nvPr/>
        </p:nvPicPr>
        <p:blipFill>
          <a:blip r:embed="rId4">
            <a:alphaModFix/>
          </a:blip>
          <a:stretch>
            <a:fillRect/>
          </a:stretch>
        </p:blipFill>
        <p:spPr>
          <a:xfrm>
            <a:off x="152400" y="2223850"/>
            <a:ext cx="5700700" cy="180907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853" name="Shape 853"/>
          <p:cNvGrpSpPr/>
          <p:nvPr/>
        </p:nvGrpSpPr>
        <p:grpSpPr>
          <a:xfrm>
            <a:off x="5853100" y="3068600"/>
            <a:ext cx="1539600" cy="1539600"/>
            <a:chOff x="6680825" y="2549350"/>
            <a:chExt cx="1539600" cy="1539600"/>
          </a:xfrm>
        </p:grpSpPr>
        <p:sp>
          <p:nvSpPr>
            <p:cNvPr id="854" name="Shape 85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Shape 85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Shape 85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57" name="Shape 85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858" name="Shape 858"/>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400">
                <a:solidFill>
                  <a:srgbClr val="333333"/>
                </a:solidFill>
                <a:latin typeface="Arial"/>
                <a:ea typeface="Arial"/>
                <a:cs typeface="Arial"/>
                <a:sym typeface="Arial"/>
              </a:rPr>
              <a:t>The classes and objects participating in this pattern are:</a:t>
            </a:r>
            <a:endParaRPr sz="1400">
              <a:solidFill>
                <a:srgbClr val="333333"/>
              </a:solidFill>
              <a:latin typeface="Arial"/>
              <a:ea typeface="Arial"/>
              <a:cs typeface="Arial"/>
              <a:sym typeface="Arial"/>
            </a:endParaRPr>
          </a:p>
          <a:p>
            <a:pPr indent="-317500" lvl="0" marL="457200" rtl="0">
              <a:lnSpc>
                <a:spcPct val="115000"/>
              </a:lnSpc>
              <a:spcBef>
                <a:spcPts val="800"/>
              </a:spcBef>
              <a:spcAft>
                <a:spcPts val="0"/>
              </a:spcAft>
              <a:buClr>
                <a:srgbClr val="333333"/>
              </a:buClr>
              <a:buSzPts val="1400"/>
              <a:buFont typeface="Arial"/>
              <a:buChar char="●"/>
            </a:pPr>
            <a:r>
              <a:rPr b="1" lang="en" sz="1400">
                <a:solidFill>
                  <a:srgbClr val="AA0000"/>
                </a:solidFill>
                <a:latin typeface="Arial"/>
                <a:ea typeface="Arial"/>
                <a:cs typeface="Arial"/>
                <a:sym typeface="Arial"/>
              </a:rPr>
              <a:t>Singleton </a:t>
            </a:r>
            <a:r>
              <a:rPr lang="en" sz="1400">
                <a:solidFill>
                  <a:srgbClr val="333333"/>
                </a:solidFill>
                <a:latin typeface="Arial"/>
                <a:ea typeface="Arial"/>
                <a:cs typeface="Arial"/>
                <a:sym typeface="Arial"/>
              </a:rPr>
              <a:t>  </a:t>
            </a:r>
            <a:r>
              <a:rPr b="1" lang="en" sz="1400">
                <a:solidFill>
                  <a:srgbClr val="007733"/>
                </a:solidFill>
                <a:latin typeface="Arial"/>
                <a:ea typeface="Arial"/>
                <a:cs typeface="Arial"/>
                <a:sym typeface="Arial"/>
              </a:rPr>
              <a:t>(LoadBalancer)</a:t>
            </a:r>
            <a:endParaRPr b="1" sz="1400">
              <a:solidFill>
                <a:srgbClr val="007733"/>
              </a:solidFill>
              <a:latin typeface="Arial"/>
              <a:ea typeface="Arial"/>
              <a:cs typeface="Arial"/>
              <a:sym typeface="Arial"/>
            </a:endParaRPr>
          </a:p>
          <a:p>
            <a:pPr indent="-317500" lvl="1" marL="914400" rtl="0">
              <a:lnSpc>
                <a:spcPct val="11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defines an Instance operation that lets clients access its unique instance. Instance is a class operation.</a:t>
            </a:r>
            <a:endParaRPr sz="1400">
              <a:solidFill>
                <a:srgbClr val="333333"/>
              </a:solidFill>
              <a:latin typeface="Arial"/>
              <a:ea typeface="Arial"/>
              <a:cs typeface="Arial"/>
              <a:sym typeface="Arial"/>
            </a:endParaRPr>
          </a:p>
          <a:p>
            <a:pPr indent="-317500" lvl="1" marL="914400" rtl="0">
              <a:lnSpc>
                <a:spcPct val="11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responsible for creating and maintaining its own unique instance.</a:t>
            </a:r>
            <a:endParaRPr sz="140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859" name="Shape 85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860" name="Shape 860"/>
          <p:cNvGrpSpPr/>
          <p:nvPr/>
        </p:nvGrpSpPr>
        <p:grpSpPr>
          <a:xfrm>
            <a:off x="6438110" y="3653462"/>
            <a:ext cx="369505" cy="369505"/>
            <a:chOff x="2594050" y="1631825"/>
            <a:chExt cx="439625" cy="439625"/>
          </a:xfrm>
        </p:grpSpPr>
        <p:sp>
          <p:nvSpPr>
            <p:cNvPr id="861" name="Shape 86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2" name="Shape 86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3" name="Shape 86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Shape 86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pic>
        <p:nvPicPr>
          <p:cNvPr id="869" name="Shape 86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870" name="Shape 870"/>
          <p:cNvGrpSpPr/>
          <p:nvPr/>
        </p:nvGrpSpPr>
        <p:grpSpPr>
          <a:xfrm>
            <a:off x="5853100" y="3068600"/>
            <a:ext cx="1539600" cy="1539600"/>
            <a:chOff x="6680825" y="2549350"/>
            <a:chExt cx="1539600" cy="1539600"/>
          </a:xfrm>
        </p:grpSpPr>
        <p:sp>
          <p:nvSpPr>
            <p:cNvPr id="871" name="Shape 871"/>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4" name="Shape 87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875" name="Shape 875"/>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http://www.dofactory.com/net/singleton-design-pattern</a:t>
            </a:r>
            <a:endParaRPr sz="1400"/>
          </a:p>
          <a:p>
            <a:pPr indent="0" lvl="0" marL="0" rtl="0">
              <a:spcBef>
                <a:spcPts val="600"/>
              </a:spcBef>
              <a:spcAft>
                <a:spcPts val="0"/>
              </a:spcAft>
              <a:buNone/>
            </a:pPr>
            <a:r>
              <a:t/>
            </a:r>
            <a:endParaRPr sz="1400"/>
          </a:p>
        </p:txBody>
      </p:sp>
      <p:sp>
        <p:nvSpPr>
          <p:cNvPr id="876" name="Shape 87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877" name="Shape 877"/>
          <p:cNvGrpSpPr/>
          <p:nvPr/>
        </p:nvGrpSpPr>
        <p:grpSpPr>
          <a:xfrm>
            <a:off x="6438110" y="3653462"/>
            <a:ext cx="369505" cy="369505"/>
            <a:chOff x="2594050" y="1631825"/>
            <a:chExt cx="439625" cy="439625"/>
          </a:xfrm>
        </p:grpSpPr>
        <p:sp>
          <p:nvSpPr>
            <p:cNvPr id="878" name="Shape 87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Shape 87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Shape 88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Shape 886"/>
          <p:cNvSpPr txBox="1"/>
          <p:nvPr>
            <p:ph idx="4294967295" type="ctrTitle"/>
          </p:nvPr>
        </p:nvSpPr>
        <p:spPr>
          <a:xfrm>
            <a:off x="2092625" y="2954950"/>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Structural</a:t>
            </a:r>
            <a:endParaRPr sz="6000"/>
          </a:p>
        </p:txBody>
      </p:sp>
      <p:sp>
        <p:nvSpPr>
          <p:cNvPr id="887" name="Shape 887"/>
          <p:cNvSpPr txBox="1"/>
          <p:nvPr>
            <p:ph idx="4294967295" type="subTitle"/>
          </p:nvPr>
        </p:nvSpPr>
        <p:spPr>
          <a:xfrm>
            <a:off x="2092625" y="4097352"/>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1400"/>
          </a:p>
        </p:txBody>
      </p:sp>
      <p:grpSp>
        <p:nvGrpSpPr>
          <p:cNvPr id="888" name="Shape 888"/>
          <p:cNvGrpSpPr/>
          <p:nvPr/>
        </p:nvGrpSpPr>
        <p:grpSpPr>
          <a:xfrm>
            <a:off x="3952298" y="309004"/>
            <a:ext cx="1738561" cy="1738545"/>
            <a:chOff x="6643075" y="3664250"/>
            <a:chExt cx="407950" cy="407975"/>
          </a:xfrm>
        </p:grpSpPr>
        <p:sp>
          <p:nvSpPr>
            <p:cNvPr id="889" name="Shape 889"/>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0" name="Shape 89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1" name="Shape 891"/>
          <p:cNvGrpSpPr/>
          <p:nvPr/>
        </p:nvGrpSpPr>
        <p:grpSpPr>
          <a:xfrm rot="-587313">
            <a:off x="3850121" y="2274317"/>
            <a:ext cx="714809" cy="714768"/>
            <a:chOff x="576250" y="4319400"/>
            <a:chExt cx="442075" cy="442050"/>
          </a:xfrm>
        </p:grpSpPr>
        <p:sp>
          <p:nvSpPr>
            <p:cNvPr id="892" name="Shape 89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Shape 89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Shape 89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Shape 89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6" name="Shape 896"/>
          <p:cNvSpPr/>
          <p:nvPr/>
        </p:nvSpPr>
        <p:spPr>
          <a:xfrm>
            <a:off x="3536507" y="710554"/>
            <a:ext cx="271742" cy="25947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Shape 897"/>
          <p:cNvSpPr/>
          <p:nvPr/>
        </p:nvSpPr>
        <p:spPr>
          <a:xfrm rot="2697553">
            <a:off x="5327282" y="2038984"/>
            <a:ext cx="412519" cy="39388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Shape 898"/>
          <p:cNvSpPr/>
          <p:nvPr/>
        </p:nvSpPr>
        <p:spPr>
          <a:xfrm>
            <a:off x="5653628" y="1814107"/>
            <a:ext cx="165205" cy="15781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rot="1280074">
            <a:off x="3348230" y="1493219"/>
            <a:ext cx="165200" cy="1577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Shape 90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Shape 905"/>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Adapter</a:t>
            </a:r>
            <a:endParaRPr sz="7200"/>
          </a:p>
        </p:txBody>
      </p:sp>
      <p:sp>
        <p:nvSpPr>
          <p:cNvPr id="906" name="Shape 906"/>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Convert the interface of a class into another interface clients expect. Adapter lets classes work together that couldn't otherwise because of incompatible interfaces.</a:t>
            </a:r>
            <a:endParaRPr sz="1400"/>
          </a:p>
        </p:txBody>
      </p:sp>
      <p:sp>
        <p:nvSpPr>
          <p:cNvPr id="907" name="Shape 90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08" name="Shape 908"/>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09" name="Shape 909"/>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pic>
        <p:nvPicPr>
          <p:cNvPr id="914" name="Shape 91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915" name="Shape 915"/>
          <p:cNvGrpSpPr/>
          <p:nvPr/>
        </p:nvGrpSpPr>
        <p:grpSpPr>
          <a:xfrm>
            <a:off x="5853100" y="3068600"/>
            <a:ext cx="1539600" cy="1539600"/>
            <a:chOff x="6680825" y="2549350"/>
            <a:chExt cx="1539600" cy="1539600"/>
          </a:xfrm>
        </p:grpSpPr>
        <p:sp>
          <p:nvSpPr>
            <p:cNvPr id="916" name="Shape 91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8" name="Shape 91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19" name="Shape 919"/>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920" name="Shape 9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21" name="Shape 921"/>
          <p:cNvGrpSpPr/>
          <p:nvPr/>
        </p:nvGrpSpPr>
        <p:grpSpPr>
          <a:xfrm>
            <a:off x="6438110" y="3653462"/>
            <a:ext cx="369505" cy="369505"/>
            <a:chOff x="2594050" y="1631825"/>
            <a:chExt cx="439625" cy="439625"/>
          </a:xfrm>
        </p:grpSpPr>
        <p:sp>
          <p:nvSpPr>
            <p:cNvPr id="922" name="Shape 92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Shape 92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Shape 92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5" name="Shape 92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926" name="Shape 926"/>
          <p:cNvPicPr preferRelativeResize="0"/>
          <p:nvPr/>
        </p:nvPicPr>
        <p:blipFill>
          <a:blip r:embed="rId4">
            <a:alphaModFix/>
          </a:blip>
          <a:stretch>
            <a:fillRect/>
          </a:stretch>
        </p:blipFill>
        <p:spPr>
          <a:xfrm>
            <a:off x="152400" y="1892050"/>
            <a:ext cx="5362894" cy="3120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pic>
        <p:nvPicPr>
          <p:cNvPr id="931" name="Shape 931"/>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932" name="Shape 932"/>
          <p:cNvGrpSpPr/>
          <p:nvPr/>
        </p:nvGrpSpPr>
        <p:grpSpPr>
          <a:xfrm>
            <a:off x="5853100" y="3068600"/>
            <a:ext cx="1539600" cy="1539600"/>
            <a:chOff x="6680825" y="2549350"/>
            <a:chExt cx="1539600" cy="1539600"/>
          </a:xfrm>
        </p:grpSpPr>
        <p:sp>
          <p:nvSpPr>
            <p:cNvPr id="933" name="Shape 93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6" name="Shape 936"/>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937" name="Shape 937"/>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050">
                <a:solidFill>
                  <a:srgbClr val="333333"/>
                </a:solidFill>
                <a:latin typeface="Arial"/>
                <a:ea typeface="Arial"/>
                <a:cs typeface="Arial"/>
                <a:sym typeface="Arial"/>
              </a:rPr>
              <a:t>The classes and objects participating in this pattern are:</a:t>
            </a:r>
            <a:endParaRPr sz="1050">
              <a:solidFill>
                <a:srgbClr val="333333"/>
              </a:solidFill>
              <a:latin typeface="Arial"/>
              <a:ea typeface="Arial"/>
              <a:cs typeface="Arial"/>
              <a:sym typeface="Arial"/>
            </a:endParaRPr>
          </a:p>
          <a:p>
            <a:pPr indent="-295275" lvl="0" marL="457200" rtl="0">
              <a:lnSpc>
                <a:spcPct val="115000"/>
              </a:lnSpc>
              <a:spcBef>
                <a:spcPts val="800"/>
              </a:spcBef>
              <a:spcAft>
                <a:spcPts val="0"/>
              </a:spcAft>
              <a:buClr>
                <a:srgbClr val="333333"/>
              </a:buClr>
              <a:buSzPts val="1050"/>
              <a:buFont typeface="Arial"/>
              <a:buChar char="●"/>
            </a:pPr>
            <a:r>
              <a:rPr b="1" lang="en" sz="1050">
                <a:solidFill>
                  <a:srgbClr val="AA0000"/>
                </a:solidFill>
                <a:latin typeface="Arial"/>
                <a:ea typeface="Arial"/>
                <a:cs typeface="Arial"/>
                <a:sym typeface="Arial"/>
              </a:rPr>
              <a:t>Abstraction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(BusinessObject)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the abstraction's interface.</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maintains a reference to an object of type Implementor.</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RefinedAbstraction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(CustomersBusinessObject)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extends the interface defined by Abstraction.</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Implementor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(DataObject)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the interface for implementation classes. This interface doesn't have to correspond exactly to Abstraction's interface; in fact the two interfaces can be quite different. Typically the Implementation interface provides only primitive operations, and Abstraction defines higher-level operations based on these primitives.</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ConcreteImplementor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(CustomersDataObject)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the Implementor interface and defines its concrete implementation.</a:t>
            </a:r>
            <a:endParaRPr sz="105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938" name="Shape 93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39" name="Shape 939"/>
          <p:cNvGrpSpPr/>
          <p:nvPr/>
        </p:nvGrpSpPr>
        <p:grpSpPr>
          <a:xfrm>
            <a:off x="6438110" y="3653462"/>
            <a:ext cx="369505" cy="369505"/>
            <a:chOff x="2594050" y="1631825"/>
            <a:chExt cx="439625" cy="439625"/>
          </a:xfrm>
        </p:grpSpPr>
        <p:sp>
          <p:nvSpPr>
            <p:cNvPr id="940" name="Shape 94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Shape 94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pic>
        <p:nvPicPr>
          <p:cNvPr id="948" name="Shape 94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949" name="Shape 949"/>
          <p:cNvGrpSpPr/>
          <p:nvPr/>
        </p:nvGrpSpPr>
        <p:grpSpPr>
          <a:xfrm>
            <a:off x="5853100" y="3068600"/>
            <a:ext cx="1539600" cy="1539600"/>
            <a:chOff x="6680825" y="2549350"/>
            <a:chExt cx="1539600" cy="1539600"/>
          </a:xfrm>
        </p:grpSpPr>
        <p:sp>
          <p:nvSpPr>
            <p:cNvPr id="950" name="Shape 95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Shape 952"/>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3" name="Shape 95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954" name="Shape 954"/>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http://www.dofactory.com/net/adapter-design-pattern</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sz="1400"/>
          </a:p>
        </p:txBody>
      </p:sp>
      <p:sp>
        <p:nvSpPr>
          <p:cNvPr id="955" name="Shape 95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56" name="Shape 956"/>
          <p:cNvGrpSpPr/>
          <p:nvPr/>
        </p:nvGrpSpPr>
        <p:grpSpPr>
          <a:xfrm>
            <a:off x="6438110" y="3653462"/>
            <a:ext cx="369505" cy="369505"/>
            <a:chOff x="2594050" y="1631825"/>
            <a:chExt cx="439625" cy="439625"/>
          </a:xfrm>
        </p:grpSpPr>
        <p:sp>
          <p:nvSpPr>
            <p:cNvPr id="957" name="Shape 95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Shape 95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Shape 95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Shape 96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idx="4294967295" type="ctrTitle"/>
          </p:nvPr>
        </p:nvSpPr>
        <p:spPr>
          <a:xfrm>
            <a:off x="2351788" y="1180487"/>
            <a:ext cx="4608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t>Object</a:t>
            </a:r>
            <a:endParaRPr sz="9600"/>
          </a:p>
        </p:txBody>
      </p:sp>
      <p:sp>
        <p:nvSpPr>
          <p:cNvPr id="200" name="Shape 200"/>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An object, </a:t>
            </a:r>
            <a:r>
              <a:rPr lang="en"/>
              <a:t>refers to a particular</a:t>
            </a:r>
            <a:r>
              <a:rPr lang="en">
                <a:uFill>
                  <a:noFill/>
                </a:uFill>
                <a:hlinkClick r:id="rId3"/>
              </a:rPr>
              <a:t> instance</a:t>
            </a:r>
            <a:r>
              <a:rPr lang="en"/>
              <a:t> of a</a:t>
            </a:r>
            <a:r>
              <a:rPr lang="en">
                <a:uFill>
                  <a:noFill/>
                </a:uFill>
                <a:hlinkClick r:id="rId4"/>
              </a:rPr>
              <a:t> class</a:t>
            </a:r>
            <a:r>
              <a:rPr lang="en"/>
              <a:t>, where the object can be a combination of variables, functions, and data structures.</a:t>
            </a:r>
            <a:endParaRPr/>
          </a:p>
        </p:txBody>
      </p:sp>
      <p:sp>
        <p:nvSpPr>
          <p:cNvPr id="201" name="Shape 20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Bridge</a:t>
            </a:r>
            <a:endParaRPr sz="7200"/>
          </a:p>
        </p:txBody>
      </p:sp>
      <p:sp>
        <p:nvSpPr>
          <p:cNvPr id="966" name="Shape 966"/>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Decouple an abstraction from its implementation so that the two can vary independently.</a:t>
            </a:r>
            <a:endParaRPr sz="1400"/>
          </a:p>
        </p:txBody>
      </p:sp>
      <p:sp>
        <p:nvSpPr>
          <p:cNvPr id="967" name="Shape 96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68" name="Shape 968"/>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pic>
        <p:nvPicPr>
          <p:cNvPr id="973" name="Shape 97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974" name="Shape 974"/>
          <p:cNvGrpSpPr/>
          <p:nvPr/>
        </p:nvGrpSpPr>
        <p:grpSpPr>
          <a:xfrm>
            <a:off x="5853100" y="3068600"/>
            <a:ext cx="1539600" cy="1539600"/>
            <a:chOff x="6680825" y="2549350"/>
            <a:chExt cx="1539600" cy="1539600"/>
          </a:xfrm>
        </p:grpSpPr>
        <p:sp>
          <p:nvSpPr>
            <p:cNvPr id="975" name="Shape 97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Shape 97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7" name="Shape 97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78" name="Shape 978"/>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979" name="Shape 97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80" name="Shape 980"/>
          <p:cNvGrpSpPr/>
          <p:nvPr/>
        </p:nvGrpSpPr>
        <p:grpSpPr>
          <a:xfrm>
            <a:off x="6438110" y="3653462"/>
            <a:ext cx="369505" cy="369505"/>
            <a:chOff x="2594050" y="1631825"/>
            <a:chExt cx="439625" cy="439625"/>
          </a:xfrm>
        </p:grpSpPr>
        <p:sp>
          <p:nvSpPr>
            <p:cNvPr id="981" name="Shape 98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Shape 98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Shape 98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Shape 98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985" name="Shape 985"/>
          <p:cNvPicPr preferRelativeResize="0"/>
          <p:nvPr/>
        </p:nvPicPr>
        <p:blipFill>
          <a:blip r:embed="rId4">
            <a:alphaModFix/>
          </a:blip>
          <a:stretch>
            <a:fillRect/>
          </a:stretch>
        </p:blipFill>
        <p:spPr>
          <a:xfrm>
            <a:off x="152400" y="1892050"/>
            <a:ext cx="4738475" cy="30990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pic>
        <p:nvPicPr>
          <p:cNvPr id="990" name="Shape 99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991" name="Shape 991"/>
          <p:cNvGrpSpPr/>
          <p:nvPr/>
        </p:nvGrpSpPr>
        <p:grpSpPr>
          <a:xfrm>
            <a:off x="5853100" y="3068600"/>
            <a:ext cx="1539600" cy="1539600"/>
            <a:chOff x="6680825" y="2549350"/>
            <a:chExt cx="1539600" cy="1539600"/>
          </a:xfrm>
        </p:grpSpPr>
        <p:sp>
          <p:nvSpPr>
            <p:cNvPr id="992" name="Shape 99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3" name="Shape 99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4" name="Shape 99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95" name="Shape 99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996" name="Shape 996"/>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050">
                <a:solidFill>
                  <a:srgbClr val="333333"/>
                </a:solidFill>
                <a:latin typeface="Arial"/>
                <a:ea typeface="Arial"/>
                <a:cs typeface="Arial"/>
                <a:sym typeface="Arial"/>
              </a:rPr>
              <a:t>The classes and objects participating in this pattern are:</a:t>
            </a:r>
            <a:endParaRPr sz="1050">
              <a:solidFill>
                <a:srgbClr val="333333"/>
              </a:solidFill>
              <a:latin typeface="Arial"/>
              <a:ea typeface="Arial"/>
              <a:cs typeface="Arial"/>
              <a:sym typeface="Arial"/>
            </a:endParaRPr>
          </a:p>
          <a:p>
            <a:pPr indent="-295275" lvl="0" marL="457200" rtl="0">
              <a:lnSpc>
                <a:spcPct val="115000"/>
              </a:lnSpc>
              <a:spcBef>
                <a:spcPts val="800"/>
              </a:spcBef>
              <a:spcAft>
                <a:spcPts val="0"/>
              </a:spcAft>
              <a:buClr>
                <a:srgbClr val="333333"/>
              </a:buClr>
              <a:buSzPts val="1050"/>
              <a:buFont typeface="Arial"/>
              <a:buChar char="●"/>
            </a:pPr>
            <a:r>
              <a:rPr b="1" lang="en" sz="1050">
                <a:solidFill>
                  <a:srgbClr val="AA0000"/>
                </a:solidFill>
                <a:latin typeface="Arial"/>
                <a:ea typeface="Arial"/>
                <a:cs typeface="Arial"/>
                <a:sym typeface="Arial"/>
              </a:rPr>
              <a:t>Abstraction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(BusinessObject)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the abstraction's interface.</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maintains a reference to an object of type Implementor.</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RefinedAbstraction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(CustomersBusinessObject)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extends the interface defined by Abstraction.</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Implementor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(DataObject)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the interface for implementation classes. This interface doesn't have to correspond exactly to Abstraction's interface; in fact the two interfaces can be quite different. Typically the Implementation interface provides only primitive operations, and Abstraction defines higher-level operations based on these primitives.</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ConcreteImplementor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(CustomersDataObject)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the Implementor interface and defines its concrete implementation.</a:t>
            </a:r>
            <a:endParaRPr sz="105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997" name="Shape 99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98" name="Shape 998"/>
          <p:cNvGrpSpPr/>
          <p:nvPr/>
        </p:nvGrpSpPr>
        <p:grpSpPr>
          <a:xfrm>
            <a:off x="6438110" y="3653462"/>
            <a:ext cx="369505" cy="369505"/>
            <a:chOff x="2594050" y="1631825"/>
            <a:chExt cx="439625" cy="439625"/>
          </a:xfrm>
        </p:grpSpPr>
        <p:sp>
          <p:nvSpPr>
            <p:cNvPr id="999" name="Shape 99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0" name="Shape 100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1" name="Shape 100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2" name="Shape 100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pic>
        <p:nvPicPr>
          <p:cNvPr id="1007" name="Shape 100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008" name="Shape 1008"/>
          <p:cNvGrpSpPr/>
          <p:nvPr/>
        </p:nvGrpSpPr>
        <p:grpSpPr>
          <a:xfrm>
            <a:off x="5853100" y="3068600"/>
            <a:ext cx="1539600" cy="1539600"/>
            <a:chOff x="6680825" y="2549350"/>
            <a:chExt cx="1539600" cy="1539600"/>
          </a:xfrm>
        </p:grpSpPr>
        <p:sp>
          <p:nvSpPr>
            <p:cNvPr id="1009" name="Shape 100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0" name="Shape 101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1" name="Shape 101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12" name="Shape 101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013" name="Shape 101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http://www.dofactory.com/net/bridge-design-pattern</a:t>
            </a:r>
            <a:endParaRPr sz="1400"/>
          </a:p>
          <a:p>
            <a:pPr indent="0" lvl="0" marL="0" rtl="0">
              <a:spcBef>
                <a:spcPts val="600"/>
              </a:spcBef>
              <a:spcAft>
                <a:spcPts val="0"/>
              </a:spcAft>
              <a:buNone/>
            </a:pPr>
            <a:r>
              <a:t/>
            </a:r>
            <a:endParaRPr sz="1400"/>
          </a:p>
        </p:txBody>
      </p:sp>
      <p:sp>
        <p:nvSpPr>
          <p:cNvPr id="1014" name="Shape 101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015" name="Shape 1015"/>
          <p:cNvGrpSpPr/>
          <p:nvPr/>
        </p:nvGrpSpPr>
        <p:grpSpPr>
          <a:xfrm>
            <a:off x="6438110" y="3653462"/>
            <a:ext cx="369505" cy="369505"/>
            <a:chOff x="2594050" y="1631825"/>
            <a:chExt cx="439625" cy="439625"/>
          </a:xfrm>
        </p:grpSpPr>
        <p:sp>
          <p:nvSpPr>
            <p:cNvPr id="1016" name="Shape 101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7" name="Shape 101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8" name="Shape 101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9" name="Shape 101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Shape 1024"/>
          <p:cNvSpPr txBox="1"/>
          <p:nvPr>
            <p:ph idx="4294967295" type="ctrTitle"/>
          </p:nvPr>
        </p:nvSpPr>
        <p:spPr>
          <a:xfrm>
            <a:off x="2351800" y="1180475"/>
            <a:ext cx="54303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Composite</a:t>
            </a:r>
            <a:endParaRPr sz="7200"/>
          </a:p>
        </p:txBody>
      </p:sp>
      <p:sp>
        <p:nvSpPr>
          <p:cNvPr id="1025" name="Shape 1025"/>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Compose objects into tree structures to represent part-whole hierarchies. Composite lets clients treat individual objects and compositions of objects uniformly.</a:t>
            </a:r>
            <a:endParaRPr sz="1400"/>
          </a:p>
        </p:txBody>
      </p:sp>
      <p:sp>
        <p:nvSpPr>
          <p:cNvPr id="1026" name="Shape 102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27" name="Shape 1027"/>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28" name="Shape 1028"/>
          <p:cNvPicPr preferRelativeResize="0"/>
          <p:nvPr/>
        </p:nvPicPr>
        <p:blipFill>
          <a:blip r:embed="rId3">
            <a:alphaModFix/>
          </a:blip>
          <a:stretch>
            <a:fillRect/>
          </a:stretch>
        </p:blipFill>
        <p:spPr>
          <a:xfrm>
            <a:off x="7265700" y="0"/>
            <a:ext cx="1878300" cy="1878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pic>
        <p:nvPicPr>
          <p:cNvPr id="1033" name="Shape 103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034" name="Shape 1034"/>
          <p:cNvGrpSpPr/>
          <p:nvPr/>
        </p:nvGrpSpPr>
        <p:grpSpPr>
          <a:xfrm>
            <a:off x="5853100" y="3068600"/>
            <a:ext cx="1539600" cy="1539600"/>
            <a:chOff x="6680825" y="2549350"/>
            <a:chExt cx="1539600" cy="1539600"/>
          </a:xfrm>
        </p:grpSpPr>
        <p:sp>
          <p:nvSpPr>
            <p:cNvPr id="1035" name="Shape 103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6" name="Shape 103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Shape 103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8" name="Shape 1038"/>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039" name="Shape 103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040" name="Shape 1040"/>
          <p:cNvGrpSpPr/>
          <p:nvPr/>
        </p:nvGrpSpPr>
        <p:grpSpPr>
          <a:xfrm>
            <a:off x="6438110" y="3653462"/>
            <a:ext cx="369505" cy="369505"/>
            <a:chOff x="2594050" y="1631825"/>
            <a:chExt cx="439625" cy="439625"/>
          </a:xfrm>
        </p:grpSpPr>
        <p:sp>
          <p:nvSpPr>
            <p:cNvPr id="1041" name="Shape 104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Shape 104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Shape 104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4" name="Shape 104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045" name="Shape 1045"/>
          <p:cNvPicPr preferRelativeResize="0"/>
          <p:nvPr/>
        </p:nvPicPr>
        <p:blipFill>
          <a:blip r:embed="rId4">
            <a:alphaModFix/>
          </a:blip>
          <a:stretch>
            <a:fillRect/>
          </a:stretch>
        </p:blipFill>
        <p:spPr>
          <a:xfrm>
            <a:off x="152400" y="1892050"/>
            <a:ext cx="4281443" cy="30990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pic>
        <p:nvPicPr>
          <p:cNvPr id="1050" name="Shape 105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051" name="Shape 1051"/>
          <p:cNvGrpSpPr/>
          <p:nvPr/>
        </p:nvGrpSpPr>
        <p:grpSpPr>
          <a:xfrm>
            <a:off x="5853100" y="3068600"/>
            <a:ext cx="1539600" cy="1539600"/>
            <a:chOff x="6680825" y="2549350"/>
            <a:chExt cx="1539600" cy="1539600"/>
          </a:xfrm>
        </p:grpSpPr>
        <p:sp>
          <p:nvSpPr>
            <p:cNvPr id="1052" name="Shape 105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5" name="Shape 105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056" name="Shape 1056"/>
          <p:cNvSpPr txBox="1"/>
          <p:nvPr>
            <p:ph idx="1" type="body"/>
          </p:nvPr>
        </p:nvSpPr>
        <p:spPr>
          <a:xfrm>
            <a:off x="311725" y="1849225"/>
            <a:ext cx="5541300" cy="2727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050">
                <a:solidFill>
                  <a:srgbClr val="333333"/>
                </a:solidFill>
                <a:latin typeface="Arial"/>
                <a:ea typeface="Arial"/>
                <a:cs typeface="Arial"/>
                <a:sym typeface="Arial"/>
              </a:rPr>
              <a:t> The classes and objects participating in this pattern are:</a:t>
            </a:r>
            <a:endParaRPr sz="1050">
              <a:solidFill>
                <a:srgbClr val="333333"/>
              </a:solidFill>
              <a:latin typeface="Arial"/>
              <a:ea typeface="Arial"/>
              <a:cs typeface="Arial"/>
              <a:sym typeface="Arial"/>
            </a:endParaRPr>
          </a:p>
          <a:p>
            <a:pPr indent="-295275" lvl="0" marL="457200" rtl="0">
              <a:lnSpc>
                <a:spcPct val="115000"/>
              </a:lnSpc>
              <a:spcBef>
                <a:spcPts val="80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Component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(DrawingElement)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declares the interface for objects in the composition.</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default behavior for the interface common to all classes, as appropriate.</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declares an interface for accessing and managing its child components.</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(optional) defines an interface for accessing a component's parent in the recursive structure, and implements it if that's appropriate.</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Leaf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(PrimitiveElement)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represents leaf objects in the composition. A leaf has no children.</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behavior for primitive objects in the composition.</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Composite </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(CompositeElement)</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behavior for components having children.</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stores child components.</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child-related operations in the Component interface.</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Client</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(CompositeApp)</a:t>
            </a:r>
            <a:endParaRPr b="1" sz="1050">
              <a:solidFill>
                <a:srgbClr val="0077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manipulates objects in the composition through the Component interface.</a:t>
            </a:r>
            <a:endParaRPr sz="105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1057" name="Shape 105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058" name="Shape 1058"/>
          <p:cNvGrpSpPr/>
          <p:nvPr/>
        </p:nvGrpSpPr>
        <p:grpSpPr>
          <a:xfrm>
            <a:off x="6438110" y="3653462"/>
            <a:ext cx="369505" cy="369505"/>
            <a:chOff x="2594050" y="1631825"/>
            <a:chExt cx="439625" cy="439625"/>
          </a:xfrm>
        </p:grpSpPr>
        <p:sp>
          <p:nvSpPr>
            <p:cNvPr id="1059" name="Shape 105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Shape 106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2" name="Shape 106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Shape 106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068" name="Shape 1068"/>
          <p:cNvGrpSpPr/>
          <p:nvPr/>
        </p:nvGrpSpPr>
        <p:grpSpPr>
          <a:xfrm>
            <a:off x="5853100" y="3068600"/>
            <a:ext cx="1539600" cy="1539600"/>
            <a:chOff x="6680825" y="2549350"/>
            <a:chExt cx="1539600" cy="1539600"/>
          </a:xfrm>
        </p:grpSpPr>
        <p:sp>
          <p:nvSpPr>
            <p:cNvPr id="1069" name="Shape 106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0" name="Shape 107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Shape 107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2" name="Shape 107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073" name="Shape 107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http://www.dofactory.com/net/composite-design-pattern</a:t>
            </a:r>
            <a:endParaRPr sz="1400"/>
          </a:p>
          <a:p>
            <a:pPr indent="0" lvl="0" marL="0" rtl="0">
              <a:spcBef>
                <a:spcPts val="600"/>
              </a:spcBef>
              <a:spcAft>
                <a:spcPts val="0"/>
              </a:spcAft>
              <a:buNone/>
            </a:pPr>
            <a:r>
              <a:t/>
            </a:r>
            <a:endParaRPr sz="1400"/>
          </a:p>
        </p:txBody>
      </p:sp>
      <p:sp>
        <p:nvSpPr>
          <p:cNvPr id="1074" name="Shape 107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075" name="Shape 1075"/>
          <p:cNvGrpSpPr/>
          <p:nvPr/>
        </p:nvGrpSpPr>
        <p:grpSpPr>
          <a:xfrm>
            <a:off x="6438110" y="3653462"/>
            <a:ext cx="369505" cy="369505"/>
            <a:chOff x="2594050" y="1631825"/>
            <a:chExt cx="439625" cy="439625"/>
          </a:xfrm>
        </p:grpSpPr>
        <p:sp>
          <p:nvSpPr>
            <p:cNvPr id="1076" name="Shape 107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Shape 107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8" name="Shape 107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9" name="Shape 107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Shape 1084"/>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Decorator</a:t>
            </a:r>
            <a:endParaRPr sz="7200"/>
          </a:p>
        </p:txBody>
      </p:sp>
      <p:sp>
        <p:nvSpPr>
          <p:cNvPr id="1085" name="Shape 1085"/>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Attach additional responsibilities to an object dynamically. Decorators provide a flexible alternative to subclassing for extending functionality.</a:t>
            </a:r>
            <a:endParaRPr sz="1400"/>
          </a:p>
        </p:txBody>
      </p:sp>
      <p:sp>
        <p:nvSpPr>
          <p:cNvPr id="1086" name="Shape 108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87" name="Shape 1087"/>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pic>
        <p:nvPicPr>
          <p:cNvPr id="1092" name="Shape 109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093" name="Shape 1093"/>
          <p:cNvGrpSpPr/>
          <p:nvPr/>
        </p:nvGrpSpPr>
        <p:grpSpPr>
          <a:xfrm>
            <a:off x="5853100" y="3068600"/>
            <a:ext cx="1539600" cy="1539600"/>
            <a:chOff x="6680825" y="2549350"/>
            <a:chExt cx="1539600" cy="1539600"/>
          </a:xfrm>
        </p:grpSpPr>
        <p:sp>
          <p:nvSpPr>
            <p:cNvPr id="1094" name="Shape 109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Shape 109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Shape 109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7" name="Shape 1097"/>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098" name="Shape 109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099" name="Shape 1099"/>
          <p:cNvGrpSpPr/>
          <p:nvPr/>
        </p:nvGrpSpPr>
        <p:grpSpPr>
          <a:xfrm>
            <a:off x="6438110" y="3653462"/>
            <a:ext cx="369505" cy="369505"/>
            <a:chOff x="2594050" y="1631825"/>
            <a:chExt cx="439625" cy="439625"/>
          </a:xfrm>
        </p:grpSpPr>
        <p:sp>
          <p:nvSpPr>
            <p:cNvPr id="1100" name="Shape 110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Shape 110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2" name="Shape 110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Shape 110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104" name="Shape 1104"/>
          <p:cNvPicPr preferRelativeResize="0"/>
          <p:nvPr/>
        </p:nvPicPr>
        <p:blipFill>
          <a:blip r:embed="rId4">
            <a:alphaModFix/>
          </a:blip>
          <a:stretch>
            <a:fillRect/>
          </a:stretch>
        </p:blipFill>
        <p:spPr>
          <a:xfrm>
            <a:off x="152400" y="1892050"/>
            <a:ext cx="3751953" cy="309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08" name="Shape 208"/>
          <p:cNvGrpSpPr/>
          <p:nvPr/>
        </p:nvGrpSpPr>
        <p:grpSpPr>
          <a:xfrm>
            <a:off x="5853100" y="3068600"/>
            <a:ext cx="1539600" cy="1539600"/>
            <a:chOff x="6680825" y="2549350"/>
            <a:chExt cx="1539600" cy="1539600"/>
          </a:xfrm>
        </p:grpSpPr>
        <p:sp>
          <p:nvSpPr>
            <p:cNvPr id="209" name="Shape 20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2" name="Shape 21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13" name="Shape 213"/>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457200" lvl="0" marL="0">
              <a:spcBef>
                <a:spcPts val="600"/>
              </a:spcBef>
              <a:spcAft>
                <a:spcPts val="0"/>
              </a:spcAft>
              <a:buNone/>
            </a:pPr>
            <a:r>
              <a:rPr lang="en" sz="1000"/>
              <a:t>Shape oneShape;</a:t>
            </a:r>
            <a:endParaRPr sz="1000"/>
          </a:p>
          <a:p>
            <a:pPr indent="0" lvl="0" marL="0">
              <a:spcBef>
                <a:spcPts val="600"/>
              </a:spcBef>
              <a:spcAft>
                <a:spcPts val="0"/>
              </a:spcAft>
              <a:buNone/>
            </a:pPr>
            <a:r>
              <a:rPr lang="en" sz="1000"/>
              <a:t>        	oneShape = new Shape();</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sp>
        <p:nvSpPr>
          <p:cNvPr id="214" name="Shape 21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15" name="Shape 215"/>
          <p:cNvGrpSpPr/>
          <p:nvPr/>
        </p:nvGrpSpPr>
        <p:grpSpPr>
          <a:xfrm>
            <a:off x="6438110" y="3653462"/>
            <a:ext cx="369505" cy="369505"/>
            <a:chOff x="2594050" y="1631825"/>
            <a:chExt cx="439625" cy="439625"/>
          </a:xfrm>
        </p:grpSpPr>
        <p:sp>
          <p:nvSpPr>
            <p:cNvPr id="216" name="Shape 21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220" name="Shape 220"/>
          <p:cNvPicPr preferRelativeResize="0"/>
          <p:nvPr/>
        </p:nvPicPr>
        <p:blipFill>
          <a:blip r:embed="rId4">
            <a:alphaModFix/>
          </a:blip>
          <a:stretch>
            <a:fillRect/>
          </a:stretch>
        </p:blipFill>
        <p:spPr>
          <a:xfrm>
            <a:off x="2230500" y="2695650"/>
            <a:ext cx="1828800" cy="17145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pic>
        <p:nvPicPr>
          <p:cNvPr id="1109" name="Shape 110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110" name="Shape 1110"/>
          <p:cNvGrpSpPr/>
          <p:nvPr/>
        </p:nvGrpSpPr>
        <p:grpSpPr>
          <a:xfrm>
            <a:off x="5853100" y="3068600"/>
            <a:ext cx="1539600" cy="1539600"/>
            <a:chOff x="6680825" y="2549350"/>
            <a:chExt cx="1539600" cy="1539600"/>
          </a:xfrm>
        </p:grpSpPr>
        <p:sp>
          <p:nvSpPr>
            <p:cNvPr id="1111" name="Shape 1111"/>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Shape 111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Shape 1113"/>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4" name="Shape 111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115" name="Shape 1115"/>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latin typeface="Arial"/>
                <a:ea typeface="Arial"/>
                <a:cs typeface="Arial"/>
                <a:sym typeface="Arial"/>
              </a:rPr>
              <a:t>The classes and objects participating in this pattern are:</a:t>
            </a:r>
            <a:endParaRPr sz="1200">
              <a:solidFill>
                <a:srgbClr val="333333"/>
              </a:solidFill>
              <a:latin typeface="Arial"/>
              <a:ea typeface="Arial"/>
              <a:cs typeface="Arial"/>
              <a:sym typeface="Arial"/>
            </a:endParaRPr>
          </a:p>
          <a:p>
            <a:pPr indent="-304800" lvl="0" marL="457200" rtl="0">
              <a:lnSpc>
                <a:spcPct val="115000"/>
              </a:lnSpc>
              <a:spcBef>
                <a:spcPts val="80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Component </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(LibraryItem)</a:t>
            </a:r>
            <a:endParaRPr b="1" sz="1200">
              <a:solidFill>
                <a:srgbClr val="0077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defines the interface for objects that can have responsibilities added to them dynamically.</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ConcreteComponent </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(Book, Video)</a:t>
            </a:r>
            <a:endParaRPr b="1" sz="1200">
              <a:solidFill>
                <a:srgbClr val="0077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defines an object to which additional responsibilities can be attached.</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Decorator </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(Decorator)</a:t>
            </a:r>
            <a:endParaRPr b="1" sz="1200">
              <a:solidFill>
                <a:srgbClr val="0077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maintains a reference to a Component object and defines an interface that conforms to Component's interface.</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ConcreteDecorator </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(Borrowable)</a:t>
            </a:r>
            <a:endParaRPr b="1" sz="1200">
              <a:solidFill>
                <a:srgbClr val="0077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adds responsibilities to the component.</a:t>
            </a:r>
            <a:endParaRPr sz="12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200">
              <a:solidFill>
                <a:srgbClr val="333333"/>
              </a:solidFill>
              <a:latin typeface="Arial"/>
              <a:ea typeface="Arial"/>
              <a:cs typeface="Arial"/>
              <a:sym typeface="Arial"/>
            </a:endParaRPr>
          </a:p>
        </p:txBody>
      </p:sp>
      <p:sp>
        <p:nvSpPr>
          <p:cNvPr id="1116" name="Shape 11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17" name="Shape 1117"/>
          <p:cNvGrpSpPr/>
          <p:nvPr/>
        </p:nvGrpSpPr>
        <p:grpSpPr>
          <a:xfrm>
            <a:off x="6438110" y="3653462"/>
            <a:ext cx="369505" cy="369505"/>
            <a:chOff x="2594050" y="1631825"/>
            <a:chExt cx="439625" cy="439625"/>
          </a:xfrm>
        </p:grpSpPr>
        <p:sp>
          <p:nvSpPr>
            <p:cNvPr id="1118" name="Shape 11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Shape 11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Shape 112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5" name="Shape 1125"/>
        <p:cNvGrpSpPr/>
        <p:nvPr/>
      </p:nvGrpSpPr>
      <p:grpSpPr>
        <a:xfrm>
          <a:off x="0" y="0"/>
          <a:ext cx="0" cy="0"/>
          <a:chOff x="0" y="0"/>
          <a:chExt cx="0" cy="0"/>
        </a:xfrm>
      </p:grpSpPr>
      <p:pic>
        <p:nvPicPr>
          <p:cNvPr id="1126" name="Shape 112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127" name="Shape 1127"/>
          <p:cNvGrpSpPr/>
          <p:nvPr/>
        </p:nvGrpSpPr>
        <p:grpSpPr>
          <a:xfrm>
            <a:off x="5853100" y="3068600"/>
            <a:ext cx="1539600" cy="1539600"/>
            <a:chOff x="6680825" y="2549350"/>
            <a:chExt cx="1539600" cy="1539600"/>
          </a:xfrm>
        </p:grpSpPr>
        <p:sp>
          <p:nvSpPr>
            <p:cNvPr id="1128" name="Shape 112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9" name="Shape 112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0" name="Shape 113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1" name="Shape 113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132" name="Shape 1132"/>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http://www.dofactory.com/net/decorator-design-pattern</a:t>
            </a:r>
            <a:endParaRPr sz="1400"/>
          </a:p>
          <a:p>
            <a:pPr indent="0" lvl="0" marL="0" rtl="0">
              <a:spcBef>
                <a:spcPts val="600"/>
              </a:spcBef>
              <a:spcAft>
                <a:spcPts val="0"/>
              </a:spcAft>
              <a:buNone/>
            </a:pPr>
            <a:r>
              <a:t/>
            </a:r>
            <a:endParaRPr sz="1400"/>
          </a:p>
        </p:txBody>
      </p:sp>
      <p:sp>
        <p:nvSpPr>
          <p:cNvPr id="1133" name="Shape 113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34" name="Shape 1134"/>
          <p:cNvGrpSpPr/>
          <p:nvPr/>
        </p:nvGrpSpPr>
        <p:grpSpPr>
          <a:xfrm>
            <a:off x="6438110" y="3653462"/>
            <a:ext cx="369505" cy="369505"/>
            <a:chOff x="2594050" y="1631825"/>
            <a:chExt cx="439625" cy="439625"/>
          </a:xfrm>
        </p:grpSpPr>
        <p:sp>
          <p:nvSpPr>
            <p:cNvPr id="1135" name="Shape 113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Shape 113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sp>
        <p:nvSpPr>
          <p:cNvPr id="1143" name="Shape 1143"/>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Facade</a:t>
            </a:r>
            <a:endParaRPr sz="7200"/>
          </a:p>
        </p:txBody>
      </p:sp>
      <p:sp>
        <p:nvSpPr>
          <p:cNvPr id="1144" name="Shape 1144"/>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Provide a unified interface to a set of interfaces in a subsystem. Façade defines a higher-level interface that makes the subsystem easier to use. </a:t>
            </a:r>
            <a:endParaRPr sz="1400"/>
          </a:p>
        </p:txBody>
      </p:sp>
      <p:sp>
        <p:nvSpPr>
          <p:cNvPr id="1145" name="Shape 114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46" name="Shape 1146"/>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47" name="Shape 1147"/>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pic>
        <p:nvPicPr>
          <p:cNvPr id="1152" name="Shape 1152"/>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153" name="Shape 1153"/>
          <p:cNvGrpSpPr/>
          <p:nvPr/>
        </p:nvGrpSpPr>
        <p:grpSpPr>
          <a:xfrm>
            <a:off x="5853100" y="3068600"/>
            <a:ext cx="1539600" cy="1539600"/>
            <a:chOff x="6680825" y="2549350"/>
            <a:chExt cx="1539600" cy="1539600"/>
          </a:xfrm>
        </p:grpSpPr>
        <p:sp>
          <p:nvSpPr>
            <p:cNvPr id="1154" name="Shape 1154"/>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Shape 115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Shape 115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57" name="Shape 1157"/>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158" name="Shape 115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59" name="Shape 1159"/>
          <p:cNvGrpSpPr/>
          <p:nvPr/>
        </p:nvGrpSpPr>
        <p:grpSpPr>
          <a:xfrm>
            <a:off x="6438110" y="3653462"/>
            <a:ext cx="369505" cy="369505"/>
            <a:chOff x="2594050" y="1631825"/>
            <a:chExt cx="439625" cy="439625"/>
          </a:xfrm>
        </p:grpSpPr>
        <p:sp>
          <p:nvSpPr>
            <p:cNvPr id="1160" name="Shape 116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Shape 116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Shape 116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Shape 116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164" name="Shape 1164"/>
          <p:cNvPicPr preferRelativeResize="0"/>
          <p:nvPr/>
        </p:nvPicPr>
        <p:blipFill>
          <a:blip r:embed="rId4">
            <a:alphaModFix/>
          </a:blip>
          <a:stretch>
            <a:fillRect/>
          </a:stretch>
        </p:blipFill>
        <p:spPr>
          <a:xfrm>
            <a:off x="446075" y="1892050"/>
            <a:ext cx="4542467" cy="32514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pic>
        <p:nvPicPr>
          <p:cNvPr id="1169" name="Shape 116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170" name="Shape 1170"/>
          <p:cNvGrpSpPr/>
          <p:nvPr/>
        </p:nvGrpSpPr>
        <p:grpSpPr>
          <a:xfrm>
            <a:off x="5853100" y="3068600"/>
            <a:ext cx="1539600" cy="1539600"/>
            <a:chOff x="6680825" y="2549350"/>
            <a:chExt cx="1539600" cy="1539600"/>
          </a:xfrm>
        </p:grpSpPr>
        <p:sp>
          <p:nvSpPr>
            <p:cNvPr id="1171" name="Shape 1171"/>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2" name="Shape 117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Shape 1173"/>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74" name="Shape 1174"/>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175" name="Shape 1175"/>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latin typeface="Arial"/>
                <a:ea typeface="Arial"/>
                <a:cs typeface="Arial"/>
                <a:sym typeface="Arial"/>
              </a:rPr>
              <a:t>The classes and objects participating in this pattern are:</a:t>
            </a:r>
            <a:endParaRPr sz="1200">
              <a:solidFill>
                <a:srgbClr val="333333"/>
              </a:solidFill>
              <a:latin typeface="Arial"/>
              <a:ea typeface="Arial"/>
              <a:cs typeface="Arial"/>
              <a:sym typeface="Arial"/>
            </a:endParaRPr>
          </a:p>
          <a:p>
            <a:pPr indent="0" lvl="0" marL="0" rtl="0">
              <a:lnSpc>
                <a:spcPct val="115000"/>
              </a:lnSpc>
              <a:spcBef>
                <a:spcPts val="800"/>
              </a:spcBef>
              <a:spcAft>
                <a:spcPts val="0"/>
              </a:spcAft>
              <a:buClr>
                <a:schemeClr val="dk1"/>
              </a:buClr>
              <a:buSzPts val="1100"/>
              <a:buFont typeface="Arial"/>
              <a:buNone/>
            </a:pP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Facade </a:t>
            </a:r>
            <a:r>
              <a:rPr b="1" lang="en" sz="1200">
                <a:solidFill>
                  <a:srgbClr val="007733"/>
                </a:solidFill>
                <a:latin typeface="Arial"/>
                <a:ea typeface="Arial"/>
                <a:cs typeface="Arial"/>
                <a:sym typeface="Arial"/>
              </a:rPr>
              <a:t>(MortgageApplication)</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knows which subsystem classes are responsible for a request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delegates client requests to appropriate subsystem objects.</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Subsystem classes </a:t>
            </a:r>
            <a:r>
              <a:rPr b="1" lang="en" sz="1200">
                <a:solidFill>
                  <a:srgbClr val="007733"/>
                </a:solidFill>
                <a:latin typeface="Arial"/>
                <a:ea typeface="Arial"/>
                <a:cs typeface="Arial"/>
                <a:sym typeface="Arial"/>
              </a:rPr>
              <a:t>(Bank, Credit, Loan)</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implement subsystem functionality.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handle work assigned by the Facade object.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have no knowledge of the facade and keep no reference to it.</a:t>
            </a:r>
            <a:endParaRPr sz="1200">
              <a:solidFill>
                <a:srgbClr val="333333"/>
              </a:solidFill>
              <a:latin typeface="Arial"/>
              <a:ea typeface="Arial"/>
              <a:cs typeface="Arial"/>
              <a:sym typeface="Arial"/>
            </a:endParaRPr>
          </a:p>
        </p:txBody>
      </p:sp>
      <p:sp>
        <p:nvSpPr>
          <p:cNvPr id="1176" name="Shape 117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77" name="Shape 1177"/>
          <p:cNvGrpSpPr/>
          <p:nvPr/>
        </p:nvGrpSpPr>
        <p:grpSpPr>
          <a:xfrm>
            <a:off x="6438110" y="3653462"/>
            <a:ext cx="369505" cy="369505"/>
            <a:chOff x="2594050" y="1631825"/>
            <a:chExt cx="439625" cy="439625"/>
          </a:xfrm>
        </p:grpSpPr>
        <p:sp>
          <p:nvSpPr>
            <p:cNvPr id="1178" name="Shape 117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Shape 117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Shape 118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Shape 118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5" name="Shape 1185"/>
        <p:cNvGrpSpPr/>
        <p:nvPr/>
      </p:nvGrpSpPr>
      <p:grpSpPr>
        <a:xfrm>
          <a:off x="0" y="0"/>
          <a:ext cx="0" cy="0"/>
          <a:chOff x="0" y="0"/>
          <a:chExt cx="0" cy="0"/>
        </a:xfrm>
      </p:grpSpPr>
      <p:pic>
        <p:nvPicPr>
          <p:cNvPr id="1186" name="Shape 1186"/>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187" name="Shape 1187"/>
          <p:cNvGrpSpPr/>
          <p:nvPr/>
        </p:nvGrpSpPr>
        <p:grpSpPr>
          <a:xfrm>
            <a:off x="5853100" y="3068600"/>
            <a:ext cx="1539600" cy="1539600"/>
            <a:chOff x="6680825" y="2549350"/>
            <a:chExt cx="1539600" cy="1539600"/>
          </a:xfrm>
        </p:grpSpPr>
        <p:sp>
          <p:nvSpPr>
            <p:cNvPr id="1188" name="Shape 1188"/>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Shape 118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0" name="Shape 119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1" name="Shape 1191"/>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192" name="Shape 1192"/>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http://www.dofactory.com/net/facade-design-pattern</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sz="1400"/>
          </a:p>
        </p:txBody>
      </p:sp>
      <p:sp>
        <p:nvSpPr>
          <p:cNvPr id="1193" name="Shape 119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94" name="Shape 1194"/>
          <p:cNvGrpSpPr/>
          <p:nvPr/>
        </p:nvGrpSpPr>
        <p:grpSpPr>
          <a:xfrm>
            <a:off x="6438110" y="3653462"/>
            <a:ext cx="369505" cy="369505"/>
            <a:chOff x="2594050" y="1631825"/>
            <a:chExt cx="439625" cy="439625"/>
          </a:xfrm>
        </p:grpSpPr>
        <p:sp>
          <p:nvSpPr>
            <p:cNvPr id="1195" name="Shape 119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6" name="Shape 119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Shape 119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Shape 119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2" name="Shape 1202"/>
        <p:cNvGrpSpPr/>
        <p:nvPr/>
      </p:nvGrpSpPr>
      <p:grpSpPr>
        <a:xfrm>
          <a:off x="0" y="0"/>
          <a:ext cx="0" cy="0"/>
          <a:chOff x="0" y="0"/>
          <a:chExt cx="0" cy="0"/>
        </a:xfrm>
      </p:grpSpPr>
      <p:sp>
        <p:nvSpPr>
          <p:cNvPr id="1203" name="Shape 1203"/>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Flyweight</a:t>
            </a:r>
            <a:endParaRPr sz="7200"/>
          </a:p>
        </p:txBody>
      </p:sp>
      <p:sp>
        <p:nvSpPr>
          <p:cNvPr id="1204" name="Shape 1204"/>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Use sharing to support large numbers of fine-grained objects efficiently. </a:t>
            </a:r>
            <a:endParaRPr sz="1400"/>
          </a:p>
        </p:txBody>
      </p:sp>
      <p:sp>
        <p:nvSpPr>
          <p:cNvPr id="1205" name="Shape 120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6" name="Shape 1206"/>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pic>
        <p:nvPicPr>
          <p:cNvPr id="1211" name="Shape 1211"/>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212" name="Shape 1212"/>
          <p:cNvGrpSpPr/>
          <p:nvPr/>
        </p:nvGrpSpPr>
        <p:grpSpPr>
          <a:xfrm>
            <a:off x="5853100" y="3068600"/>
            <a:ext cx="1539600" cy="1539600"/>
            <a:chOff x="6680825" y="2549350"/>
            <a:chExt cx="1539600" cy="1539600"/>
          </a:xfrm>
        </p:grpSpPr>
        <p:sp>
          <p:nvSpPr>
            <p:cNvPr id="1213" name="Shape 121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Shape 121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Shape 1215"/>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16" name="Shape 1216"/>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217" name="Shape 121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18" name="Shape 1218"/>
          <p:cNvGrpSpPr/>
          <p:nvPr/>
        </p:nvGrpSpPr>
        <p:grpSpPr>
          <a:xfrm>
            <a:off x="6438110" y="3653462"/>
            <a:ext cx="369505" cy="369505"/>
            <a:chOff x="2594050" y="1631825"/>
            <a:chExt cx="439625" cy="439625"/>
          </a:xfrm>
        </p:grpSpPr>
        <p:sp>
          <p:nvSpPr>
            <p:cNvPr id="1219" name="Shape 121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Shape 122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Shape 122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Shape 122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223" name="Shape 1223"/>
          <p:cNvPicPr preferRelativeResize="0"/>
          <p:nvPr/>
        </p:nvPicPr>
        <p:blipFill>
          <a:blip r:embed="rId4">
            <a:alphaModFix/>
          </a:blip>
          <a:stretch>
            <a:fillRect/>
          </a:stretch>
        </p:blipFill>
        <p:spPr>
          <a:xfrm>
            <a:off x="446075" y="1892050"/>
            <a:ext cx="5041661" cy="3120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7" name="Shape 1227"/>
        <p:cNvGrpSpPr/>
        <p:nvPr/>
      </p:nvGrpSpPr>
      <p:grpSpPr>
        <a:xfrm>
          <a:off x="0" y="0"/>
          <a:ext cx="0" cy="0"/>
          <a:chOff x="0" y="0"/>
          <a:chExt cx="0" cy="0"/>
        </a:xfrm>
      </p:grpSpPr>
      <p:pic>
        <p:nvPicPr>
          <p:cNvPr id="1228" name="Shape 122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229" name="Shape 1229"/>
          <p:cNvGrpSpPr/>
          <p:nvPr/>
        </p:nvGrpSpPr>
        <p:grpSpPr>
          <a:xfrm>
            <a:off x="5853100" y="3068600"/>
            <a:ext cx="1539600" cy="1539600"/>
            <a:chOff x="6680825" y="2549350"/>
            <a:chExt cx="1539600" cy="1539600"/>
          </a:xfrm>
        </p:grpSpPr>
        <p:sp>
          <p:nvSpPr>
            <p:cNvPr id="1230" name="Shape 123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1" name="Shape 1231"/>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Shape 1232"/>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33" name="Shape 123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234" name="Shape 1234"/>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800">
                <a:solidFill>
                  <a:srgbClr val="333333"/>
                </a:solidFill>
                <a:latin typeface="Arial"/>
                <a:ea typeface="Arial"/>
                <a:cs typeface="Arial"/>
                <a:sym typeface="Arial"/>
              </a:rPr>
              <a:t>The classes and objects participating in this pattern are:			</a:t>
            </a:r>
            <a:endParaRPr sz="800">
              <a:solidFill>
                <a:srgbClr val="333333"/>
              </a:solidFill>
              <a:latin typeface="Arial"/>
              <a:ea typeface="Arial"/>
              <a:cs typeface="Arial"/>
              <a:sym typeface="Arial"/>
            </a:endParaRPr>
          </a:p>
          <a:p>
            <a:pPr indent="-279400" lvl="0" marL="457200" rtl="0">
              <a:lnSpc>
                <a:spcPct val="115000"/>
              </a:lnSpc>
              <a:spcBef>
                <a:spcPts val="800"/>
              </a:spcBef>
              <a:spcAft>
                <a:spcPts val="0"/>
              </a:spcAft>
              <a:buClr>
                <a:srgbClr val="333333"/>
              </a:buClr>
              <a:buSzPts val="800"/>
              <a:buFont typeface="Arial"/>
              <a:buChar char="●"/>
            </a:pPr>
            <a:r>
              <a:rPr b="1" lang="en" sz="800">
                <a:solidFill>
                  <a:srgbClr val="AA0000"/>
                </a:solidFill>
                <a:latin typeface="Arial"/>
                <a:ea typeface="Arial"/>
                <a:cs typeface="Arial"/>
                <a:sym typeface="Arial"/>
              </a:rPr>
              <a:t>Flyweight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(Character)</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declares an interface through which flyweights can receive and act on extrinsic stat</a:t>
            </a:r>
            <a:r>
              <a:rPr lang="en" sz="800">
                <a:solidFill>
                  <a:srgbClr val="333333"/>
                </a:solidFill>
                <a:latin typeface="Arial"/>
                <a:ea typeface="Arial"/>
                <a:cs typeface="Arial"/>
                <a:sym typeface="Arial"/>
              </a:rPr>
              <a:t>e.</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ConcreteFlyweight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(CharacterA, CharacterB, ..., CharacterZ)</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implements the Flyweight interface and adds storage for intrinsic state, if any. A ConcreteFlyweight object must be sharable. Any state it stores must be 	intrinsic, that is, it must be independent of the ConcreteFlyweight object's context.</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UnsharedConcreteFlyweight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 not used )</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not all Flyweight subclasses need to be shared. The Flyweight interface </a:t>
            </a:r>
            <a:r>
              <a:rPr i="1" lang="en" sz="800">
                <a:solidFill>
                  <a:srgbClr val="333333"/>
                </a:solidFill>
                <a:latin typeface="Arial"/>
                <a:ea typeface="Arial"/>
                <a:cs typeface="Arial"/>
                <a:sym typeface="Arial"/>
              </a:rPr>
              <a:t>enables</a:t>
            </a:r>
            <a:r>
              <a:rPr lang="en" sz="800">
                <a:solidFill>
                  <a:srgbClr val="333333"/>
                </a:solidFill>
                <a:latin typeface="Arial"/>
                <a:ea typeface="Arial"/>
                <a:cs typeface="Arial"/>
                <a:sym typeface="Arial"/>
              </a:rPr>
              <a:t> sharing, but it doesn't enforce it. It is common for UnsharedConcreteFlyweight objects to have ConcreteFlyweight objects as children at some level in the flyweight object structure (as the Row and Column classes have).		</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FlyweightFactory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(CharacterFactory)</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creates and manages flyweight objects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ensures that flyweight are shared properly. When a client requests a flyweight, the FlyweightFactory objects assets an existing instance or creates one, if none exists</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Client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(FlyweightApp)</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maintains a reference to flyweight(s).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computes or stores the extrinsic state of flyweight(s).</a:t>
            </a:r>
            <a:endParaRPr sz="800">
              <a:solidFill>
                <a:srgbClr val="333333"/>
              </a:solidFill>
              <a:latin typeface="Arial"/>
              <a:ea typeface="Arial"/>
              <a:cs typeface="Arial"/>
              <a:sym typeface="Arial"/>
            </a:endParaRPr>
          </a:p>
        </p:txBody>
      </p:sp>
      <p:sp>
        <p:nvSpPr>
          <p:cNvPr id="1235" name="Shape 123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36" name="Shape 1236"/>
          <p:cNvGrpSpPr/>
          <p:nvPr/>
        </p:nvGrpSpPr>
        <p:grpSpPr>
          <a:xfrm>
            <a:off x="6438110" y="3653462"/>
            <a:ext cx="369505" cy="369505"/>
            <a:chOff x="2594050" y="1631825"/>
            <a:chExt cx="439625" cy="439625"/>
          </a:xfrm>
        </p:grpSpPr>
        <p:sp>
          <p:nvSpPr>
            <p:cNvPr id="1237" name="Shape 123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Shape 123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9" name="Shape 123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0" name="Shape 124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pic>
        <p:nvPicPr>
          <p:cNvPr id="1245" name="Shape 1245"/>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246" name="Shape 1246"/>
          <p:cNvGrpSpPr/>
          <p:nvPr/>
        </p:nvGrpSpPr>
        <p:grpSpPr>
          <a:xfrm>
            <a:off x="5853100" y="3068600"/>
            <a:ext cx="1539600" cy="1539600"/>
            <a:chOff x="6680825" y="2549350"/>
            <a:chExt cx="1539600" cy="1539600"/>
          </a:xfrm>
        </p:grpSpPr>
        <p:sp>
          <p:nvSpPr>
            <p:cNvPr id="1247" name="Shape 124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8" name="Shape 124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9" name="Shape 124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0" name="Shape 1250"/>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251" name="Shape 1251"/>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http://www.dofactory.com/net/flyweight-design-pattern</a:t>
            </a:r>
            <a:endParaRPr sz="1400"/>
          </a:p>
          <a:p>
            <a:pPr indent="0" lvl="0" marL="0" rtl="0">
              <a:spcBef>
                <a:spcPts val="600"/>
              </a:spcBef>
              <a:spcAft>
                <a:spcPts val="0"/>
              </a:spcAft>
              <a:buNone/>
            </a:pPr>
            <a:r>
              <a:t/>
            </a:r>
            <a:endParaRPr sz="1400"/>
          </a:p>
        </p:txBody>
      </p:sp>
      <p:sp>
        <p:nvSpPr>
          <p:cNvPr id="1252" name="Shape 125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53" name="Shape 1253"/>
          <p:cNvGrpSpPr/>
          <p:nvPr/>
        </p:nvGrpSpPr>
        <p:grpSpPr>
          <a:xfrm>
            <a:off x="6438110" y="3653462"/>
            <a:ext cx="369505" cy="369505"/>
            <a:chOff x="2594050" y="1631825"/>
            <a:chExt cx="439625" cy="439625"/>
          </a:xfrm>
        </p:grpSpPr>
        <p:sp>
          <p:nvSpPr>
            <p:cNvPr id="1254" name="Shape 125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Shape 125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Shape 125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Shape 125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idx="4294967295" type="ctrTitle"/>
          </p:nvPr>
        </p:nvSpPr>
        <p:spPr>
          <a:xfrm>
            <a:off x="2088625" y="1180475"/>
            <a:ext cx="5574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000"/>
              <a:t>Attribute</a:t>
            </a:r>
            <a:endParaRPr sz="9000"/>
          </a:p>
        </p:txBody>
      </p:sp>
      <p:sp>
        <p:nvSpPr>
          <p:cNvPr id="226" name="Shape 226"/>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latin typeface="Poppins"/>
                <a:ea typeface="Poppins"/>
                <a:cs typeface="Poppins"/>
                <a:sym typeface="Poppins"/>
              </a:rPr>
              <a:t>Tech definition:</a:t>
            </a:r>
            <a:endParaRPr b="1">
              <a:latin typeface="Poppins"/>
              <a:ea typeface="Poppins"/>
              <a:cs typeface="Poppins"/>
              <a:sym typeface="Poppins"/>
            </a:endParaRPr>
          </a:p>
          <a:p>
            <a:pPr indent="0" lvl="0" marL="0" rtl="0">
              <a:spcBef>
                <a:spcPts val="600"/>
              </a:spcBef>
              <a:spcAft>
                <a:spcPts val="0"/>
              </a:spcAft>
              <a:buClr>
                <a:schemeClr val="dk1"/>
              </a:buClr>
              <a:buSzPts val="1100"/>
              <a:buFont typeface="Arial"/>
              <a:buNone/>
            </a:pPr>
            <a:r>
              <a:rPr lang="en"/>
              <a:t>A</a:t>
            </a:r>
            <a:r>
              <a:rPr lang="en"/>
              <a:t>n attribute is a specification that defines a property of an</a:t>
            </a:r>
            <a:r>
              <a:rPr lang="en">
                <a:uFill>
                  <a:noFill/>
                </a:uFill>
                <a:hlinkClick r:id="rId3"/>
              </a:rPr>
              <a:t> object</a:t>
            </a:r>
            <a:r>
              <a:rPr lang="en"/>
              <a:t>, element, or file. It may also refer to or set the specific</a:t>
            </a:r>
            <a:r>
              <a:rPr lang="en">
                <a:uFill>
                  <a:noFill/>
                </a:uFill>
                <a:hlinkClick r:id="rId4"/>
              </a:rPr>
              <a:t> value</a:t>
            </a:r>
            <a:r>
              <a:rPr lang="en"/>
              <a:t> for a given instance of such.</a:t>
            </a:r>
            <a:endParaRPr/>
          </a:p>
        </p:txBody>
      </p:sp>
      <p:sp>
        <p:nvSpPr>
          <p:cNvPr id="227" name="Shape 2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8" name="Shape 228"/>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
        <p:nvSpPr>
          <p:cNvPr id="1262" name="Shape 1262"/>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Proxy</a:t>
            </a:r>
            <a:endParaRPr sz="7200"/>
          </a:p>
        </p:txBody>
      </p:sp>
      <p:sp>
        <p:nvSpPr>
          <p:cNvPr id="1263" name="Shape 1263"/>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Provide a surrogate or placeholder for another object to control access to it. </a:t>
            </a:r>
            <a:endParaRPr sz="1400"/>
          </a:p>
        </p:txBody>
      </p:sp>
      <p:sp>
        <p:nvSpPr>
          <p:cNvPr id="1264" name="Shape 126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65" name="Shape 1265"/>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66" name="Shape 1266"/>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0" name="Shape 1270"/>
        <p:cNvGrpSpPr/>
        <p:nvPr/>
      </p:nvGrpSpPr>
      <p:grpSpPr>
        <a:xfrm>
          <a:off x="0" y="0"/>
          <a:ext cx="0" cy="0"/>
          <a:chOff x="0" y="0"/>
          <a:chExt cx="0" cy="0"/>
        </a:xfrm>
      </p:grpSpPr>
      <p:pic>
        <p:nvPicPr>
          <p:cNvPr id="1271" name="Shape 1271"/>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272" name="Shape 1272"/>
          <p:cNvGrpSpPr/>
          <p:nvPr/>
        </p:nvGrpSpPr>
        <p:grpSpPr>
          <a:xfrm>
            <a:off x="5853100" y="3068600"/>
            <a:ext cx="1539600" cy="1539600"/>
            <a:chOff x="6680825" y="2549350"/>
            <a:chExt cx="1539600" cy="1539600"/>
          </a:xfrm>
        </p:grpSpPr>
        <p:sp>
          <p:nvSpPr>
            <p:cNvPr id="1273" name="Shape 127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Shape 1274"/>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Shape 1275"/>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76" name="Shape 1276"/>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277" name="Shape 127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78" name="Shape 1278"/>
          <p:cNvGrpSpPr/>
          <p:nvPr/>
        </p:nvGrpSpPr>
        <p:grpSpPr>
          <a:xfrm>
            <a:off x="6438110" y="3653462"/>
            <a:ext cx="369505" cy="369505"/>
            <a:chOff x="2594050" y="1631825"/>
            <a:chExt cx="439625" cy="439625"/>
          </a:xfrm>
        </p:grpSpPr>
        <p:sp>
          <p:nvSpPr>
            <p:cNvPr id="1279" name="Shape 127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0" name="Shape 128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Shape 128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2" name="Shape 128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283" name="Shape 1283"/>
          <p:cNvPicPr preferRelativeResize="0"/>
          <p:nvPr/>
        </p:nvPicPr>
        <p:blipFill>
          <a:blip r:embed="rId4">
            <a:alphaModFix/>
          </a:blip>
          <a:stretch>
            <a:fillRect/>
          </a:stretch>
        </p:blipFill>
        <p:spPr>
          <a:xfrm>
            <a:off x="446075" y="1892050"/>
            <a:ext cx="5014286" cy="31200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pic>
        <p:nvPicPr>
          <p:cNvPr id="1288" name="Shape 1288"/>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289" name="Shape 1289"/>
          <p:cNvGrpSpPr/>
          <p:nvPr/>
        </p:nvGrpSpPr>
        <p:grpSpPr>
          <a:xfrm>
            <a:off x="5853100" y="3068600"/>
            <a:ext cx="1539600" cy="1539600"/>
            <a:chOff x="6680825" y="2549350"/>
            <a:chExt cx="1539600" cy="1539600"/>
          </a:xfrm>
        </p:grpSpPr>
        <p:sp>
          <p:nvSpPr>
            <p:cNvPr id="1290" name="Shape 129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1" name="Shape 1291"/>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Shape 1292"/>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3" name="Shape 1293"/>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294" name="Shape 1294"/>
          <p:cNvSpPr txBox="1"/>
          <p:nvPr>
            <p:ph idx="1" type="body"/>
          </p:nvPr>
        </p:nvSpPr>
        <p:spPr>
          <a:xfrm>
            <a:off x="285300" y="1958050"/>
            <a:ext cx="55317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800">
                <a:solidFill>
                  <a:srgbClr val="333333"/>
                </a:solidFill>
                <a:latin typeface="Arial"/>
                <a:ea typeface="Arial"/>
                <a:cs typeface="Arial"/>
                <a:sym typeface="Arial"/>
              </a:rPr>
              <a:t>The classes and objects participating in this pattern are:</a:t>
            </a:r>
            <a:endParaRPr sz="800">
              <a:solidFill>
                <a:srgbClr val="333333"/>
              </a:solidFill>
              <a:latin typeface="Arial"/>
              <a:ea typeface="Arial"/>
              <a:cs typeface="Arial"/>
              <a:sym typeface="Arial"/>
            </a:endParaRPr>
          </a:p>
          <a:p>
            <a:pPr indent="-279400" lvl="0" marL="457200" rtl="0">
              <a:lnSpc>
                <a:spcPct val="115000"/>
              </a:lnSpc>
              <a:spcBef>
                <a:spcPts val="800"/>
              </a:spcBef>
              <a:spcAft>
                <a:spcPts val="0"/>
              </a:spcAft>
              <a:buClr>
                <a:srgbClr val="333333"/>
              </a:buClr>
              <a:buSzPts val="800"/>
              <a:buFont typeface="Arial"/>
              <a:buChar char="●"/>
            </a:pPr>
            <a:r>
              <a:rPr b="1" lang="en" sz="800">
                <a:solidFill>
                  <a:srgbClr val="AA0000"/>
                </a:solidFill>
                <a:latin typeface="Arial"/>
                <a:ea typeface="Arial"/>
                <a:cs typeface="Arial"/>
                <a:sym typeface="Arial"/>
              </a:rPr>
              <a:t>Proxy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(MathProxy)</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maintains a reference that lets the proxy access the real subject. Proxy may refer to a Subject if the RealSubject and Subject interfaces are the same.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provides an interface identical to Subject's so that a proxy can be substituted for for the real subject.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controls access to the real subject and may be responsible for creating and deleting it.</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other responsibilites depend on the kind of proxy: 					</a:t>
            </a:r>
            <a:endParaRPr sz="800">
              <a:solidFill>
                <a:srgbClr val="333333"/>
              </a:solidFill>
              <a:latin typeface="Arial"/>
              <a:ea typeface="Arial"/>
              <a:cs typeface="Arial"/>
              <a:sym typeface="Arial"/>
            </a:endParaRPr>
          </a:p>
          <a:p>
            <a:pPr indent="-279400" lvl="2" marL="1371600" rtl="0">
              <a:lnSpc>
                <a:spcPct val="115000"/>
              </a:lnSpc>
              <a:spcBef>
                <a:spcPts val="0"/>
              </a:spcBef>
              <a:spcAft>
                <a:spcPts val="0"/>
              </a:spcAft>
              <a:buClr>
                <a:srgbClr val="333333"/>
              </a:buClr>
              <a:buSzPts val="800"/>
              <a:buFont typeface="Arial"/>
              <a:buChar char="■"/>
            </a:pPr>
            <a:r>
              <a:rPr i="1" lang="en" sz="800">
                <a:solidFill>
                  <a:srgbClr val="AA0000"/>
                </a:solidFill>
                <a:latin typeface="Arial"/>
                <a:ea typeface="Arial"/>
                <a:cs typeface="Arial"/>
                <a:sym typeface="Arial"/>
              </a:rPr>
              <a:t>remote proxies</a:t>
            </a:r>
            <a:r>
              <a:rPr lang="en" sz="800">
                <a:solidFill>
                  <a:srgbClr val="333333"/>
                </a:solidFill>
                <a:latin typeface="Arial"/>
                <a:ea typeface="Arial"/>
                <a:cs typeface="Arial"/>
                <a:sym typeface="Arial"/>
              </a:rPr>
              <a:t> are responsible for encoding a request and its arguments and for sending the encoded request to the real subject in a different address space. 	</a:t>
            </a:r>
            <a:endParaRPr sz="800">
              <a:solidFill>
                <a:srgbClr val="333333"/>
              </a:solidFill>
              <a:latin typeface="Arial"/>
              <a:ea typeface="Arial"/>
              <a:cs typeface="Arial"/>
              <a:sym typeface="Arial"/>
            </a:endParaRPr>
          </a:p>
          <a:p>
            <a:pPr indent="-279400" lvl="2" marL="1371600" rtl="0">
              <a:lnSpc>
                <a:spcPct val="115000"/>
              </a:lnSpc>
              <a:spcBef>
                <a:spcPts val="0"/>
              </a:spcBef>
              <a:spcAft>
                <a:spcPts val="0"/>
              </a:spcAft>
              <a:buClr>
                <a:srgbClr val="333333"/>
              </a:buClr>
              <a:buSzPts val="800"/>
              <a:buFont typeface="Arial"/>
              <a:buChar char="■"/>
            </a:pPr>
            <a:r>
              <a:rPr i="1" lang="en" sz="800">
                <a:solidFill>
                  <a:srgbClr val="AA0000"/>
                </a:solidFill>
                <a:latin typeface="Arial"/>
                <a:ea typeface="Arial"/>
                <a:cs typeface="Arial"/>
                <a:sym typeface="Arial"/>
              </a:rPr>
              <a:t>virtual proxies</a:t>
            </a:r>
            <a:r>
              <a:rPr lang="en" sz="800">
                <a:solidFill>
                  <a:srgbClr val="333333"/>
                </a:solidFill>
                <a:latin typeface="Arial"/>
                <a:ea typeface="Arial"/>
                <a:cs typeface="Arial"/>
                <a:sym typeface="Arial"/>
              </a:rPr>
              <a:t> may cache additional information about the real subject so that they can postpone accessing it. For example, the ImageProxy from the Motivation caches the real images's extent. </a:t>
            </a:r>
            <a:endParaRPr sz="800">
              <a:solidFill>
                <a:srgbClr val="333333"/>
              </a:solidFill>
              <a:latin typeface="Arial"/>
              <a:ea typeface="Arial"/>
              <a:cs typeface="Arial"/>
              <a:sym typeface="Arial"/>
            </a:endParaRPr>
          </a:p>
          <a:p>
            <a:pPr indent="-279400" lvl="2" marL="1371600" rtl="0">
              <a:lnSpc>
                <a:spcPct val="115000"/>
              </a:lnSpc>
              <a:spcBef>
                <a:spcPts val="0"/>
              </a:spcBef>
              <a:spcAft>
                <a:spcPts val="0"/>
              </a:spcAft>
              <a:buClr>
                <a:srgbClr val="333333"/>
              </a:buClr>
              <a:buSzPts val="800"/>
              <a:buFont typeface="Arial"/>
              <a:buChar char="■"/>
            </a:pPr>
            <a:r>
              <a:rPr i="1" lang="en" sz="800">
                <a:solidFill>
                  <a:srgbClr val="AA0000"/>
                </a:solidFill>
                <a:latin typeface="Arial"/>
                <a:ea typeface="Arial"/>
                <a:cs typeface="Arial"/>
                <a:sym typeface="Arial"/>
              </a:rPr>
              <a:t>protection proxies</a:t>
            </a:r>
            <a:r>
              <a:rPr lang="en" sz="800">
                <a:solidFill>
                  <a:srgbClr val="333333"/>
                </a:solidFill>
                <a:latin typeface="Arial"/>
                <a:ea typeface="Arial"/>
                <a:cs typeface="Arial"/>
                <a:sym typeface="Arial"/>
              </a:rPr>
              <a:t> check that the caller has the access permissions required to perform a request</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Subject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(IMath)</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defines the common interface for RealSubject and Proxy so that a Proxy can be used anywhere a RealSubject is expected.</a:t>
            </a:r>
            <a:endParaRPr sz="800">
              <a:solidFill>
                <a:srgbClr val="333333"/>
              </a:solidFill>
              <a:latin typeface="Arial"/>
              <a:ea typeface="Arial"/>
              <a:cs typeface="Arial"/>
              <a:sym typeface="Arial"/>
            </a:endParaRPr>
          </a:p>
          <a:p>
            <a:pPr indent="-279400" lvl="0" marL="457200" rtl="0">
              <a:lnSpc>
                <a:spcPct val="115000"/>
              </a:lnSpc>
              <a:spcBef>
                <a:spcPts val="0"/>
              </a:spcBef>
              <a:spcAft>
                <a:spcPts val="0"/>
              </a:spcAft>
              <a:buClr>
                <a:srgbClr val="333333"/>
              </a:buClr>
              <a:buSzPts val="800"/>
              <a:buFont typeface="Arial"/>
              <a:buChar char="●"/>
            </a:pPr>
            <a:r>
              <a:rPr b="1" lang="en" sz="800">
                <a:solidFill>
                  <a:srgbClr val="AA0000"/>
                </a:solidFill>
                <a:latin typeface="Arial"/>
                <a:ea typeface="Arial"/>
                <a:cs typeface="Arial"/>
                <a:sym typeface="Arial"/>
              </a:rPr>
              <a:t>RealSubject </a:t>
            </a:r>
            <a:r>
              <a:rPr lang="en" sz="800">
                <a:solidFill>
                  <a:srgbClr val="333333"/>
                </a:solidFill>
                <a:latin typeface="Arial"/>
                <a:ea typeface="Arial"/>
                <a:cs typeface="Arial"/>
                <a:sym typeface="Arial"/>
              </a:rPr>
              <a:t>  </a:t>
            </a:r>
            <a:r>
              <a:rPr b="1" lang="en" sz="800">
                <a:solidFill>
                  <a:srgbClr val="007733"/>
                </a:solidFill>
                <a:latin typeface="Arial"/>
                <a:ea typeface="Arial"/>
                <a:cs typeface="Arial"/>
                <a:sym typeface="Arial"/>
              </a:rPr>
              <a:t>(Math)</a:t>
            </a:r>
            <a:r>
              <a:rPr lang="en" sz="800">
                <a:solidFill>
                  <a:srgbClr val="333333"/>
                </a:solidFill>
                <a:latin typeface="Arial"/>
                <a:ea typeface="Arial"/>
                <a:cs typeface="Arial"/>
                <a:sym typeface="Arial"/>
              </a:rPr>
              <a:t> </a:t>
            </a:r>
            <a:endParaRPr sz="800">
              <a:solidFill>
                <a:srgbClr val="333333"/>
              </a:solidFill>
              <a:latin typeface="Arial"/>
              <a:ea typeface="Arial"/>
              <a:cs typeface="Arial"/>
              <a:sym typeface="Arial"/>
            </a:endParaRPr>
          </a:p>
          <a:p>
            <a:pPr indent="-279400" lvl="1" marL="914400" rtl="0">
              <a:lnSpc>
                <a:spcPct val="115000"/>
              </a:lnSpc>
              <a:spcBef>
                <a:spcPts val="0"/>
              </a:spcBef>
              <a:spcAft>
                <a:spcPts val="0"/>
              </a:spcAft>
              <a:buClr>
                <a:srgbClr val="333333"/>
              </a:buClr>
              <a:buSzPts val="800"/>
              <a:buFont typeface="Arial"/>
              <a:buChar char="○"/>
            </a:pPr>
            <a:r>
              <a:rPr lang="en" sz="800">
                <a:solidFill>
                  <a:srgbClr val="333333"/>
                </a:solidFill>
                <a:latin typeface="Arial"/>
                <a:ea typeface="Arial"/>
                <a:cs typeface="Arial"/>
                <a:sym typeface="Arial"/>
              </a:rPr>
              <a:t>defines the real object that the proxy represents.</a:t>
            </a:r>
            <a:endParaRPr sz="800">
              <a:solidFill>
                <a:srgbClr val="333333"/>
              </a:solidFill>
              <a:latin typeface="Arial"/>
              <a:ea typeface="Arial"/>
              <a:cs typeface="Arial"/>
              <a:sym typeface="Arial"/>
            </a:endParaRPr>
          </a:p>
        </p:txBody>
      </p:sp>
      <p:sp>
        <p:nvSpPr>
          <p:cNvPr id="1295" name="Shape 129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296" name="Shape 1296"/>
          <p:cNvGrpSpPr/>
          <p:nvPr/>
        </p:nvGrpSpPr>
        <p:grpSpPr>
          <a:xfrm>
            <a:off x="6438110" y="3653462"/>
            <a:ext cx="369505" cy="369505"/>
            <a:chOff x="2594050" y="1631825"/>
            <a:chExt cx="439625" cy="439625"/>
          </a:xfrm>
        </p:grpSpPr>
        <p:sp>
          <p:nvSpPr>
            <p:cNvPr id="1297" name="Shape 129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8" name="Shape 129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9" name="Shape 129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Shape 130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4" name="Shape 1304"/>
        <p:cNvGrpSpPr/>
        <p:nvPr/>
      </p:nvGrpSpPr>
      <p:grpSpPr>
        <a:xfrm>
          <a:off x="0" y="0"/>
          <a:ext cx="0" cy="0"/>
          <a:chOff x="0" y="0"/>
          <a:chExt cx="0" cy="0"/>
        </a:xfrm>
      </p:grpSpPr>
      <p:pic>
        <p:nvPicPr>
          <p:cNvPr id="1305" name="Shape 1305"/>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306" name="Shape 1306"/>
          <p:cNvGrpSpPr/>
          <p:nvPr/>
        </p:nvGrpSpPr>
        <p:grpSpPr>
          <a:xfrm>
            <a:off x="5853100" y="3068600"/>
            <a:ext cx="1539600" cy="1539600"/>
            <a:chOff x="6680825" y="2549350"/>
            <a:chExt cx="1539600" cy="1539600"/>
          </a:xfrm>
        </p:grpSpPr>
        <p:sp>
          <p:nvSpPr>
            <p:cNvPr id="1307" name="Shape 130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8" name="Shape 1308"/>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9" name="Shape 1309"/>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0" name="Shape 1310"/>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311" name="Shape 1311"/>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http://www.dofactory.com/net/proxy-design-pattern</a:t>
            </a:r>
            <a:endParaRPr sz="1400"/>
          </a:p>
          <a:p>
            <a:pPr indent="0" lvl="0" marL="0" rtl="0">
              <a:spcBef>
                <a:spcPts val="600"/>
              </a:spcBef>
              <a:spcAft>
                <a:spcPts val="0"/>
              </a:spcAft>
              <a:buNone/>
            </a:pPr>
            <a:r>
              <a:t/>
            </a:r>
            <a:endParaRPr sz="1400"/>
          </a:p>
        </p:txBody>
      </p:sp>
      <p:sp>
        <p:nvSpPr>
          <p:cNvPr id="1312" name="Shape 131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313" name="Shape 1313"/>
          <p:cNvGrpSpPr/>
          <p:nvPr/>
        </p:nvGrpSpPr>
        <p:grpSpPr>
          <a:xfrm>
            <a:off x="6438110" y="3653462"/>
            <a:ext cx="369505" cy="369505"/>
            <a:chOff x="2594050" y="1631825"/>
            <a:chExt cx="439625" cy="439625"/>
          </a:xfrm>
        </p:grpSpPr>
        <p:sp>
          <p:nvSpPr>
            <p:cNvPr id="1314" name="Shape 131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Shape 131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6" name="Shape 131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7" name="Shape 131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1" name="Shape 1321"/>
        <p:cNvGrpSpPr/>
        <p:nvPr/>
      </p:nvGrpSpPr>
      <p:grpSpPr>
        <a:xfrm>
          <a:off x="0" y="0"/>
          <a:ext cx="0" cy="0"/>
          <a:chOff x="0" y="0"/>
          <a:chExt cx="0" cy="0"/>
        </a:xfrm>
      </p:grpSpPr>
      <p:sp>
        <p:nvSpPr>
          <p:cNvPr id="1322" name="Shape 1322"/>
          <p:cNvSpPr txBox="1"/>
          <p:nvPr>
            <p:ph idx="4294967295" type="ctrTitle"/>
          </p:nvPr>
        </p:nvSpPr>
        <p:spPr>
          <a:xfrm>
            <a:off x="2092625" y="2954950"/>
            <a:ext cx="4958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Behavioural</a:t>
            </a:r>
            <a:endParaRPr sz="6000"/>
          </a:p>
        </p:txBody>
      </p:sp>
      <p:sp>
        <p:nvSpPr>
          <p:cNvPr id="1323" name="Shape 1323"/>
          <p:cNvSpPr txBox="1"/>
          <p:nvPr>
            <p:ph idx="4294967295" type="subTitle"/>
          </p:nvPr>
        </p:nvSpPr>
        <p:spPr>
          <a:xfrm>
            <a:off x="2092625" y="4097352"/>
            <a:ext cx="4958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1400"/>
          </a:p>
        </p:txBody>
      </p:sp>
      <p:grpSp>
        <p:nvGrpSpPr>
          <p:cNvPr id="1324" name="Shape 1324"/>
          <p:cNvGrpSpPr/>
          <p:nvPr/>
        </p:nvGrpSpPr>
        <p:grpSpPr>
          <a:xfrm>
            <a:off x="3952298" y="309004"/>
            <a:ext cx="1738561" cy="1738545"/>
            <a:chOff x="6643075" y="3664250"/>
            <a:chExt cx="407950" cy="407975"/>
          </a:xfrm>
        </p:grpSpPr>
        <p:sp>
          <p:nvSpPr>
            <p:cNvPr id="1325" name="Shape 1325"/>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6" name="Shape 1326"/>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27" name="Shape 1327"/>
          <p:cNvGrpSpPr/>
          <p:nvPr/>
        </p:nvGrpSpPr>
        <p:grpSpPr>
          <a:xfrm rot="-587313">
            <a:off x="3850121" y="2274317"/>
            <a:ext cx="714809" cy="714768"/>
            <a:chOff x="576250" y="4319400"/>
            <a:chExt cx="442075" cy="442050"/>
          </a:xfrm>
        </p:grpSpPr>
        <p:sp>
          <p:nvSpPr>
            <p:cNvPr id="1328" name="Shape 1328"/>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Shape 1329"/>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0" name="Shape 1330"/>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1" name="Shape 1331"/>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32" name="Shape 1332"/>
          <p:cNvSpPr/>
          <p:nvPr/>
        </p:nvSpPr>
        <p:spPr>
          <a:xfrm>
            <a:off x="3536507" y="710554"/>
            <a:ext cx="271742" cy="25947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3" name="Shape 1333"/>
          <p:cNvSpPr/>
          <p:nvPr/>
        </p:nvSpPr>
        <p:spPr>
          <a:xfrm rot="2697553">
            <a:off x="5327282" y="2038984"/>
            <a:ext cx="412519" cy="39388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Shape 1334"/>
          <p:cNvSpPr/>
          <p:nvPr/>
        </p:nvSpPr>
        <p:spPr>
          <a:xfrm>
            <a:off x="5653628" y="1814107"/>
            <a:ext cx="165205" cy="15781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Shape 1335"/>
          <p:cNvSpPr/>
          <p:nvPr/>
        </p:nvSpPr>
        <p:spPr>
          <a:xfrm rot="1280074">
            <a:off x="3348230" y="1493219"/>
            <a:ext cx="165200" cy="1577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Shape 133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0" name="Shape 1340"/>
        <p:cNvGrpSpPr/>
        <p:nvPr/>
      </p:nvGrpSpPr>
      <p:grpSpPr>
        <a:xfrm>
          <a:off x="0" y="0"/>
          <a:ext cx="0" cy="0"/>
          <a:chOff x="0" y="0"/>
          <a:chExt cx="0" cy="0"/>
        </a:xfrm>
      </p:grpSpPr>
      <p:sp>
        <p:nvSpPr>
          <p:cNvPr id="1341" name="Shape 1341"/>
          <p:cNvSpPr txBox="1"/>
          <p:nvPr>
            <p:ph idx="4294967295" type="ctrTitle"/>
          </p:nvPr>
        </p:nvSpPr>
        <p:spPr>
          <a:xfrm>
            <a:off x="2144075" y="1180475"/>
            <a:ext cx="5298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Command</a:t>
            </a:r>
            <a:endParaRPr sz="7200"/>
          </a:p>
        </p:txBody>
      </p:sp>
      <p:sp>
        <p:nvSpPr>
          <p:cNvPr id="1342" name="Shape 1342"/>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Encapsulate a request as an object, thereby letting you parameterize clients with different requests, queue or log requests, and support undoable operations. </a:t>
            </a:r>
            <a:endParaRPr sz="1400"/>
          </a:p>
        </p:txBody>
      </p:sp>
      <p:sp>
        <p:nvSpPr>
          <p:cNvPr id="1343" name="Shape 134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44" name="Shape 1344"/>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45" name="Shape 1345"/>
          <p:cNvPicPr preferRelativeResize="0"/>
          <p:nvPr/>
        </p:nvPicPr>
        <p:blipFill>
          <a:blip r:embed="rId3">
            <a:alphaModFix/>
          </a:blip>
          <a:stretch>
            <a:fillRect/>
          </a:stretch>
        </p:blipFill>
        <p:spPr>
          <a:xfrm>
            <a:off x="7257775" y="-1"/>
            <a:ext cx="1886224" cy="18862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9" name="Shape 1349"/>
        <p:cNvGrpSpPr/>
        <p:nvPr/>
      </p:nvGrpSpPr>
      <p:grpSpPr>
        <a:xfrm>
          <a:off x="0" y="0"/>
          <a:ext cx="0" cy="0"/>
          <a:chOff x="0" y="0"/>
          <a:chExt cx="0" cy="0"/>
        </a:xfrm>
      </p:grpSpPr>
      <p:pic>
        <p:nvPicPr>
          <p:cNvPr id="1350" name="Shape 135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351" name="Shape 1351"/>
          <p:cNvGrpSpPr/>
          <p:nvPr/>
        </p:nvGrpSpPr>
        <p:grpSpPr>
          <a:xfrm>
            <a:off x="5853100" y="3068600"/>
            <a:ext cx="1539600" cy="1539600"/>
            <a:chOff x="6680825" y="2549350"/>
            <a:chExt cx="1539600" cy="1539600"/>
          </a:xfrm>
        </p:grpSpPr>
        <p:sp>
          <p:nvSpPr>
            <p:cNvPr id="1352" name="Shape 135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3" name="Shape 135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4" name="Shape 135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55" name="Shape 1355"/>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356" name="Shape 135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357" name="Shape 1357"/>
          <p:cNvGrpSpPr/>
          <p:nvPr/>
        </p:nvGrpSpPr>
        <p:grpSpPr>
          <a:xfrm>
            <a:off x="6438110" y="3653462"/>
            <a:ext cx="369505" cy="369505"/>
            <a:chOff x="2594050" y="1631825"/>
            <a:chExt cx="439625" cy="439625"/>
          </a:xfrm>
        </p:grpSpPr>
        <p:sp>
          <p:nvSpPr>
            <p:cNvPr id="1358" name="Shape 135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9" name="Shape 135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0" name="Shape 136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1" name="Shape 136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362" name="Shape 1362"/>
          <p:cNvPicPr preferRelativeResize="0"/>
          <p:nvPr/>
        </p:nvPicPr>
        <p:blipFill>
          <a:blip r:embed="rId4">
            <a:alphaModFix/>
          </a:blip>
          <a:stretch>
            <a:fillRect/>
          </a:stretch>
        </p:blipFill>
        <p:spPr>
          <a:xfrm>
            <a:off x="446075" y="1892050"/>
            <a:ext cx="4765984" cy="3120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pic>
        <p:nvPicPr>
          <p:cNvPr id="1367" name="Shape 136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368" name="Shape 1368"/>
          <p:cNvGrpSpPr/>
          <p:nvPr/>
        </p:nvGrpSpPr>
        <p:grpSpPr>
          <a:xfrm>
            <a:off x="5853100" y="3068600"/>
            <a:ext cx="1539600" cy="1539600"/>
            <a:chOff x="6680825" y="2549350"/>
            <a:chExt cx="1539600" cy="1539600"/>
          </a:xfrm>
        </p:grpSpPr>
        <p:sp>
          <p:nvSpPr>
            <p:cNvPr id="1369" name="Shape 136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Shape 137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Shape 137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72" name="Shape 137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373" name="Shape 137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333333"/>
                </a:solidFill>
                <a:latin typeface="Arial"/>
                <a:ea typeface="Arial"/>
                <a:cs typeface="Arial"/>
                <a:sym typeface="Arial"/>
              </a:rPr>
              <a:t>     </a:t>
            </a:r>
            <a:r>
              <a:rPr lang="en" sz="1050">
                <a:solidFill>
                  <a:srgbClr val="333333"/>
                </a:solidFill>
                <a:latin typeface="Arial"/>
                <a:ea typeface="Arial"/>
                <a:cs typeface="Arial"/>
                <a:sym typeface="Arial"/>
              </a:rPr>
              <a:t>The classes and objects participating in this pattern are:		</a:t>
            </a:r>
            <a:endParaRPr sz="1050">
              <a:solidFill>
                <a:srgbClr val="333333"/>
              </a:solidFill>
              <a:latin typeface="Arial"/>
              <a:ea typeface="Arial"/>
              <a:cs typeface="Arial"/>
              <a:sym typeface="Arial"/>
            </a:endParaRPr>
          </a:p>
          <a:p>
            <a:pPr indent="-295275" lvl="0" marL="457200" rtl="0">
              <a:lnSpc>
                <a:spcPct val="115000"/>
              </a:lnSpc>
              <a:spcBef>
                <a:spcPts val="80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Command</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(Command)</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declares an interface for executing an operation	</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ConcreteCommand</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(CalculatorCommand)</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a binding between a Receiver object and an action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Execute by invoking the corresponding operation(s) on Receiver</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Client</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(CommandApp)</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creates a ConcreteCommand object and sets its receiver</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Invoker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(User)</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asks the command to carry out the request</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Receiver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(Calculator)</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knows how to perform the operations associated with carrying out the request.</a:t>
            </a:r>
            <a:endParaRPr sz="105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05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1374" name="Shape 137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375" name="Shape 1375"/>
          <p:cNvGrpSpPr/>
          <p:nvPr/>
        </p:nvGrpSpPr>
        <p:grpSpPr>
          <a:xfrm>
            <a:off x="6438110" y="3653462"/>
            <a:ext cx="369505" cy="369505"/>
            <a:chOff x="2594050" y="1631825"/>
            <a:chExt cx="439625" cy="439625"/>
          </a:xfrm>
        </p:grpSpPr>
        <p:sp>
          <p:nvSpPr>
            <p:cNvPr id="1376" name="Shape 137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7" name="Shape 137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Shape 137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9" name="Shape 137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id="1384" name="Shape 138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385" name="Shape 1385"/>
          <p:cNvGrpSpPr/>
          <p:nvPr/>
        </p:nvGrpSpPr>
        <p:grpSpPr>
          <a:xfrm>
            <a:off x="5853100" y="3068600"/>
            <a:ext cx="1539600" cy="1539600"/>
            <a:chOff x="6680825" y="2549350"/>
            <a:chExt cx="1539600" cy="1539600"/>
          </a:xfrm>
        </p:grpSpPr>
        <p:sp>
          <p:nvSpPr>
            <p:cNvPr id="1386" name="Shape 138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7" name="Shape 138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8" name="Shape 138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89" name="Shape 138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390" name="Shape 1390"/>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http://www.dofactory.com/net/command-design-pattern</a:t>
            </a:r>
            <a:endParaRPr sz="1400"/>
          </a:p>
          <a:p>
            <a:pPr indent="0" lvl="0" marL="0" rtl="0">
              <a:spcBef>
                <a:spcPts val="600"/>
              </a:spcBef>
              <a:spcAft>
                <a:spcPts val="0"/>
              </a:spcAft>
              <a:buNone/>
            </a:pPr>
            <a:r>
              <a:t/>
            </a:r>
            <a:endParaRPr sz="1400"/>
          </a:p>
        </p:txBody>
      </p:sp>
      <p:sp>
        <p:nvSpPr>
          <p:cNvPr id="1391" name="Shape 139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392" name="Shape 1392"/>
          <p:cNvGrpSpPr/>
          <p:nvPr/>
        </p:nvGrpSpPr>
        <p:grpSpPr>
          <a:xfrm>
            <a:off x="6438110" y="3653462"/>
            <a:ext cx="369505" cy="369505"/>
            <a:chOff x="2594050" y="1631825"/>
            <a:chExt cx="439625" cy="439625"/>
          </a:xfrm>
        </p:grpSpPr>
        <p:sp>
          <p:nvSpPr>
            <p:cNvPr id="1393" name="Shape 139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4" name="Shape 139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5" name="Shape 139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6" name="Shape 139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Shape 1401"/>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Iterator</a:t>
            </a:r>
            <a:endParaRPr sz="7200"/>
          </a:p>
        </p:txBody>
      </p:sp>
      <p:sp>
        <p:nvSpPr>
          <p:cNvPr id="1402" name="Shape 1402"/>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Provide a way to access the elements of an aggregate object sequentially without exposing its underlying representation. </a:t>
            </a:r>
            <a:endParaRPr sz="1400"/>
          </a:p>
        </p:txBody>
      </p:sp>
      <p:sp>
        <p:nvSpPr>
          <p:cNvPr id="1403" name="Shape 140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04" name="Shape 1404"/>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05" name="Shape 1405"/>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34" name="Shape 234"/>
          <p:cNvGrpSpPr/>
          <p:nvPr/>
        </p:nvGrpSpPr>
        <p:grpSpPr>
          <a:xfrm>
            <a:off x="5853100" y="3068600"/>
            <a:ext cx="1539600" cy="1539600"/>
            <a:chOff x="6680825" y="2549350"/>
            <a:chExt cx="1539600" cy="1539600"/>
          </a:xfrm>
        </p:grpSpPr>
        <p:sp>
          <p:nvSpPr>
            <p:cNvPr id="235" name="Shape 235"/>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8" name="Shape 23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39" name="Shape 239"/>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000"/>
              <a:t>class Shape {</a:t>
            </a:r>
            <a:endParaRPr sz="1000"/>
          </a:p>
          <a:p>
            <a:pPr indent="0" lvl="0" marL="0">
              <a:spcBef>
                <a:spcPts val="600"/>
              </a:spcBef>
              <a:spcAft>
                <a:spcPts val="0"/>
              </a:spcAft>
              <a:buNone/>
            </a:pPr>
            <a:r>
              <a:rPr lang="en" sz="1000"/>
              <a:t>    	string name;</a:t>
            </a:r>
            <a:endParaRPr sz="1000"/>
          </a:p>
          <a:p>
            <a:pPr indent="0" lvl="0" marL="0">
              <a:spcBef>
                <a:spcPts val="600"/>
              </a:spcBef>
              <a:spcAft>
                <a:spcPts val="0"/>
              </a:spcAft>
              <a:buNone/>
            </a:pPr>
            <a:r>
              <a:rPr lang="en" sz="1000"/>
              <a:t>    	float area;</a:t>
            </a:r>
            <a:endParaRPr sz="1000"/>
          </a:p>
          <a:p>
            <a:pPr indent="0" lvl="0" marL="0">
              <a:spcBef>
                <a:spcPts val="600"/>
              </a:spcBef>
              <a:spcAft>
                <a:spcPts val="0"/>
              </a:spcAft>
              <a:buNone/>
            </a:pPr>
            <a:r>
              <a:rPr lang="en" sz="1000"/>
              <a:t>    	float perimeter;</a:t>
            </a:r>
            <a:endParaRPr sz="1000"/>
          </a:p>
          <a:p>
            <a:pPr indent="0" lvl="0" marL="0">
              <a:spcBef>
                <a:spcPts val="600"/>
              </a:spcBef>
              <a:spcAft>
                <a:spcPts val="0"/>
              </a:spcAft>
              <a:buNone/>
            </a:pPr>
            <a:r>
              <a:rPr lang="en" sz="1000"/>
              <a:t>.</a:t>
            </a:r>
            <a:endParaRPr sz="1000"/>
          </a:p>
          <a:p>
            <a:pPr indent="0" lvl="0" marL="0">
              <a:spcBef>
                <a:spcPts val="600"/>
              </a:spcBef>
              <a:spcAft>
                <a:spcPts val="0"/>
              </a:spcAft>
              <a:buNone/>
            </a:pPr>
            <a:r>
              <a:rPr lang="en" sz="1000"/>
              <a:t>.</a:t>
            </a:r>
            <a:endParaRPr sz="1000"/>
          </a:p>
          <a:p>
            <a:pPr indent="0" lvl="0" marL="0">
              <a:spcBef>
                <a:spcPts val="600"/>
              </a:spcBef>
              <a:spcAft>
                <a:spcPts val="0"/>
              </a:spcAft>
              <a:buNone/>
            </a:pPr>
            <a:r>
              <a:rPr lang="en" sz="1000"/>
              <a:t>.</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sp>
        <p:nvSpPr>
          <p:cNvPr id="240" name="Shape 24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41" name="Shape 241"/>
          <p:cNvGrpSpPr/>
          <p:nvPr/>
        </p:nvGrpSpPr>
        <p:grpSpPr>
          <a:xfrm>
            <a:off x="6438110" y="3653462"/>
            <a:ext cx="369505" cy="369505"/>
            <a:chOff x="2594050" y="1631825"/>
            <a:chExt cx="439625" cy="439625"/>
          </a:xfrm>
        </p:grpSpPr>
        <p:sp>
          <p:nvSpPr>
            <p:cNvPr id="242" name="Shape 24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pic>
        <p:nvPicPr>
          <p:cNvPr id="1410" name="Shape 141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411" name="Shape 1411"/>
          <p:cNvGrpSpPr/>
          <p:nvPr/>
        </p:nvGrpSpPr>
        <p:grpSpPr>
          <a:xfrm>
            <a:off x="5853100" y="3068600"/>
            <a:ext cx="1539600" cy="1539600"/>
            <a:chOff x="6680825" y="2549350"/>
            <a:chExt cx="1539600" cy="1539600"/>
          </a:xfrm>
        </p:grpSpPr>
        <p:sp>
          <p:nvSpPr>
            <p:cNvPr id="1412" name="Shape 141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3" name="Shape 141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4" name="Shape 141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15" name="Shape 1415"/>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416" name="Shape 14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417" name="Shape 1417"/>
          <p:cNvGrpSpPr/>
          <p:nvPr/>
        </p:nvGrpSpPr>
        <p:grpSpPr>
          <a:xfrm>
            <a:off x="6438110" y="3653462"/>
            <a:ext cx="369505" cy="369505"/>
            <a:chOff x="2594050" y="1631825"/>
            <a:chExt cx="439625" cy="439625"/>
          </a:xfrm>
        </p:grpSpPr>
        <p:sp>
          <p:nvSpPr>
            <p:cNvPr id="1418" name="Shape 14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9" name="Shape 14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0" name="Shape 14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Shape 142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422" name="Shape 1422"/>
          <p:cNvPicPr preferRelativeResize="0"/>
          <p:nvPr/>
        </p:nvPicPr>
        <p:blipFill>
          <a:blip r:embed="rId4">
            <a:alphaModFix/>
          </a:blip>
          <a:stretch>
            <a:fillRect/>
          </a:stretch>
        </p:blipFill>
        <p:spPr>
          <a:xfrm>
            <a:off x="446075" y="1892050"/>
            <a:ext cx="4200424" cy="3120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pic>
        <p:nvPicPr>
          <p:cNvPr id="1427" name="Shape 142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428" name="Shape 1428"/>
          <p:cNvGrpSpPr/>
          <p:nvPr/>
        </p:nvGrpSpPr>
        <p:grpSpPr>
          <a:xfrm>
            <a:off x="5853100" y="3068600"/>
            <a:ext cx="1539600" cy="1539600"/>
            <a:chOff x="6680825" y="2549350"/>
            <a:chExt cx="1539600" cy="1539600"/>
          </a:xfrm>
        </p:grpSpPr>
        <p:sp>
          <p:nvSpPr>
            <p:cNvPr id="1429" name="Shape 142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0" name="Shape 143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1" name="Shape 143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32" name="Shape 143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433" name="Shape 143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latin typeface="Arial"/>
                <a:ea typeface="Arial"/>
                <a:cs typeface="Arial"/>
                <a:sym typeface="Arial"/>
              </a:rPr>
              <a:t>The classes and objects participating in this pattern are:</a:t>
            </a:r>
            <a:endParaRPr sz="1200">
              <a:solidFill>
                <a:srgbClr val="333333"/>
              </a:solidFill>
              <a:latin typeface="Arial"/>
              <a:ea typeface="Arial"/>
              <a:cs typeface="Arial"/>
              <a:sym typeface="Arial"/>
            </a:endParaRPr>
          </a:p>
          <a:p>
            <a:pPr indent="-304800" lvl="0" marL="457200" rtl="0">
              <a:lnSpc>
                <a:spcPct val="115000"/>
              </a:lnSpc>
              <a:spcBef>
                <a:spcPts val="800"/>
              </a:spcBef>
              <a:spcAft>
                <a:spcPts val="0"/>
              </a:spcAft>
              <a:buClr>
                <a:srgbClr val="333333"/>
              </a:buClr>
              <a:buSzPts val="1200"/>
              <a:buFont typeface="Arial"/>
              <a:buChar char="●"/>
            </a:pPr>
            <a:r>
              <a:rPr b="1" lang="en" sz="1200">
                <a:solidFill>
                  <a:srgbClr val="AA0000"/>
                </a:solidFill>
                <a:latin typeface="Arial"/>
                <a:ea typeface="Arial"/>
                <a:cs typeface="Arial"/>
                <a:sym typeface="Arial"/>
              </a:rPr>
              <a:t>Iterator</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(AbstractIterator)</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defines an interface for accessing and traversing elements.</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ConcreteIterator</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(Iterator)</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implements the Iterator interface.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keeps track of the current position in the traversal of the aggregate.</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Aggregate</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(AbstractCollection)</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defines an interface for creating an Iterator object	</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ConcreteAggregate</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(Collection)</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implements the Iterator creation interface to return an instance of the proper ConcreteIterator</a:t>
            </a:r>
            <a:endParaRPr sz="1200">
              <a:solidFill>
                <a:srgbClr val="333333"/>
              </a:solidFill>
              <a:latin typeface="Arial"/>
              <a:ea typeface="Arial"/>
              <a:cs typeface="Arial"/>
              <a:sym typeface="Arial"/>
            </a:endParaRPr>
          </a:p>
        </p:txBody>
      </p:sp>
      <p:sp>
        <p:nvSpPr>
          <p:cNvPr id="1434" name="Shape 143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435" name="Shape 1435"/>
          <p:cNvGrpSpPr/>
          <p:nvPr/>
        </p:nvGrpSpPr>
        <p:grpSpPr>
          <a:xfrm>
            <a:off x="6438110" y="3653462"/>
            <a:ext cx="369505" cy="369505"/>
            <a:chOff x="2594050" y="1631825"/>
            <a:chExt cx="439625" cy="439625"/>
          </a:xfrm>
        </p:grpSpPr>
        <p:sp>
          <p:nvSpPr>
            <p:cNvPr id="1436" name="Shape 143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Shape 143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Shape 143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9" name="Shape 143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3" name="Shape 1443"/>
        <p:cNvGrpSpPr/>
        <p:nvPr/>
      </p:nvGrpSpPr>
      <p:grpSpPr>
        <a:xfrm>
          <a:off x="0" y="0"/>
          <a:ext cx="0" cy="0"/>
          <a:chOff x="0" y="0"/>
          <a:chExt cx="0" cy="0"/>
        </a:xfrm>
      </p:grpSpPr>
      <p:pic>
        <p:nvPicPr>
          <p:cNvPr id="1444" name="Shape 144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445" name="Shape 1445"/>
          <p:cNvGrpSpPr/>
          <p:nvPr/>
        </p:nvGrpSpPr>
        <p:grpSpPr>
          <a:xfrm>
            <a:off x="5853100" y="3068600"/>
            <a:ext cx="1539600" cy="1539600"/>
            <a:chOff x="6680825" y="2549350"/>
            <a:chExt cx="1539600" cy="1539600"/>
          </a:xfrm>
        </p:grpSpPr>
        <p:sp>
          <p:nvSpPr>
            <p:cNvPr id="1446" name="Shape 144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7" name="Shape 144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8" name="Shape 144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49" name="Shape 144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450" name="Shape 1450"/>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http://www.dofactory.com/net/iterator-design-pattern</a:t>
            </a:r>
            <a:endParaRPr sz="1400"/>
          </a:p>
          <a:p>
            <a:pPr indent="0" lvl="0" marL="0" rtl="0">
              <a:spcBef>
                <a:spcPts val="600"/>
              </a:spcBef>
              <a:spcAft>
                <a:spcPts val="0"/>
              </a:spcAft>
              <a:buNone/>
            </a:pPr>
            <a:r>
              <a:t/>
            </a:r>
            <a:endParaRPr sz="1400"/>
          </a:p>
        </p:txBody>
      </p:sp>
      <p:sp>
        <p:nvSpPr>
          <p:cNvPr id="1451" name="Shape 145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452" name="Shape 1452"/>
          <p:cNvGrpSpPr/>
          <p:nvPr/>
        </p:nvGrpSpPr>
        <p:grpSpPr>
          <a:xfrm>
            <a:off x="6438110" y="3653462"/>
            <a:ext cx="369505" cy="369505"/>
            <a:chOff x="2594050" y="1631825"/>
            <a:chExt cx="439625" cy="439625"/>
          </a:xfrm>
        </p:grpSpPr>
        <p:sp>
          <p:nvSpPr>
            <p:cNvPr id="1453" name="Shape 145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4" name="Shape 145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5" name="Shape 145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6" name="Shape 145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0" name="Shape 1460"/>
        <p:cNvGrpSpPr/>
        <p:nvPr/>
      </p:nvGrpSpPr>
      <p:grpSpPr>
        <a:xfrm>
          <a:off x="0" y="0"/>
          <a:ext cx="0" cy="0"/>
          <a:chOff x="0" y="0"/>
          <a:chExt cx="0" cy="0"/>
        </a:xfrm>
      </p:grpSpPr>
      <p:sp>
        <p:nvSpPr>
          <p:cNvPr id="1461" name="Shape 1461"/>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Observer</a:t>
            </a:r>
            <a:endParaRPr sz="7200"/>
          </a:p>
        </p:txBody>
      </p:sp>
      <p:sp>
        <p:nvSpPr>
          <p:cNvPr id="1462" name="Shape 1462"/>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Define a one-to-many dependency between objects so that when one object changes state, all its dependents are notified and updated automatically. </a:t>
            </a:r>
            <a:endParaRPr sz="1400"/>
          </a:p>
        </p:txBody>
      </p:sp>
      <p:sp>
        <p:nvSpPr>
          <p:cNvPr id="1463" name="Shape 146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64" name="Shape 1464"/>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65" name="Shape 1465"/>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9" name="Shape 1469"/>
        <p:cNvGrpSpPr/>
        <p:nvPr/>
      </p:nvGrpSpPr>
      <p:grpSpPr>
        <a:xfrm>
          <a:off x="0" y="0"/>
          <a:ext cx="0" cy="0"/>
          <a:chOff x="0" y="0"/>
          <a:chExt cx="0" cy="0"/>
        </a:xfrm>
      </p:grpSpPr>
      <p:pic>
        <p:nvPicPr>
          <p:cNvPr id="1470" name="Shape 147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471" name="Shape 1471"/>
          <p:cNvGrpSpPr/>
          <p:nvPr/>
        </p:nvGrpSpPr>
        <p:grpSpPr>
          <a:xfrm>
            <a:off x="5853100" y="3068600"/>
            <a:ext cx="1539600" cy="1539600"/>
            <a:chOff x="6680825" y="2549350"/>
            <a:chExt cx="1539600" cy="1539600"/>
          </a:xfrm>
        </p:grpSpPr>
        <p:sp>
          <p:nvSpPr>
            <p:cNvPr id="1472" name="Shape 147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3" name="Shape 147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4" name="Shape 147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5" name="Shape 1475"/>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476" name="Shape 147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477" name="Shape 1477"/>
          <p:cNvGrpSpPr/>
          <p:nvPr/>
        </p:nvGrpSpPr>
        <p:grpSpPr>
          <a:xfrm>
            <a:off x="6438110" y="3653462"/>
            <a:ext cx="369505" cy="369505"/>
            <a:chOff x="2594050" y="1631825"/>
            <a:chExt cx="439625" cy="439625"/>
          </a:xfrm>
        </p:grpSpPr>
        <p:sp>
          <p:nvSpPr>
            <p:cNvPr id="1478" name="Shape 147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9" name="Shape 147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Shape 148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1" name="Shape 148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482" name="Shape 1482"/>
          <p:cNvPicPr preferRelativeResize="0"/>
          <p:nvPr/>
        </p:nvPicPr>
        <p:blipFill>
          <a:blip r:embed="rId4">
            <a:alphaModFix/>
          </a:blip>
          <a:stretch>
            <a:fillRect/>
          </a:stretch>
        </p:blipFill>
        <p:spPr>
          <a:xfrm>
            <a:off x="446075" y="1892050"/>
            <a:ext cx="4193778" cy="3120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6" name="Shape 1486"/>
        <p:cNvGrpSpPr/>
        <p:nvPr/>
      </p:nvGrpSpPr>
      <p:grpSpPr>
        <a:xfrm>
          <a:off x="0" y="0"/>
          <a:ext cx="0" cy="0"/>
          <a:chOff x="0" y="0"/>
          <a:chExt cx="0" cy="0"/>
        </a:xfrm>
      </p:grpSpPr>
      <p:pic>
        <p:nvPicPr>
          <p:cNvPr id="1487" name="Shape 148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488" name="Shape 1488"/>
          <p:cNvGrpSpPr/>
          <p:nvPr/>
        </p:nvGrpSpPr>
        <p:grpSpPr>
          <a:xfrm>
            <a:off x="5853100" y="3068600"/>
            <a:ext cx="1539600" cy="1539600"/>
            <a:chOff x="6680825" y="2549350"/>
            <a:chExt cx="1539600" cy="1539600"/>
          </a:xfrm>
        </p:grpSpPr>
        <p:sp>
          <p:nvSpPr>
            <p:cNvPr id="1489" name="Shape 148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0" name="Shape 149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1" name="Shape 149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92" name="Shape 149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493" name="Shape 149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rgbClr val="333333"/>
                </a:solidFill>
                <a:latin typeface="Arial"/>
                <a:ea typeface="Arial"/>
                <a:cs typeface="Arial"/>
                <a:sym typeface="Arial"/>
              </a:rPr>
              <a:t>The classes and objects participating in this pattern are:</a:t>
            </a:r>
            <a:endParaRPr sz="1050">
              <a:solidFill>
                <a:srgbClr val="333333"/>
              </a:solidFill>
              <a:latin typeface="Arial"/>
              <a:ea typeface="Arial"/>
              <a:cs typeface="Arial"/>
              <a:sym typeface="Arial"/>
            </a:endParaRPr>
          </a:p>
          <a:p>
            <a:pPr indent="-295275" lvl="0" marL="457200" rtl="0">
              <a:lnSpc>
                <a:spcPct val="115000"/>
              </a:lnSpc>
              <a:spcBef>
                <a:spcPts val="800"/>
              </a:spcBef>
              <a:spcAft>
                <a:spcPts val="0"/>
              </a:spcAft>
              <a:buClr>
                <a:srgbClr val="333333"/>
              </a:buClr>
              <a:buSzPts val="1050"/>
              <a:buFont typeface="Arial"/>
              <a:buChar char="●"/>
            </a:pPr>
            <a:r>
              <a:rPr b="1" lang="en" sz="1050">
                <a:solidFill>
                  <a:srgbClr val="AA0000"/>
                </a:solidFill>
                <a:latin typeface="Arial"/>
                <a:ea typeface="Arial"/>
                <a:cs typeface="Arial"/>
                <a:sym typeface="Arial"/>
              </a:rPr>
              <a:t>Subject</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(Stock)</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knows its observers. Any number of Observer objects may observe a subject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provides an interface for attaching and detaching Observer objec</a:t>
            </a:r>
            <a:r>
              <a:rPr lang="en" sz="1050">
                <a:solidFill>
                  <a:srgbClr val="333333"/>
                </a:solidFill>
                <a:latin typeface="Arial"/>
                <a:ea typeface="Arial"/>
                <a:cs typeface="Arial"/>
                <a:sym typeface="Arial"/>
              </a:rPr>
              <a:t>ts.</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ConcreteSubject</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(IBM)</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stores state of interest to ConcreteObserver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sends a notification to its observers when its state changes	</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Observer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(IInvestor)</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defines an updating interface for objects that should be notified of changes in a subject.	</a:t>
            </a:r>
            <a:endParaRPr sz="1050">
              <a:solidFill>
                <a:srgbClr val="333333"/>
              </a:solidFill>
              <a:latin typeface="Arial"/>
              <a:ea typeface="Arial"/>
              <a:cs typeface="Arial"/>
              <a:sym typeface="Arial"/>
            </a:endParaRPr>
          </a:p>
          <a:p>
            <a:pPr indent="-295275" lvl="0" marL="457200" rtl="0">
              <a:lnSpc>
                <a:spcPct val="115000"/>
              </a:lnSpc>
              <a:spcBef>
                <a:spcPts val="0"/>
              </a:spcBef>
              <a:spcAft>
                <a:spcPts val="0"/>
              </a:spcAft>
              <a:buClr>
                <a:srgbClr val="333333"/>
              </a:buClr>
              <a:buSzPts val="1050"/>
              <a:buFont typeface="Arial"/>
              <a:buChar char="●"/>
            </a:pPr>
            <a:r>
              <a:rPr b="1" lang="en" sz="1050">
                <a:solidFill>
                  <a:srgbClr val="AA0000"/>
                </a:solidFill>
                <a:latin typeface="Arial"/>
                <a:ea typeface="Arial"/>
                <a:cs typeface="Arial"/>
                <a:sym typeface="Arial"/>
              </a:rPr>
              <a:t>ConcreteObserver</a:t>
            </a:r>
            <a:r>
              <a:rPr lang="en" sz="1050">
                <a:solidFill>
                  <a:srgbClr val="333333"/>
                </a:solidFill>
                <a:latin typeface="Arial"/>
                <a:ea typeface="Arial"/>
                <a:cs typeface="Arial"/>
                <a:sym typeface="Arial"/>
              </a:rPr>
              <a:t>  </a:t>
            </a:r>
            <a:r>
              <a:rPr b="1" lang="en" sz="1050">
                <a:solidFill>
                  <a:srgbClr val="007733"/>
                </a:solidFill>
                <a:latin typeface="Arial"/>
                <a:ea typeface="Arial"/>
                <a:cs typeface="Arial"/>
                <a:sym typeface="Arial"/>
              </a:rPr>
              <a:t>(Investor)</a:t>
            </a:r>
            <a:r>
              <a:rPr lang="en" sz="1050">
                <a:solidFill>
                  <a:srgbClr val="333333"/>
                </a:solidFill>
                <a:latin typeface="Arial"/>
                <a:ea typeface="Arial"/>
                <a:cs typeface="Arial"/>
                <a:sym typeface="Arial"/>
              </a:rPr>
              <a: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maintains a reference to a ConcreteSubject object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stores state that should stay consistent with the subject's </a:t>
            </a:r>
            <a:endParaRPr sz="1050">
              <a:solidFill>
                <a:srgbClr val="333333"/>
              </a:solidFill>
              <a:latin typeface="Arial"/>
              <a:ea typeface="Arial"/>
              <a:cs typeface="Arial"/>
              <a:sym typeface="Arial"/>
            </a:endParaRPr>
          </a:p>
          <a:p>
            <a:pPr indent="-295275" lvl="1" marL="914400" rtl="0">
              <a:lnSpc>
                <a:spcPct val="115000"/>
              </a:lnSpc>
              <a:spcBef>
                <a:spcPts val="0"/>
              </a:spcBef>
              <a:spcAft>
                <a:spcPts val="0"/>
              </a:spcAft>
              <a:buClr>
                <a:srgbClr val="333333"/>
              </a:buClr>
              <a:buSzPts val="1050"/>
              <a:buFont typeface="Arial"/>
              <a:buChar char="○"/>
            </a:pPr>
            <a:r>
              <a:rPr lang="en" sz="1050">
                <a:solidFill>
                  <a:srgbClr val="333333"/>
                </a:solidFill>
                <a:latin typeface="Arial"/>
                <a:ea typeface="Arial"/>
                <a:cs typeface="Arial"/>
                <a:sym typeface="Arial"/>
              </a:rPr>
              <a:t>implements the Observer updating interface to keep its state consistent with the subject's</a:t>
            </a:r>
            <a:endParaRPr sz="1400">
              <a:solidFill>
                <a:srgbClr val="333333"/>
              </a:solidFill>
              <a:latin typeface="Arial"/>
              <a:ea typeface="Arial"/>
              <a:cs typeface="Arial"/>
              <a:sym typeface="Arial"/>
            </a:endParaRPr>
          </a:p>
          <a:p>
            <a:pPr indent="0" lvl="0" marL="0" rtl="0">
              <a:lnSpc>
                <a:spcPct val="115000"/>
              </a:lnSpc>
              <a:spcBef>
                <a:spcPts val="800"/>
              </a:spcBef>
              <a:spcAft>
                <a:spcPts val="0"/>
              </a:spcAft>
              <a:buNone/>
            </a:pPr>
            <a:r>
              <a:t/>
            </a:r>
            <a:endParaRPr sz="14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400">
              <a:solidFill>
                <a:srgbClr val="333333"/>
              </a:solidFill>
              <a:latin typeface="Arial"/>
              <a:ea typeface="Arial"/>
              <a:cs typeface="Arial"/>
              <a:sym typeface="Arial"/>
            </a:endParaRPr>
          </a:p>
        </p:txBody>
      </p:sp>
      <p:sp>
        <p:nvSpPr>
          <p:cNvPr id="1494" name="Shape 149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495" name="Shape 1495"/>
          <p:cNvGrpSpPr/>
          <p:nvPr/>
        </p:nvGrpSpPr>
        <p:grpSpPr>
          <a:xfrm>
            <a:off x="6438110" y="3653462"/>
            <a:ext cx="369505" cy="369505"/>
            <a:chOff x="2594050" y="1631825"/>
            <a:chExt cx="439625" cy="439625"/>
          </a:xfrm>
        </p:grpSpPr>
        <p:sp>
          <p:nvSpPr>
            <p:cNvPr id="1496" name="Shape 149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7" name="Shape 149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8" name="Shape 149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9" name="Shape 149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pic>
        <p:nvPicPr>
          <p:cNvPr id="1504" name="Shape 1504"/>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505" name="Shape 1505"/>
          <p:cNvGrpSpPr/>
          <p:nvPr/>
        </p:nvGrpSpPr>
        <p:grpSpPr>
          <a:xfrm>
            <a:off x="5853100" y="3068600"/>
            <a:ext cx="1539600" cy="1539600"/>
            <a:chOff x="6680825" y="2549350"/>
            <a:chExt cx="1539600" cy="1539600"/>
          </a:xfrm>
        </p:grpSpPr>
        <p:sp>
          <p:nvSpPr>
            <p:cNvPr id="1506" name="Shape 150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7" name="Shape 150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8" name="Shape 1508"/>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09" name="Shape 150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510" name="Shape 1510"/>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1400" u="sng">
                <a:solidFill>
                  <a:schemeClr val="hlink"/>
                </a:solidFill>
                <a:hlinkClick r:id="rId4"/>
              </a:rPr>
              <a:t>http://www.dofactory.com/net/observer-design-pattern</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sz="1400"/>
          </a:p>
        </p:txBody>
      </p:sp>
      <p:sp>
        <p:nvSpPr>
          <p:cNvPr id="1511" name="Shape 151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12" name="Shape 1512"/>
          <p:cNvGrpSpPr/>
          <p:nvPr/>
        </p:nvGrpSpPr>
        <p:grpSpPr>
          <a:xfrm>
            <a:off x="6438110" y="3653462"/>
            <a:ext cx="369505" cy="369505"/>
            <a:chOff x="2594050" y="1631825"/>
            <a:chExt cx="439625" cy="439625"/>
          </a:xfrm>
        </p:grpSpPr>
        <p:sp>
          <p:nvSpPr>
            <p:cNvPr id="1513" name="Shape 151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4" name="Shape 151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5" name="Shape 151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6" name="Shape 151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0" name="Shape 1520"/>
        <p:cNvGrpSpPr/>
        <p:nvPr/>
      </p:nvGrpSpPr>
      <p:grpSpPr>
        <a:xfrm>
          <a:off x="0" y="0"/>
          <a:ext cx="0" cy="0"/>
          <a:chOff x="0" y="0"/>
          <a:chExt cx="0" cy="0"/>
        </a:xfrm>
      </p:grpSpPr>
      <p:sp>
        <p:nvSpPr>
          <p:cNvPr id="1521" name="Shape 1521"/>
          <p:cNvSpPr txBox="1"/>
          <p:nvPr>
            <p:ph idx="4294967295" type="ctrTitle"/>
          </p:nvPr>
        </p:nvSpPr>
        <p:spPr>
          <a:xfrm>
            <a:off x="2351800" y="1180475"/>
            <a:ext cx="502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Strategy</a:t>
            </a:r>
            <a:endParaRPr sz="7200"/>
          </a:p>
        </p:txBody>
      </p:sp>
      <p:sp>
        <p:nvSpPr>
          <p:cNvPr id="1522" name="Shape 1522"/>
          <p:cNvSpPr txBox="1"/>
          <p:nvPr>
            <p:ph idx="4294967295" type="subTitle"/>
          </p:nvPr>
        </p:nvSpPr>
        <p:spPr>
          <a:xfrm>
            <a:off x="2351800" y="2265874"/>
            <a:ext cx="4608000" cy="227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1400">
                <a:latin typeface="Poppins"/>
                <a:ea typeface="Poppins"/>
                <a:cs typeface="Poppins"/>
                <a:sym typeface="Poppins"/>
              </a:rPr>
              <a:t>Tech definition:</a:t>
            </a:r>
            <a:endParaRPr sz="1400"/>
          </a:p>
          <a:p>
            <a:pPr indent="0" lvl="0" marL="0" rtl="0">
              <a:spcBef>
                <a:spcPts val="600"/>
              </a:spcBef>
              <a:spcAft>
                <a:spcPts val="0"/>
              </a:spcAft>
              <a:buClr>
                <a:schemeClr val="dk1"/>
              </a:buClr>
              <a:buSzPts val="1100"/>
              <a:buFont typeface="Arial"/>
              <a:buNone/>
            </a:pPr>
            <a:r>
              <a:rPr lang="en" sz="1400"/>
              <a:t>Define a family of algorithms, encapsulate each one, and make them interchangeable. Strategy lets the algorithm vary independently from clients that use it. </a:t>
            </a:r>
            <a:endParaRPr sz="1400"/>
          </a:p>
        </p:txBody>
      </p:sp>
      <p:sp>
        <p:nvSpPr>
          <p:cNvPr id="1523" name="Shape 15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24" name="Shape 1524"/>
          <p:cNvSpPr/>
          <p:nvPr/>
        </p:nvSpPr>
        <p:spPr>
          <a:xfrm>
            <a:off x="1804239" y="1506373"/>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25" name="Shape 1525"/>
          <p:cNvPicPr preferRelativeResize="0"/>
          <p:nvPr/>
        </p:nvPicPr>
        <p:blipFill>
          <a:blip r:embed="rId3">
            <a:alphaModFix/>
          </a:blip>
          <a:stretch>
            <a:fillRect/>
          </a:stretch>
        </p:blipFill>
        <p:spPr>
          <a:xfrm>
            <a:off x="7097000" y="-12"/>
            <a:ext cx="2047001" cy="204700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9" name="Shape 1529"/>
        <p:cNvGrpSpPr/>
        <p:nvPr/>
      </p:nvGrpSpPr>
      <p:grpSpPr>
        <a:xfrm>
          <a:off x="0" y="0"/>
          <a:ext cx="0" cy="0"/>
          <a:chOff x="0" y="0"/>
          <a:chExt cx="0" cy="0"/>
        </a:xfrm>
      </p:grpSpPr>
      <p:pic>
        <p:nvPicPr>
          <p:cNvPr id="1530" name="Shape 1530"/>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531" name="Shape 1531"/>
          <p:cNvGrpSpPr/>
          <p:nvPr/>
        </p:nvGrpSpPr>
        <p:grpSpPr>
          <a:xfrm>
            <a:off x="5853100" y="3068600"/>
            <a:ext cx="1539600" cy="1539600"/>
            <a:chOff x="6680825" y="2549350"/>
            <a:chExt cx="1539600" cy="1539600"/>
          </a:xfrm>
        </p:grpSpPr>
        <p:sp>
          <p:nvSpPr>
            <p:cNvPr id="1532" name="Shape 153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3" name="Shape 153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4" name="Shape 1534"/>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35" name="Shape 1535"/>
          <p:cNvSpPr txBox="1"/>
          <p:nvPr>
            <p:ph type="title"/>
          </p:nvPr>
        </p:nvSpPr>
        <p:spPr>
          <a:xfrm>
            <a:off x="446075" y="1208950"/>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UML Diagram</a:t>
            </a:r>
            <a:endParaRPr/>
          </a:p>
        </p:txBody>
      </p:sp>
      <p:sp>
        <p:nvSpPr>
          <p:cNvPr id="1536" name="Shape 153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37" name="Shape 1537"/>
          <p:cNvGrpSpPr/>
          <p:nvPr/>
        </p:nvGrpSpPr>
        <p:grpSpPr>
          <a:xfrm>
            <a:off x="6438110" y="3653462"/>
            <a:ext cx="369505" cy="369505"/>
            <a:chOff x="2594050" y="1631825"/>
            <a:chExt cx="439625" cy="439625"/>
          </a:xfrm>
        </p:grpSpPr>
        <p:sp>
          <p:nvSpPr>
            <p:cNvPr id="1538" name="Shape 153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9" name="Shape 153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0" name="Shape 154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1" name="Shape 154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542" name="Shape 1542"/>
          <p:cNvPicPr preferRelativeResize="0"/>
          <p:nvPr/>
        </p:nvPicPr>
        <p:blipFill>
          <a:blip r:embed="rId4">
            <a:alphaModFix/>
          </a:blip>
          <a:stretch>
            <a:fillRect/>
          </a:stretch>
        </p:blipFill>
        <p:spPr>
          <a:xfrm>
            <a:off x="446075" y="1892050"/>
            <a:ext cx="5407025" cy="2029181"/>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6" name="Shape 1546"/>
        <p:cNvGrpSpPr/>
        <p:nvPr/>
      </p:nvGrpSpPr>
      <p:grpSpPr>
        <a:xfrm>
          <a:off x="0" y="0"/>
          <a:ext cx="0" cy="0"/>
          <a:chOff x="0" y="0"/>
          <a:chExt cx="0" cy="0"/>
        </a:xfrm>
      </p:grpSpPr>
      <p:pic>
        <p:nvPicPr>
          <p:cNvPr id="1547" name="Shape 1547"/>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548" name="Shape 1548"/>
          <p:cNvGrpSpPr/>
          <p:nvPr/>
        </p:nvGrpSpPr>
        <p:grpSpPr>
          <a:xfrm>
            <a:off x="5853100" y="3068600"/>
            <a:ext cx="1539600" cy="1539600"/>
            <a:chOff x="6680825" y="2549350"/>
            <a:chExt cx="1539600" cy="1539600"/>
          </a:xfrm>
        </p:grpSpPr>
        <p:sp>
          <p:nvSpPr>
            <p:cNvPr id="1549" name="Shape 1549"/>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0" name="Shape 155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1" name="Shape 1551"/>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52" name="Shape 1552"/>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Participants</a:t>
            </a:r>
            <a:endParaRPr/>
          </a:p>
        </p:txBody>
      </p:sp>
      <p:sp>
        <p:nvSpPr>
          <p:cNvPr id="1553" name="Shape 1553"/>
          <p:cNvSpPr txBox="1"/>
          <p:nvPr>
            <p:ph idx="1" type="body"/>
          </p:nvPr>
        </p:nvSpPr>
        <p:spPr>
          <a:xfrm>
            <a:off x="729125" y="1958050"/>
            <a:ext cx="5088000" cy="2618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latin typeface="Arial"/>
                <a:ea typeface="Arial"/>
                <a:cs typeface="Arial"/>
                <a:sym typeface="Arial"/>
              </a:rPr>
              <a:t>The classes and objects participating in this pattern are:</a:t>
            </a:r>
            <a:endParaRPr sz="1200">
              <a:solidFill>
                <a:srgbClr val="333333"/>
              </a:solidFill>
              <a:latin typeface="Arial"/>
              <a:ea typeface="Arial"/>
              <a:cs typeface="Arial"/>
              <a:sym typeface="Arial"/>
            </a:endParaRPr>
          </a:p>
          <a:p>
            <a:pPr indent="-304800" lvl="0" marL="457200" rtl="0">
              <a:lnSpc>
                <a:spcPct val="115000"/>
              </a:lnSpc>
              <a:spcBef>
                <a:spcPts val="800"/>
              </a:spcBef>
              <a:spcAft>
                <a:spcPts val="0"/>
              </a:spcAft>
              <a:buClr>
                <a:srgbClr val="333333"/>
              </a:buClr>
              <a:buSzPts val="1200"/>
              <a:buFont typeface="Arial"/>
              <a:buChar char="●"/>
            </a:pPr>
            <a:r>
              <a:rPr b="1" lang="en" sz="1200">
                <a:solidFill>
                  <a:srgbClr val="AA0000"/>
                </a:solidFill>
                <a:latin typeface="Arial"/>
                <a:ea typeface="Arial"/>
                <a:cs typeface="Arial"/>
                <a:sym typeface="Arial"/>
              </a:rPr>
              <a:t>Strategy</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(SortStrategy)</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declares an interface common to all supported algorithms. Context uses this interface to call the algorithm defined by a ConcreteStrategy	</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ConcreteStrategy</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(QuickSort, ShellSort, MergeSort)</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implements the algorithm using the Strategy interface	</a:t>
            </a:r>
            <a:endParaRPr sz="1200">
              <a:solidFill>
                <a:srgbClr val="333333"/>
              </a:solidFill>
              <a:latin typeface="Arial"/>
              <a:ea typeface="Arial"/>
              <a:cs typeface="Arial"/>
              <a:sym typeface="Arial"/>
            </a:endParaRPr>
          </a:p>
          <a:p>
            <a:pPr indent="-304800" lvl="0" marL="457200" rtl="0">
              <a:lnSpc>
                <a:spcPct val="115000"/>
              </a:lnSpc>
              <a:spcBef>
                <a:spcPts val="0"/>
              </a:spcBef>
              <a:spcAft>
                <a:spcPts val="0"/>
              </a:spcAft>
              <a:buClr>
                <a:srgbClr val="333333"/>
              </a:buClr>
              <a:buSzPts val="1200"/>
              <a:buFont typeface="Arial"/>
              <a:buChar char="●"/>
            </a:pPr>
            <a:r>
              <a:rPr b="1" lang="en" sz="1200">
                <a:solidFill>
                  <a:srgbClr val="AA0000"/>
                </a:solidFill>
                <a:latin typeface="Arial"/>
                <a:ea typeface="Arial"/>
                <a:cs typeface="Arial"/>
                <a:sym typeface="Arial"/>
              </a:rPr>
              <a:t>Context</a:t>
            </a:r>
            <a:r>
              <a:rPr lang="en" sz="1200">
                <a:solidFill>
                  <a:srgbClr val="333333"/>
                </a:solidFill>
                <a:latin typeface="Arial"/>
                <a:ea typeface="Arial"/>
                <a:cs typeface="Arial"/>
                <a:sym typeface="Arial"/>
              </a:rPr>
              <a:t>  </a:t>
            </a:r>
            <a:r>
              <a:rPr b="1" lang="en" sz="1200">
                <a:solidFill>
                  <a:srgbClr val="007733"/>
                </a:solidFill>
                <a:latin typeface="Arial"/>
                <a:ea typeface="Arial"/>
                <a:cs typeface="Arial"/>
                <a:sym typeface="Arial"/>
              </a:rPr>
              <a:t>(SortedList)</a:t>
            </a:r>
            <a:r>
              <a:rPr lang="en"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is configured with a ConcreteStrategy object</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maintains a reference to a Strategy object </a:t>
            </a:r>
            <a:endParaRPr sz="1200">
              <a:solidFill>
                <a:srgbClr val="333333"/>
              </a:solidFill>
              <a:latin typeface="Arial"/>
              <a:ea typeface="Arial"/>
              <a:cs typeface="Arial"/>
              <a:sym typeface="Arial"/>
            </a:endParaRPr>
          </a:p>
          <a:p>
            <a:pPr indent="-304800" lvl="1" marL="914400" rtl="0">
              <a:lnSpc>
                <a:spcPct val="115000"/>
              </a:lnSpc>
              <a:spcBef>
                <a:spcPts val="0"/>
              </a:spcBef>
              <a:spcAft>
                <a:spcPts val="0"/>
              </a:spcAft>
              <a:buClr>
                <a:srgbClr val="333333"/>
              </a:buClr>
              <a:buSzPts val="1200"/>
              <a:buFont typeface="Arial"/>
              <a:buChar char="○"/>
            </a:pPr>
            <a:r>
              <a:rPr lang="en" sz="1200">
                <a:solidFill>
                  <a:srgbClr val="333333"/>
                </a:solidFill>
                <a:latin typeface="Arial"/>
                <a:ea typeface="Arial"/>
                <a:cs typeface="Arial"/>
                <a:sym typeface="Arial"/>
              </a:rPr>
              <a:t>may define an interface that lets Strategy access its data.</a:t>
            </a:r>
            <a:endParaRPr sz="1200">
              <a:solidFill>
                <a:srgbClr val="333333"/>
              </a:solidFill>
              <a:latin typeface="Arial"/>
              <a:ea typeface="Arial"/>
              <a:cs typeface="Arial"/>
              <a:sym typeface="Arial"/>
            </a:endParaRPr>
          </a:p>
          <a:p>
            <a:pPr indent="0" lvl="0" marL="0" rtl="0">
              <a:lnSpc>
                <a:spcPct val="115000"/>
              </a:lnSpc>
              <a:spcBef>
                <a:spcPts val="800"/>
              </a:spcBef>
              <a:spcAft>
                <a:spcPts val="800"/>
              </a:spcAft>
              <a:buNone/>
            </a:pPr>
            <a:r>
              <a:t/>
            </a:r>
            <a:endParaRPr sz="1200">
              <a:solidFill>
                <a:srgbClr val="333333"/>
              </a:solidFill>
              <a:latin typeface="Arial"/>
              <a:ea typeface="Arial"/>
              <a:cs typeface="Arial"/>
              <a:sym typeface="Arial"/>
            </a:endParaRPr>
          </a:p>
        </p:txBody>
      </p:sp>
      <p:sp>
        <p:nvSpPr>
          <p:cNvPr id="1554" name="Shape 155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55" name="Shape 1555"/>
          <p:cNvGrpSpPr/>
          <p:nvPr/>
        </p:nvGrpSpPr>
        <p:grpSpPr>
          <a:xfrm>
            <a:off x="6438110" y="3653462"/>
            <a:ext cx="369505" cy="369505"/>
            <a:chOff x="2594050" y="1631825"/>
            <a:chExt cx="439625" cy="439625"/>
          </a:xfrm>
        </p:grpSpPr>
        <p:sp>
          <p:nvSpPr>
            <p:cNvPr id="1556" name="Shape 155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7" name="Shape 155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8" name="Shape 155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9" name="Shape 1559"/>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