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30985-7618-4F31-8D4D-B877AA45F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B5D8E4-32B2-458D-BA98-AAC695707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762C52-B247-429C-8125-A9F8A6C19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15CB-88DB-45AF-B526-2257C94573DC}" type="datetimeFigureOut">
              <a:rPr lang="es-419" smtClean="0"/>
              <a:t>12/7/2018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7DEC54-F7BB-4289-8E87-A58189535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51549A-56BB-48DF-B538-AC0AF7F8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D327-C130-48C3-A4C4-AF408C34F92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4354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8967B-DFCB-4AF5-A112-20D20104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17B043-2D89-4B99-83FB-4BB1610A5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FF0899-FE6C-44CF-ADF6-5D5CC6A2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15CB-88DB-45AF-B526-2257C94573DC}" type="datetimeFigureOut">
              <a:rPr lang="es-419" smtClean="0"/>
              <a:t>12/7/2018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24FF43-A8B8-4639-9D55-D2F8F309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8C3314-96F2-4E2D-A071-A9DC355B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D327-C130-48C3-A4C4-AF408C34F92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9889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7E1960-F572-4464-8ED1-52FB074D1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3D543F-37B3-41AD-8724-2B547DC59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27B735-A402-4258-828B-CD197A5B2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15CB-88DB-45AF-B526-2257C94573DC}" type="datetimeFigureOut">
              <a:rPr lang="es-419" smtClean="0"/>
              <a:t>12/7/2018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F68204-C844-4B0A-BD56-B80B2A9A6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052F0C-B9AE-4D9E-9A09-00076CEC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D327-C130-48C3-A4C4-AF408C34F92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5599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CF617-74F3-49EB-8E6D-77A568E06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6084AA-1872-44F8-ABC9-535A15461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24FCA6-FC00-47EB-8BCF-A31B620D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15CB-88DB-45AF-B526-2257C94573DC}" type="datetimeFigureOut">
              <a:rPr lang="es-419" smtClean="0"/>
              <a:t>12/7/2018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16B9BD-BEA5-4E95-852B-DF9EEF62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ED536A-545A-4844-AB58-0B1C9ECC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D327-C130-48C3-A4C4-AF408C34F92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586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CE5FC-214C-4453-9CE7-93158EBED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B7BCE8-6A4F-403D-BFCF-70357C9EA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0FA2AA-2A6E-4F93-B999-4B32BA7B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15CB-88DB-45AF-B526-2257C94573DC}" type="datetimeFigureOut">
              <a:rPr lang="es-419" smtClean="0"/>
              <a:t>12/7/2018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1F7E5D-7AAB-4818-BFB1-A808C155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F0C041-B626-491B-B15B-9B62B5417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D327-C130-48C3-A4C4-AF408C34F92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43879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71941-979E-4A61-A1DC-FFEA8570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BEF02D-C917-4569-9397-46E62F109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807CCA-6226-4603-905E-C2B968620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AD832B-7EE7-468C-9402-6BDA71AA1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15CB-88DB-45AF-B526-2257C94573DC}" type="datetimeFigureOut">
              <a:rPr lang="es-419" smtClean="0"/>
              <a:t>12/7/2018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DEA1ED-0781-4FA9-893F-036F524B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DBCA15-0F07-44A6-85CF-4F38F7EB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D327-C130-48C3-A4C4-AF408C34F92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5038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53CD2-EFDA-469D-B3BB-150F489D0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25EE16-0701-4644-9275-0D111F492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E40529-45B9-41FA-B370-2BBBA9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AFD10F-8B8C-4F41-A8C9-E7302B338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344B8B-A37F-4641-A509-1DBBB1237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133EADE-3A95-4189-A9F6-6BE510FB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15CB-88DB-45AF-B526-2257C94573DC}" type="datetimeFigureOut">
              <a:rPr lang="es-419" smtClean="0"/>
              <a:t>12/7/2018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4805DCC-0227-4187-AD14-2BC28B22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493ECB5-38C3-40A1-B7B0-F903CB95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D327-C130-48C3-A4C4-AF408C34F92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1622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696EF-DB2F-41E0-9019-0EFFC213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DECF705-2C03-45C9-A521-D8A34B806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15CB-88DB-45AF-B526-2257C94573DC}" type="datetimeFigureOut">
              <a:rPr lang="es-419" smtClean="0"/>
              <a:t>12/7/2018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A8A518-8BC8-4DC8-A874-DBD07D0FC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92AB69-84A6-4387-B765-0EDBDB9B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D327-C130-48C3-A4C4-AF408C34F92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8845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82250EA-DC47-4886-B901-0EEA1A47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15CB-88DB-45AF-B526-2257C94573DC}" type="datetimeFigureOut">
              <a:rPr lang="es-419" smtClean="0"/>
              <a:t>12/7/2018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6C19BD-1AA6-4FE9-9163-A20031F6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3E9C0C-A66B-4E8A-B1DB-A3578C61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D327-C130-48C3-A4C4-AF408C34F92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286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99E0E-3BB0-4D03-80D3-092EC9D2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653CAC-F1AB-4D85-B2E1-299103A0C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FFF7E7-5BCC-49F4-82C1-F4A566599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578B7C-A761-43C9-BF4A-E1CC086E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15CB-88DB-45AF-B526-2257C94573DC}" type="datetimeFigureOut">
              <a:rPr lang="es-419" smtClean="0"/>
              <a:t>12/7/2018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2A625A-3043-4549-B986-5945A248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504BF9-0B6D-47E9-8458-F77FCD05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D327-C130-48C3-A4C4-AF408C34F92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6305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9CF4D-6D27-444E-9CAF-C2F5AE6A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8E252F4-4671-4F32-81F9-DC1EC4BCD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5492A7-0503-443C-BAA4-B35CDAEE5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C6259E-0BCC-4AED-A936-B52C3716E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15CB-88DB-45AF-B526-2257C94573DC}" type="datetimeFigureOut">
              <a:rPr lang="es-419" smtClean="0"/>
              <a:t>12/7/2018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274787-1CE9-4902-A0B6-09EC0252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68FFC1-DD32-41F9-BACC-FFD7A6CA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D327-C130-48C3-A4C4-AF408C34F92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596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F10DBBE-E595-47FE-BB2E-00EF6B59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BBAE20-DFEA-43C5-B8BC-A7CB3B6F3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6F9D00-F498-47C2-A005-E190F378AB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C15CB-88DB-45AF-B526-2257C94573DC}" type="datetimeFigureOut">
              <a:rPr lang="es-419" smtClean="0"/>
              <a:t>12/7/2018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FD054F-BFC1-49D0-BA0A-B90F726F2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41C25F-979F-4878-AF27-8E38D6F92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7D327-C130-48C3-A4C4-AF408C34F92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0867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37642-42C9-4AA1-842B-1D634BD44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PATRON SINGLETON</a:t>
            </a:r>
            <a:br>
              <a:rPr lang="es-MX" dirty="0"/>
            </a:br>
            <a:endParaRPr lang="es-419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889B9A-AB8E-429D-A136-30F52B58C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5100" y="3055938"/>
            <a:ext cx="9144000" cy="1655762"/>
          </a:xfrm>
        </p:spPr>
        <p:txBody>
          <a:bodyPr>
            <a:normAutofit fontScale="92500"/>
          </a:bodyPr>
          <a:lstStyle/>
          <a:p>
            <a:r>
              <a:rPr lang="es-MX" dirty="0"/>
              <a:t>El patrón </a:t>
            </a:r>
            <a:r>
              <a:rPr lang="es-MX" dirty="0" err="1"/>
              <a:t>Sigleton</a:t>
            </a:r>
            <a:r>
              <a:rPr lang="es-MX" dirty="0"/>
              <a:t> (instancia única) esta diseñado para restringir la creación de objetos pertenecientes a una misma clase.</a:t>
            </a:r>
          </a:p>
          <a:p>
            <a:endParaRPr lang="es-MX" dirty="0"/>
          </a:p>
          <a:p>
            <a:r>
              <a:rPr lang="es-MX" dirty="0"/>
              <a:t>Su intención consiste en garantizar que una clase solo tenga una instancia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92548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5CA47F-0062-4D3F-8C13-94BB2F31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Patrón de diseño </a:t>
            </a:r>
            <a:r>
              <a:rPr lang="es-MX" dirty="0" err="1"/>
              <a:t>Singelton</a:t>
            </a:r>
            <a:br>
              <a:rPr lang="es-MX" dirty="0"/>
            </a:br>
            <a:endParaRPr lang="es-419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E1D0A4A-7100-4520-B114-554A23A83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6654"/>
            <a:ext cx="8650357" cy="541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5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7E753886-E868-4D20-A402-24B3B649E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588" y="3543507"/>
            <a:ext cx="3190875" cy="30575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1F5DFAE-72D8-4C81-8E4E-9B0D15353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588" y="381000"/>
            <a:ext cx="3057525" cy="304800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848AB60F-1C39-4967-BF7A-E52BC05D5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62" y="423862"/>
            <a:ext cx="6149827" cy="599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386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39</Words>
  <Application>Microsoft Office PowerPoint</Application>
  <PresentationFormat>Panorámica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PATRON SINGLETON </vt:lpstr>
      <vt:lpstr>Patrón de diseño Singelton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PATRON SINGLETON </dc:title>
  <dc:creator>Edgar Alberto Guevara Reyes</dc:creator>
  <cp:lastModifiedBy>Edgar Alberto Guevara Reyes</cp:lastModifiedBy>
  <cp:revision>7</cp:revision>
  <dcterms:created xsi:type="dcterms:W3CDTF">2018-07-12T00:16:03Z</dcterms:created>
  <dcterms:modified xsi:type="dcterms:W3CDTF">2018-07-12T12:50:40Z</dcterms:modified>
</cp:coreProperties>
</file>