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9E77D-E12C-48A4-AE84-8B8D21D4A42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E589F2F5-54A1-41B1-942B-3C54952E6D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694F7854-FD0F-45E5-AF1C-C6E00A2E8213}"/>
              </a:ext>
            </a:extLst>
          </p:cNvPr>
          <p:cNvSpPr>
            <a:spLocks noGrp="1"/>
          </p:cNvSpPr>
          <p:nvPr>
            <p:ph type="dt" sz="half" idx="10"/>
          </p:nvPr>
        </p:nvSpPr>
        <p:spPr/>
        <p:txBody>
          <a:bodyPr/>
          <a:lstStyle/>
          <a:p>
            <a:fld id="{F50A6636-6191-479C-9F17-08E7509B3EDE}" type="datetimeFigureOut">
              <a:rPr lang="es-MX" smtClean="0"/>
              <a:t>13/07/2018</a:t>
            </a:fld>
            <a:endParaRPr lang="es-MX"/>
          </a:p>
        </p:txBody>
      </p:sp>
      <p:sp>
        <p:nvSpPr>
          <p:cNvPr id="5" name="Marcador de pie de página 4">
            <a:extLst>
              <a:ext uri="{FF2B5EF4-FFF2-40B4-BE49-F238E27FC236}">
                <a16:creationId xmlns:a16="http://schemas.microsoft.com/office/drawing/2014/main" id="{E97B6252-9E93-4F5D-B529-8C5A2835416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4AA4A32-C101-4392-BA60-602BDE6B4FDC}"/>
              </a:ext>
            </a:extLst>
          </p:cNvPr>
          <p:cNvSpPr>
            <a:spLocks noGrp="1"/>
          </p:cNvSpPr>
          <p:nvPr>
            <p:ph type="sldNum" sz="quarter" idx="12"/>
          </p:nvPr>
        </p:nvSpPr>
        <p:spPr/>
        <p:txBody>
          <a:bodyPr/>
          <a:lstStyle/>
          <a:p>
            <a:fld id="{6FFF754A-1AE2-427F-B72C-67C66D247DCD}" type="slidenum">
              <a:rPr lang="es-MX" smtClean="0"/>
              <a:t>‹Nº›</a:t>
            </a:fld>
            <a:endParaRPr lang="es-MX"/>
          </a:p>
        </p:txBody>
      </p:sp>
    </p:spTree>
    <p:extLst>
      <p:ext uri="{BB962C8B-B14F-4D97-AF65-F5344CB8AC3E}">
        <p14:creationId xmlns:p14="http://schemas.microsoft.com/office/powerpoint/2010/main" val="2367096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2D55AD-6179-4F54-B948-8FDF098398D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3E8E04C5-1961-4AA3-805B-393C5F358E77}"/>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4F395A7-C550-4F19-A625-8FD47B3AB4A5}"/>
              </a:ext>
            </a:extLst>
          </p:cNvPr>
          <p:cNvSpPr>
            <a:spLocks noGrp="1"/>
          </p:cNvSpPr>
          <p:nvPr>
            <p:ph type="dt" sz="half" idx="10"/>
          </p:nvPr>
        </p:nvSpPr>
        <p:spPr/>
        <p:txBody>
          <a:bodyPr/>
          <a:lstStyle/>
          <a:p>
            <a:fld id="{F50A6636-6191-479C-9F17-08E7509B3EDE}" type="datetimeFigureOut">
              <a:rPr lang="es-MX" smtClean="0"/>
              <a:t>13/07/2018</a:t>
            </a:fld>
            <a:endParaRPr lang="es-MX"/>
          </a:p>
        </p:txBody>
      </p:sp>
      <p:sp>
        <p:nvSpPr>
          <p:cNvPr id="5" name="Marcador de pie de página 4">
            <a:extLst>
              <a:ext uri="{FF2B5EF4-FFF2-40B4-BE49-F238E27FC236}">
                <a16:creationId xmlns:a16="http://schemas.microsoft.com/office/drawing/2014/main" id="{F536A824-06FD-4BF9-89FC-F6B15C0915D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AD1259A-0240-455A-AF93-ACD3C7CCE006}"/>
              </a:ext>
            </a:extLst>
          </p:cNvPr>
          <p:cNvSpPr>
            <a:spLocks noGrp="1"/>
          </p:cNvSpPr>
          <p:nvPr>
            <p:ph type="sldNum" sz="quarter" idx="12"/>
          </p:nvPr>
        </p:nvSpPr>
        <p:spPr/>
        <p:txBody>
          <a:bodyPr/>
          <a:lstStyle/>
          <a:p>
            <a:fld id="{6FFF754A-1AE2-427F-B72C-67C66D247DCD}" type="slidenum">
              <a:rPr lang="es-MX" smtClean="0"/>
              <a:t>‹Nº›</a:t>
            </a:fld>
            <a:endParaRPr lang="es-MX"/>
          </a:p>
        </p:txBody>
      </p:sp>
    </p:spTree>
    <p:extLst>
      <p:ext uri="{BB962C8B-B14F-4D97-AF65-F5344CB8AC3E}">
        <p14:creationId xmlns:p14="http://schemas.microsoft.com/office/powerpoint/2010/main" val="756599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A6BED52-CAC5-49D4-B397-DA2C8848858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787A3576-EAC8-47A3-AC2A-F5E069AF75E2}"/>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14CDA34-ED9F-40B0-82E2-AD6D530345FD}"/>
              </a:ext>
            </a:extLst>
          </p:cNvPr>
          <p:cNvSpPr>
            <a:spLocks noGrp="1"/>
          </p:cNvSpPr>
          <p:nvPr>
            <p:ph type="dt" sz="half" idx="10"/>
          </p:nvPr>
        </p:nvSpPr>
        <p:spPr/>
        <p:txBody>
          <a:bodyPr/>
          <a:lstStyle/>
          <a:p>
            <a:fld id="{F50A6636-6191-479C-9F17-08E7509B3EDE}" type="datetimeFigureOut">
              <a:rPr lang="es-MX" smtClean="0"/>
              <a:t>13/07/2018</a:t>
            </a:fld>
            <a:endParaRPr lang="es-MX"/>
          </a:p>
        </p:txBody>
      </p:sp>
      <p:sp>
        <p:nvSpPr>
          <p:cNvPr id="5" name="Marcador de pie de página 4">
            <a:extLst>
              <a:ext uri="{FF2B5EF4-FFF2-40B4-BE49-F238E27FC236}">
                <a16:creationId xmlns:a16="http://schemas.microsoft.com/office/drawing/2014/main" id="{41958B78-0D71-41B6-9352-6C10B964AB7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D560200-B90A-4500-82D5-1564032364DF}"/>
              </a:ext>
            </a:extLst>
          </p:cNvPr>
          <p:cNvSpPr>
            <a:spLocks noGrp="1"/>
          </p:cNvSpPr>
          <p:nvPr>
            <p:ph type="sldNum" sz="quarter" idx="12"/>
          </p:nvPr>
        </p:nvSpPr>
        <p:spPr/>
        <p:txBody>
          <a:bodyPr/>
          <a:lstStyle/>
          <a:p>
            <a:fld id="{6FFF754A-1AE2-427F-B72C-67C66D247DCD}" type="slidenum">
              <a:rPr lang="es-MX" smtClean="0"/>
              <a:t>‹Nº›</a:t>
            </a:fld>
            <a:endParaRPr lang="es-MX"/>
          </a:p>
        </p:txBody>
      </p:sp>
    </p:spTree>
    <p:extLst>
      <p:ext uri="{BB962C8B-B14F-4D97-AF65-F5344CB8AC3E}">
        <p14:creationId xmlns:p14="http://schemas.microsoft.com/office/powerpoint/2010/main" val="1602760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93FC3E-19E1-4AC3-92F4-61FF2BBF87A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242192CB-BA49-467C-A59B-B25D1F136EEC}"/>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97E3594-B57D-4AC0-A076-27CD577AC50F}"/>
              </a:ext>
            </a:extLst>
          </p:cNvPr>
          <p:cNvSpPr>
            <a:spLocks noGrp="1"/>
          </p:cNvSpPr>
          <p:nvPr>
            <p:ph type="dt" sz="half" idx="10"/>
          </p:nvPr>
        </p:nvSpPr>
        <p:spPr/>
        <p:txBody>
          <a:bodyPr/>
          <a:lstStyle/>
          <a:p>
            <a:fld id="{F50A6636-6191-479C-9F17-08E7509B3EDE}" type="datetimeFigureOut">
              <a:rPr lang="es-MX" smtClean="0"/>
              <a:t>13/07/2018</a:t>
            </a:fld>
            <a:endParaRPr lang="es-MX"/>
          </a:p>
        </p:txBody>
      </p:sp>
      <p:sp>
        <p:nvSpPr>
          <p:cNvPr id="5" name="Marcador de pie de página 4">
            <a:extLst>
              <a:ext uri="{FF2B5EF4-FFF2-40B4-BE49-F238E27FC236}">
                <a16:creationId xmlns:a16="http://schemas.microsoft.com/office/drawing/2014/main" id="{91A96817-806A-4C08-994A-0DEFB311102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8537A9A-ACA4-43B6-BE7F-F100BF076D1A}"/>
              </a:ext>
            </a:extLst>
          </p:cNvPr>
          <p:cNvSpPr>
            <a:spLocks noGrp="1"/>
          </p:cNvSpPr>
          <p:nvPr>
            <p:ph type="sldNum" sz="quarter" idx="12"/>
          </p:nvPr>
        </p:nvSpPr>
        <p:spPr/>
        <p:txBody>
          <a:bodyPr/>
          <a:lstStyle/>
          <a:p>
            <a:fld id="{6FFF754A-1AE2-427F-B72C-67C66D247DCD}" type="slidenum">
              <a:rPr lang="es-MX" smtClean="0"/>
              <a:t>‹Nº›</a:t>
            </a:fld>
            <a:endParaRPr lang="es-MX"/>
          </a:p>
        </p:txBody>
      </p:sp>
    </p:spTree>
    <p:extLst>
      <p:ext uri="{BB962C8B-B14F-4D97-AF65-F5344CB8AC3E}">
        <p14:creationId xmlns:p14="http://schemas.microsoft.com/office/powerpoint/2010/main" val="2010297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2E2E25-83E8-4FCA-8DEC-462D984E9BC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BE81447-BDAB-4622-85BA-D7CBDCA7E9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BF4AED35-E7F1-4AB0-BF0D-AABA9A2130BC}"/>
              </a:ext>
            </a:extLst>
          </p:cNvPr>
          <p:cNvSpPr>
            <a:spLocks noGrp="1"/>
          </p:cNvSpPr>
          <p:nvPr>
            <p:ph type="dt" sz="half" idx="10"/>
          </p:nvPr>
        </p:nvSpPr>
        <p:spPr/>
        <p:txBody>
          <a:bodyPr/>
          <a:lstStyle/>
          <a:p>
            <a:fld id="{F50A6636-6191-479C-9F17-08E7509B3EDE}" type="datetimeFigureOut">
              <a:rPr lang="es-MX" smtClean="0"/>
              <a:t>13/07/2018</a:t>
            </a:fld>
            <a:endParaRPr lang="es-MX"/>
          </a:p>
        </p:txBody>
      </p:sp>
      <p:sp>
        <p:nvSpPr>
          <p:cNvPr id="5" name="Marcador de pie de página 4">
            <a:extLst>
              <a:ext uri="{FF2B5EF4-FFF2-40B4-BE49-F238E27FC236}">
                <a16:creationId xmlns:a16="http://schemas.microsoft.com/office/drawing/2014/main" id="{A352979F-11EE-476D-A887-38E30D8BB27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71C210D-0771-4E77-9A95-7B44E943700B}"/>
              </a:ext>
            </a:extLst>
          </p:cNvPr>
          <p:cNvSpPr>
            <a:spLocks noGrp="1"/>
          </p:cNvSpPr>
          <p:nvPr>
            <p:ph type="sldNum" sz="quarter" idx="12"/>
          </p:nvPr>
        </p:nvSpPr>
        <p:spPr/>
        <p:txBody>
          <a:bodyPr/>
          <a:lstStyle/>
          <a:p>
            <a:fld id="{6FFF754A-1AE2-427F-B72C-67C66D247DCD}" type="slidenum">
              <a:rPr lang="es-MX" smtClean="0"/>
              <a:t>‹Nº›</a:t>
            </a:fld>
            <a:endParaRPr lang="es-MX"/>
          </a:p>
        </p:txBody>
      </p:sp>
    </p:spTree>
    <p:extLst>
      <p:ext uri="{BB962C8B-B14F-4D97-AF65-F5344CB8AC3E}">
        <p14:creationId xmlns:p14="http://schemas.microsoft.com/office/powerpoint/2010/main" val="3974976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E34DC0-F934-407D-97D2-720A6A30E1F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01E02A57-C7C4-4B0B-AF04-9F57F1212097}"/>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DCDF7607-A1BD-4351-B390-422F6A97E4A2}"/>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925EB603-96B2-4D75-9A55-006AE240B17A}"/>
              </a:ext>
            </a:extLst>
          </p:cNvPr>
          <p:cNvSpPr>
            <a:spLocks noGrp="1"/>
          </p:cNvSpPr>
          <p:nvPr>
            <p:ph type="dt" sz="half" idx="10"/>
          </p:nvPr>
        </p:nvSpPr>
        <p:spPr/>
        <p:txBody>
          <a:bodyPr/>
          <a:lstStyle/>
          <a:p>
            <a:fld id="{F50A6636-6191-479C-9F17-08E7509B3EDE}" type="datetimeFigureOut">
              <a:rPr lang="es-MX" smtClean="0"/>
              <a:t>13/07/2018</a:t>
            </a:fld>
            <a:endParaRPr lang="es-MX"/>
          </a:p>
        </p:txBody>
      </p:sp>
      <p:sp>
        <p:nvSpPr>
          <p:cNvPr id="6" name="Marcador de pie de página 5">
            <a:extLst>
              <a:ext uri="{FF2B5EF4-FFF2-40B4-BE49-F238E27FC236}">
                <a16:creationId xmlns:a16="http://schemas.microsoft.com/office/drawing/2014/main" id="{99074427-DF98-421A-9DD2-67CDDF63602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9EFD397F-D1C5-4A4A-BC60-CE4A1533DDCB}"/>
              </a:ext>
            </a:extLst>
          </p:cNvPr>
          <p:cNvSpPr>
            <a:spLocks noGrp="1"/>
          </p:cNvSpPr>
          <p:nvPr>
            <p:ph type="sldNum" sz="quarter" idx="12"/>
          </p:nvPr>
        </p:nvSpPr>
        <p:spPr/>
        <p:txBody>
          <a:bodyPr/>
          <a:lstStyle/>
          <a:p>
            <a:fld id="{6FFF754A-1AE2-427F-B72C-67C66D247DCD}" type="slidenum">
              <a:rPr lang="es-MX" smtClean="0"/>
              <a:t>‹Nº›</a:t>
            </a:fld>
            <a:endParaRPr lang="es-MX"/>
          </a:p>
        </p:txBody>
      </p:sp>
    </p:spTree>
    <p:extLst>
      <p:ext uri="{BB962C8B-B14F-4D97-AF65-F5344CB8AC3E}">
        <p14:creationId xmlns:p14="http://schemas.microsoft.com/office/powerpoint/2010/main" val="3293487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AFBBD5-D0E9-4FD0-9975-2D2D9BAE07A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757EC52-FF16-495E-9522-C46C6F0C8D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A5CCC969-D40A-4C4B-9100-4F5DDCD7C4F4}"/>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3198DF90-2BAF-4B6E-9F53-043A91EED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436B2936-5865-41CC-A00E-FE996FBA45F1}"/>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E951FEF1-210A-4206-A502-5570FA1C1FFA}"/>
              </a:ext>
            </a:extLst>
          </p:cNvPr>
          <p:cNvSpPr>
            <a:spLocks noGrp="1"/>
          </p:cNvSpPr>
          <p:nvPr>
            <p:ph type="dt" sz="half" idx="10"/>
          </p:nvPr>
        </p:nvSpPr>
        <p:spPr/>
        <p:txBody>
          <a:bodyPr/>
          <a:lstStyle/>
          <a:p>
            <a:fld id="{F50A6636-6191-479C-9F17-08E7509B3EDE}" type="datetimeFigureOut">
              <a:rPr lang="es-MX" smtClean="0"/>
              <a:t>13/07/2018</a:t>
            </a:fld>
            <a:endParaRPr lang="es-MX"/>
          </a:p>
        </p:txBody>
      </p:sp>
      <p:sp>
        <p:nvSpPr>
          <p:cNvPr id="8" name="Marcador de pie de página 7">
            <a:extLst>
              <a:ext uri="{FF2B5EF4-FFF2-40B4-BE49-F238E27FC236}">
                <a16:creationId xmlns:a16="http://schemas.microsoft.com/office/drawing/2014/main" id="{B1B8E81C-72F9-477C-B138-834A5F962B83}"/>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BDC24F07-F1D9-403F-844F-60B797A8143D}"/>
              </a:ext>
            </a:extLst>
          </p:cNvPr>
          <p:cNvSpPr>
            <a:spLocks noGrp="1"/>
          </p:cNvSpPr>
          <p:nvPr>
            <p:ph type="sldNum" sz="quarter" idx="12"/>
          </p:nvPr>
        </p:nvSpPr>
        <p:spPr/>
        <p:txBody>
          <a:bodyPr/>
          <a:lstStyle/>
          <a:p>
            <a:fld id="{6FFF754A-1AE2-427F-B72C-67C66D247DCD}" type="slidenum">
              <a:rPr lang="es-MX" smtClean="0"/>
              <a:t>‹Nº›</a:t>
            </a:fld>
            <a:endParaRPr lang="es-MX"/>
          </a:p>
        </p:txBody>
      </p:sp>
    </p:spTree>
    <p:extLst>
      <p:ext uri="{BB962C8B-B14F-4D97-AF65-F5344CB8AC3E}">
        <p14:creationId xmlns:p14="http://schemas.microsoft.com/office/powerpoint/2010/main" val="143500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EE0B05-453B-43C2-A14B-949CC58F589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367985A6-6EBE-4263-BB9B-412A7AA403A5}"/>
              </a:ext>
            </a:extLst>
          </p:cNvPr>
          <p:cNvSpPr>
            <a:spLocks noGrp="1"/>
          </p:cNvSpPr>
          <p:nvPr>
            <p:ph type="dt" sz="half" idx="10"/>
          </p:nvPr>
        </p:nvSpPr>
        <p:spPr/>
        <p:txBody>
          <a:bodyPr/>
          <a:lstStyle/>
          <a:p>
            <a:fld id="{F50A6636-6191-479C-9F17-08E7509B3EDE}" type="datetimeFigureOut">
              <a:rPr lang="es-MX" smtClean="0"/>
              <a:t>13/07/2018</a:t>
            </a:fld>
            <a:endParaRPr lang="es-MX"/>
          </a:p>
        </p:txBody>
      </p:sp>
      <p:sp>
        <p:nvSpPr>
          <p:cNvPr id="4" name="Marcador de pie de página 3">
            <a:extLst>
              <a:ext uri="{FF2B5EF4-FFF2-40B4-BE49-F238E27FC236}">
                <a16:creationId xmlns:a16="http://schemas.microsoft.com/office/drawing/2014/main" id="{F03A492F-AEC0-4AE1-B3BC-0F600A8C8954}"/>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F461DE23-8E70-41E6-B0D1-E5BD90C2B718}"/>
              </a:ext>
            </a:extLst>
          </p:cNvPr>
          <p:cNvSpPr>
            <a:spLocks noGrp="1"/>
          </p:cNvSpPr>
          <p:nvPr>
            <p:ph type="sldNum" sz="quarter" idx="12"/>
          </p:nvPr>
        </p:nvSpPr>
        <p:spPr/>
        <p:txBody>
          <a:bodyPr/>
          <a:lstStyle/>
          <a:p>
            <a:fld id="{6FFF754A-1AE2-427F-B72C-67C66D247DCD}" type="slidenum">
              <a:rPr lang="es-MX" smtClean="0"/>
              <a:t>‹Nº›</a:t>
            </a:fld>
            <a:endParaRPr lang="es-MX"/>
          </a:p>
        </p:txBody>
      </p:sp>
    </p:spTree>
    <p:extLst>
      <p:ext uri="{BB962C8B-B14F-4D97-AF65-F5344CB8AC3E}">
        <p14:creationId xmlns:p14="http://schemas.microsoft.com/office/powerpoint/2010/main" val="3470528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2F7C40A-37BA-47E3-A609-42339E373249}"/>
              </a:ext>
            </a:extLst>
          </p:cNvPr>
          <p:cNvSpPr>
            <a:spLocks noGrp="1"/>
          </p:cNvSpPr>
          <p:nvPr>
            <p:ph type="dt" sz="half" idx="10"/>
          </p:nvPr>
        </p:nvSpPr>
        <p:spPr/>
        <p:txBody>
          <a:bodyPr/>
          <a:lstStyle/>
          <a:p>
            <a:fld id="{F50A6636-6191-479C-9F17-08E7509B3EDE}" type="datetimeFigureOut">
              <a:rPr lang="es-MX" smtClean="0"/>
              <a:t>13/07/2018</a:t>
            </a:fld>
            <a:endParaRPr lang="es-MX"/>
          </a:p>
        </p:txBody>
      </p:sp>
      <p:sp>
        <p:nvSpPr>
          <p:cNvPr id="3" name="Marcador de pie de página 2">
            <a:extLst>
              <a:ext uri="{FF2B5EF4-FFF2-40B4-BE49-F238E27FC236}">
                <a16:creationId xmlns:a16="http://schemas.microsoft.com/office/drawing/2014/main" id="{E6968AC2-BD65-4246-B5EE-F2DCB32AFF90}"/>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C037BDC7-99A6-4770-BEE1-E2E492752B47}"/>
              </a:ext>
            </a:extLst>
          </p:cNvPr>
          <p:cNvSpPr>
            <a:spLocks noGrp="1"/>
          </p:cNvSpPr>
          <p:nvPr>
            <p:ph type="sldNum" sz="quarter" idx="12"/>
          </p:nvPr>
        </p:nvSpPr>
        <p:spPr/>
        <p:txBody>
          <a:bodyPr/>
          <a:lstStyle/>
          <a:p>
            <a:fld id="{6FFF754A-1AE2-427F-B72C-67C66D247DCD}" type="slidenum">
              <a:rPr lang="es-MX" smtClean="0"/>
              <a:t>‹Nº›</a:t>
            </a:fld>
            <a:endParaRPr lang="es-MX"/>
          </a:p>
        </p:txBody>
      </p:sp>
    </p:spTree>
    <p:extLst>
      <p:ext uri="{BB962C8B-B14F-4D97-AF65-F5344CB8AC3E}">
        <p14:creationId xmlns:p14="http://schemas.microsoft.com/office/powerpoint/2010/main" val="2860511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8206B7-6B4B-4F78-A204-8C7F0E155AF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EEBE25A-D566-40DE-B687-9F5877416C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9CA23B7D-13EF-4D48-A99F-4C802B6B10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CF26029E-6F8D-42DF-9647-331208C64EBD}"/>
              </a:ext>
            </a:extLst>
          </p:cNvPr>
          <p:cNvSpPr>
            <a:spLocks noGrp="1"/>
          </p:cNvSpPr>
          <p:nvPr>
            <p:ph type="dt" sz="half" idx="10"/>
          </p:nvPr>
        </p:nvSpPr>
        <p:spPr/>
        <p:txBody>
          <a:bodyPr/>
          <a:lstStyle/>
          <a:p>
            <a:fld id="{F50A6636-6191-479C-9F17-08E7509B3EDE}" type="datetimeFigureOut">
              <a:rPr lang="es-MX" smtClean="0"/>
              <a:t>13/07/2018</a:t>
            </a:fld>
            <a:endParaRPr lang="es-MX"/>
          </a:p>
        </p:txBody>
      </p:sp>
      <p:sp>
        <p:nvSpPr>
          <p:cNvPr id="6" name="Marcador de pie de página 5">
            <a:extLst>
              <a:ext uri="{FF2B5EF4-FFF2-40B4-BE49-F238E27FC236}">
                <a16:creationId xmlns:a16="http://schemas.microsoft.com/office/drawing/2014/main" id="{989CD35B-FEB9-4534-9FF1-2978FDDBA8E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BCAC7AA-80ED-437F-939C-3C324BE3B2DF}"/>
              </a:ext>
            </a:extLst>
          </p:cNvPr>
          <p:cNvSpPr>
            <a:spLocks noGrp="1"/>
          </p:cNvSpPr>
          <p:nvPr>
            <p:ph type="sldNum" sz="quarter" idx="12"/>
          </p:nvPr>
        </p:nvSpPr>
        <p:spPr/>
        <p:txBody>
          <a:bodyPr/>
          <a:lstStyle/>
          <a:p>
            <a:fld id="{6FFF754A-1AE2-427F-B72C-67C66D247DCD}" type="slidenum">
              <a:rPr lang="es-MX" smtClean="0"/>
              <a:t>‹Nº›</a:t>
            </a:fld>
            <a:endParaRPr lang="es-MX"/>
          </a:p>
        </p:txBody>
      </p:sp>
    </p:spTree>
    <p:extLst>
      <p:ext uri="{BB962C8B-B14F-4D97-AF65-F5344CB8AC3E}">
        <p14:creationId xmlns:p14="http://schemas.microsoft.com/office/powerpoint/2010/main" val="3752716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0A88BC-C374-4AAD-82C4-056A8A84EA9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9D5B2C4F-35F0-4F65-8267-F52868932B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242E4A32-B978-45B9-849D-476F4F5ACB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DE36DED8-083E-432F-8C7A-E432F801E96F}"/>
              </a:ext>
            </a:extLst>
          </p:cNvPr>
          <p:cNvSpPr>
            <a:spLocks noGrp="1"/>
          </p:cNvSpPr>
          <p:nvPr>
            <p:ph type="dt" sz="half" idx="10"/>
          </p:nvPr>
        </p:nvSpPr>
        <p:spPr/>
        <p:txBody>
          <a:bodyPr/>
          <a:lstStyle/>
          <a:p>
            <a:fld id="{F50A6636-6191-479C-9F17-08E7509B3EDE}" type="datetimeFigureOut">
              <a:rPr lang="es-MX" smtClean="0"/>
              <a:t>13/07/2018</a:t>
            </a:fld>
            <a:endParaRPr lang="es-MX"/>
          </a:p>
        </p:txBody>
      </p:sp>
      <p:sp>
        <p:nvSpPr>
          <p:cNvPr id="6" name="Marcador de pie de página 5">
            <a:extLst>
              <a:ext uri="{FF2B5EF4-FFF2-40B4-BE49-F238E27FC236}">
                <a16:creationId xmlns:a16="http://schemas.microsoft.com/office/drawing/2014/main" id="{5C891C2E-663A-4774-8D5C-C104C8F0EEC7}"/>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33F4E12-7A1D-4956-8036-E59E9CBDBBA0}"/>
              </a:ext>
            </a:extLst>
          </p:cNvPr>
          <p:cNvSpPr>
            <a:spLocks noGrp="1"/>
          </p:cNvSpPr>
          <p:nvPr>
            <p:ph type="sldNum" sz="quarter" idx="12"/>
          </p:nvPr>
        </p:nvSpPr>
        <p:spPr/>
        <p:txBody>
          <a:bodyPr/>
          <a:lstStyle/>
          <a:p>
            <a:fld id="{6FFF754A-1AE2-427F-B72C-67C66D247DCD}" type="slidenum">
              <a:rPr lang="es-MX" smtClean="0"/>
              <a:t>‹Nº›</a:t>
            </a:fld>
            <a:endParaRPr lang="es-MX"/>
          </a:p>
        </p:txBody>
      </p:sp>
    </p:spTree>
    <p:extLst>
      <p:ext uri="{BB962C8B-B14F-4D97-AF65-F5344CB8AC3E}">
        <p14:creationId xmlns:p14="http://schemas.microsoft.com/office/powerpoint/2010/main" val="4252351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257385D-F185-47C4-AD11-55C3055569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EF3EA0AE-59F6-4F7A-B195-D077CDE515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6C01E68-E103-4D8F-BE66-FA9E3F582E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0A6636-6191-479C-9F17-08E7509B3EDE}" type="datetimeFigureOut">
              <a:rPr lang="es-MX" smtClean="0"/>
              <a:t>13/07/2018</a:t>
            </a:fld>
            <a:endParaRPr lang="es-MX"/>
          </a:p>
        </p:txBody>
      </p:sp>
      <p:sp>
        <p:nvSpPr>
          <p:cNvPr id="5" name="Marcador de pie de página 4">
            <a:extLst>
              <a:ext uri="{FF2B5EF4-FFF2-40B4-BE49-F238E27FC236}">
                <a16:creationId xmlns:a16="http://schemas.microsoft.com/office/drawing/2014/main" id="{3AA6AE4B-6EDF-4017-8B4C-7C7AE9CED2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490ED786-5EC7-42A6-98D7-5C48A771CE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FF754A-1AE2-427F-B72C-67C66D247DCD}" type="slidenum">
              <a:rPr lang="es-MX" smtClean="0"/>
              <a:t>‹Nº›</a:t>
            </a:fld>
            <a:endParaRPr lang="es-MX"/>
          </a:p>
        </p:txBody>
      </p:sp>
    </p:spTree>
    <p:extLst>
      <p:ext uri="{BB962C8B-B14F-4D97-AF65-F5344CB8AC3E}">
        <p14:creationId xmlns:p14="http://schemas.microsoft.com/office/powerpoint/2010/main" val="203252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A81E0FA-5942-4970-8AD3-ACBF5FEAC4A7}"/>
              </a:ext>
            </a:extLst>
          </p:cNvPr>
          <p:cNvSpPr txBox="1"/>
          <p:nvPr/>
        </p:nvSpPr>
        <p:spPr>
          <a:xfrm>
            <a:off x="2978091" y="1476462"/>
            <a:ext cx="6184706" cy="4339650"/>
          </a:xfrm>
          <a:prstGeom prst="rect">
            <a:avLst/>
          </a:prstGeom>
          <a:noFill/>
        </p:spPr>
        <p:txBody>
          <a:bodyPr wrap="none" rtlCol="0">
            <a:spAutoFit/>
          </a:bodyPr>
          <a:lstStyle/>
          <a:p>
            <a:r>
              <a:rPr lang="es-MX" sz="13800" dirty="0">
                <a:latin typeface="Berlin Sans FB Demi" panose="020E0802020502020306" pitchFamily="34" charset="0"/>
              </a:rPr>
              <a:t>Factory</a:t>
            </a:r>
          </a:p>
          <a:p>
            <a:r>
              <a:rPr lang="es-MX" sz="13800" dirty="0">
                <a:latin typeface="Berlin Sans FB Demi" panose="020E0802020502020306" pitchFamily="34" charset="0"/>
              </a:rPr>
              <a:t>Method</a:t>
            </a:r>
          </a:p>
        </p:txBody>
      </p:sp>
    </p:spTree>
    <p:extLst>
      <p:ext uri="{BB962C8B-B14F-4D97-AF65-F5344CB8AC3E}">
        <p14:creationId xmlns:p14="http://schemas.microsoft.com/office/powerpoint/2010/main" val="1339277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C22895F-5B51-48EA-9D6D-2633904620B7}"/>
              </a:ext>
            </a:extLst>
          </p:cNvPr>
          <p:cNvSpPr txBox="1"/>
          <p:nvPr/>
        </p:nvSpPr>
        <p:spPr>
          <a:xfrm>
            <a:off x="1493241" y="1784660"/>
            <a:ext cx="9330738" cy="3139321"/>
          </a:xfrm>
          <a:prstGeom prst="rect">
            <a:avLst/>
          </a:prstGeom>
          <a:noFill/>
        </p:spPr>
        <p:txBody>
          <a:bodyPr wrap="square" rtlCol="0">
            <a:spAutoFit/>
          </a:bodyPr>
          <a:lstStyle/>
          <a:p>
            <a:pPr algn="just"/>
            <a:r>
              <a:rPr lang="es-MX" dirty="0">
                <a:latin typeface="Berlin Sans FB" panose="020E0602020502020306" pitchFamily="34" charset="0"/>
              </a:rPr>
              <a:t>Factory method Participantes</a:t>
            </a:r>
          </a:p>
          <a:p>
            <a:pPr algn="just"/>
            <a:endParaRPr lang="es-MX" dirty="0">
              <a:latin typeface="Berlin Sans FB" panose="020E0602020502020306" pitchFamily="34" charset="0"/>
            </a:endParaRPr>
          </a:p>
          <a:p>
            <a:pPr algn="just"/>
            <a:r>
              <a:rPr lang="es-MX" dirty="0">
                <a:latin typeface="Berlin Sans FB" panose="020E0602020502020306" pitchFamily="34" charset="0"/>
              </a:rPr>
              <a:t>*</a:t>
            </a:r>
            <a:r>
              <a:rPr lang="es-MX" b="1" dirty="0">
                <a:latin typeface="Berlin Sans FB" panose="020E0602020502020306" pitchFamily="34" charset="0"/>
              </a:rPr>
              <a:t>Product</a:t>
            </a:r>
            <a:r>
              <a:rPr lang="es-MX" dirty="0">
                <a:latin typeface="Berlin Sans FB" panose="020E0602020502020306" pitchFamily="34" charset="0"/>
              </a:rPr>
              <a:t>(Documento): define la interfaz de los objetos que crea el método factoría.</a:t>
            </a:r>
          </a:p>
          <a:p>
            <a:pPr algn="just"/>
            <a:r>
              <a:rPr lang="es-MX" dirty="0">
                <a:latin typeface="Berlin Sans FB" panose="020E0602020502020306" pitchFamily="34" charset="0"/>
              </a:rPr>
              <a:t>*</a:t>
            </a:r>
            <a:r>
              <a:rPr lang="es-MX" b="1" dirty="0">
                <a:latin typeface="Berlin Sans FB" panose="020E0602020502020306" pitchFamily="34" charset="0"/>
              </a:rPr>
              <a:t>ConcreteProduct</a:t>
            </a:r>
            <a:r>
              <a:rPr lang="es-MX" dirty="0">
                <a:latin typeface="Berlin Sans FB" panose="020E0602020502020306" pitchFamily="34" charset="0"/>
              </a:rPr>
              <a:t>(MiDocumento): implementa la interfaz de Product.</a:t>
            </a:r>
          </a:p>
          <a:p>
            <a:pPr algn="just"/>
            <a:r>
              <a:rPr lang="es-MX" dirty="0">
                <a:latin typeface="Berlin Sans FB" panose="020E0602020502020306" pitchFamily="34" charset="0"/>
              </a:rPr>
              <a:t>*</a:t>
            </a:r>
            <a:r>
              <a:rPr lang="es-MX" b="1" dirty="0">
                <a:latin typeface="Berlin Sans FB" panose="020E0602020502020306" pitchFamily="34" charset="0"/>
              </a:rPr>
              <a:t>Creator</a:t>
            </a:r>
            <a:r>
              <a:rPr lang="es-MX" dirty="0">
                <a:latin typeface="Berlin Sans FB" panose="020E0602020502020306" pitchFamily="34" charset="0"/>
              </a:rPr>
              <a:t>(Aplicacion): declara el método factoría que devuelve un objeto de tipo Product. Puede definir una implementación por defecto de dicho método, que devuelva un objeto de algún producto concreto ConcreteProduct. puede llamar al método factoría para crear un objeto de tipo Product</a:t>
            </a:r>
          </a:p>
          <a:p>
            <a:pPr algn="just"/>
            <a:r>
              <a:rPr lang="es-MX" dirty="0">
                <a:latin typeface="Berlin Sans FB" panose="020E0602020502020306" pitchFamily="34" charset="0"/>
              </a:rPr>
              <a:t>*</a:t>
            </a:r>
            <a:r>
              <a:rPr lang="es-MX" b="1" dirty="0">
                <a:latin typeface="Berlin Sans FB" panose="020E0602020502020306" pitchFamily="34" charset="0"/>
              </a:rPr>
              <a:t>ConcreteCreator</a:t>
            </a:r>
            <a:r>
              <a:rPr lang="es-MX" dirty="0">
                <a:latin typeface="Berlin Sans FB" panose="020E0602020502020306" pitchFamily="34" charset="0"/>
              </a:rPr>
              <a:t>(MiAplicacion):sobrescribe el método factoría para devolver un objeto de algún ConcreteProduct</a:t>
            </a:r>
          </a:p>
          <a:p>
            <a:pPr algn="just"/>
            <a:endParaRPr lang="es-MX" dirty="0">
              <a:latin typeface="Berlin Sans FB" panose="020E0602020502020306" pitchFamily="34" charset="0"/>
            </a:endParaRPr>
          </a:p>
        </p:txBody>
      </p:sp>
    </p:spTree>
    <p:extLst>
      <p:ext uri="{BB962C8B-B14F-4D97-AF65-F5344CB8AC3E}">
        <p14:creationId xmlns:p14="http://schemas.microsoft.com/office/powerpoint/2010/main" val="2654251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55ACCD89-9A81-4F9B-BD59-A76D4F4310A3}"/>
              </a:ext>
            </a:extLst>
          </p:cNvPr>
          <p:cNvPicPr>
            <a:picLocks noChangeAspect="1"/>
          </p:cNvPicPr>
          <p:nvPr/>
        </p:nvPicPr>
        <p:blipFill>
          <a:blip r:embed="rId2"/>
          <a:stretch>
            <a:fillRect/>
          </a:stretch>
        </p:blipFill>
        <p:spPr>
          <a:xfrm>
            <a:off x="1828800" y="928687"/>
            <a:ext cx="8534400" cy="5000625"/>
          </a:xfrm>
          <a:prstGeom prst="rect">
            <a:avLst/>
          </a:prstGeom>
        </p:spPr>
      </p:pic>
    </p:spTree>
    <p:extLst>
      <p:ext uri="{BB962C8B-B14F-4D97-AF65-F5344CB8AC3E}">
        <p14:creationId xmlns:p14="http://schemas.microsoft.com/office/powerpoint/2010/main" val="237919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171FFC2-A3E0-4589-91B2-E2AA2C36D36B}"/>
              </a:ext>
            </a:extLst>
          </p:cNvPr>
          <p:cNvSpPr txBox="1"/>
          <p:nvPr/>
        </p:nvSpPr>
        <p:spPr>
          <a:xfrm>
            <a:off x="2394075" y="1641653"/>
            <a:ext cx="7446212" cy="3970318"/>
          </a:xfrm>
          <a:prstGeom prst="rect">
            <a:avLst/>
          </a:prstGeom>
          <a:noFill/>
        </p:spPr>
        <p:txBody>
          <a:bodyPr wrap="square" rtlCol="0">
            <a:spAutoFit/>
          </a:bodyPr>
          <a:lstStyle/>
          <a:p>
            <a:pPr algn="just"/>
            <a:r>
              <a:rPr lang="es-MX" sz="2800" dirty="0">
                <a:latin typeface="Berlin Sans FB" panose="020E0602020502020306" pitchFamily="34" charset="0"/>
              </a:rPr>
              <a:t>Porqué?</a:t>
            </a:r>
          </a:p>
          <a:p>
            <a:pPr algn="just"/>
            <a:r>
              <a:rPr lang="es-MX" sz="2800" dirty="0">
                <a:latin typeface="Berlin Sans FB" panose="020E0602020502020306" pitchFamily="34" charset="0"/>
              </a:rPr>
              <a:t>*La fabrica se encarga de construir cada objeto en el momento en que lo necesitamos.</a:t>
            </a:r>
          </a:p>
          <a:p>
            <a:pPr algn="just"/>
            <a:endParaRPr lang="es-MX" sz="2800" dirty="0">
              <a:latin typeface="Berlin Sans FB" panose="020E0602020502020306" pitchFamily="34" charset="0"/>
            </a:endParaRPr>
          </a:p>
          <a:p>
            <a:pPr algn="just"/>
            <a:r>
              <a:rPr lang="es-MX" sz="2800" dirty="0">
                <a:latin typeface="Berlin Sans FB" panose="020E0602020502020306" pitchFamily="34" charset="0"/>
              </a:rPr>
              <a:t>Cuando?</a:t>
            </a:r>
          </a:p>
          <a:p>
            <a:pPr algn="just"/>
            <a:r>
              <a:rPr lang="es-MX" sz="2800" dirty="0">
                <a:latin typeface="Berlin Sans FB" panose="020E0602020502020306" pitchFamily="34" charset="0"/>
              </a:rPr>
              <a:t>*Si necesitas un objeto cuya creación es demasiado compleja, o no sabes el tipo de objeto que necesitas hasta ejecutar el programa.</a:t>
            </a:r>
          </a:p>
          <a:p>
            <a:pPr algn="just"/>
            <a:endParaRPr lang="es-MX" sz="2800" dirty="0">
              <a:latin typeface="Berlin Sans FB" panose="020E0602020502020306" pitchFamily="34" charset="0"/>
            </a:endParaRPr>
          </a:p>
        </p:txBody>
      </p:sp>
    </p:spTree>
    <p:extLst>
      <p:ext uri="{BB962C8B-B14F-4D97-AF65-F5344CB8AC3E}">
        <p14:creationId xmlns:p14="http://schemas.microsoft.com/office/powerpoint/2010/main" val="115703135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144</Words>
  <Application>Microsoft Office PowerPoint</Application>
  <PresentationFormat>Panorámica</PresentationFormat>
  <Paragraphs>13</Paragraphs>
  <Slides>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vt:i4>
      </vt:variant>
    </vt:vector>
  </HeadingPairs>
  <TitlesOfParts>
    <vt:vector size="10" baseType="lpstr">
      <vt:lpstr>Arial</vt:lpstr>
      <vt:lpstr>Berlin Sans FB</vt:lpstr>
      <vt:lpstr>Berlin Sans FB Demi</vt:lpstr>
      <vt:lpstr>Calibri</vt:lpstr>
      <vt:lpstr>Calibri Light</vt:lpstr>
      <vt:lpstr>Tema de Office</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Emilio Vázquez Pérez</dc:creator>
  <cp:lastModifiedBy>Emilio Vázquez Pérez</cp:lastModifiedBy>
  <cp:revision>4</cp:revision>
  <dcterms:created xsi:type="dcterms:W3CDTF">2018-07-13T11:29:43Z</dcterms:created>
  <dcterms:modified xsi:type="dcterms:W3CDTF">2018-07-13T11:56:55Z</dcterms:modified>
</cp:coreProperties>
</file>