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8" r:id="rId3"/>
    <p:sldId id="261" r:id="rId4"/>
    <p:sldId id="260" r:id="rId5"/>
    <p:sldId id="267" r:id="rId6"/>
    <p:sldId id="291" r:id="rId7"/>
    <p:sldId id="314" r:id="rId8"/>
    <p:sldId id="263" r:id="rId9"/>
    <p:sldId id="292" r:id="rId10"/>
    <p:sldId id="311" r:id="rId11"/>
    <p:sldId id="315" r:id="rId12"/>
    <p:sldId id="264" r:id="rId13"/>
    <p:sldId id="316" r:id="rId14"/>
    <p:sldId id="257" r:id="rId15"/>
    <p:sldId id="317" r:id="rId16"/>
    <p:sldId id="318" r:id="rId17"/>
    <p:sldId id="284" r:id="rId18"/>
    <p:sldId id="319" r:id="rId19"/>
    <p:sldId id="321" r:id="rId20"/>
    <p:sldId id="320" r:id="rId21"/>
    <p:sldId id="325" r:id="rId22"/>
    <p:sldId id="312" r:id="rId23"/>
    <p:sldId id="322" r:id="rId24"/>
    <p:sldId id="323" r:id="rId25"/>
    <p:sldId id="324" r:id="rId26"/>
    <p:sldId id="326" r:id="rId27"/>
    <p:sldId id="327" r:id="rId28"/>
    <p:sldId id="313" r:id="rId29"/>
    <p:sldId id="328" r:id="rId30"/>
    <p:sldId id="262" r:id="rId31"/>
    <p:sldId id="329" r:id="rId32"/>
    <p:sldId id="330" r:id="rId33"/>
  </p:sldIdLst>
  <p:sldSz cx="9144000" cy="5143500" type="screen16x9"/>
  <p:notesSz cx="6858000" cy="9144000"/>
  <p:embeddedFontLst>
    <p:embeddedFont>
      <p:font typeface="Ruda" panose="020B0604020202020204" charset="0"/>
      <p:regular r:id="rId35"/>
      <p:bold r:id="rId36"/>
    </p:embeddedFont>
    <p:embeddedFont>
      <p:font typeface="Ruda Black" panose="020B0604020202020204" charset="0"/>
      <p:bold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  <p:embeddedFont>
      <p:font typeface="Ubuntu" panose="020B0504030602030204" pitchFamily="34" charset="0"/>
      <p:regular r:id="rId42"/>
      <p:bold r:id="rId43"/>
      <p:italic r:id="rId44"/>
      <p:boldItalic r:id="rId45"/>
    </p:embeddedFont>
    <p:embeddedFont>
      <p:font typeface="Work Sans Medium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20CBA-CEC5-4196-907E-628847E136E5}" v="147" dt="2025-03-31T20:18:41.897"/>
  </p1510:revLst>
</p1510:revInfo>
</file>

<file path=ppt/tableStyles.xml><?xml version="1.0" encoding="utf-8"?>
<a:tblStyleLst xmlns:a="http://schemas.openxmlformats.org/drawingml/2006/main" def="{4D47D314-03D3-4D25-AB1F-0CCB62293066}">
  <a:tblStyle styleId="{4D47D314-03D3-4D25-AB1F-0CCB622930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95305" autoAdjust="0"/>
  </p:normalViewPr>
  <p:slideViewPr>
    <p:cSldViewPr snapToGrid="0">
      <p:cViewPr>
        <p:scale>
          <a:sx n="68" d="100"/>
          <a:sy n="68" d="100"/>
        </p:scale>
        <p:origin x="-257" y="8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y Saul Serrano Arostegui" userId="aacf2d46ce9b27cb" providerId="LiveId" clId="{BCA20CBA-CEC5-4196-907E-628847E136E5}"/>
    <pc:docChg chg="undo custSel addSld delSld modSld sldOrd delMainMaster">
      <pc:chgData name="Edy Saul Serrano Arostegui" userId="aacf2d46ce9b27cb" providerId="LiveId" clId="{BCA20CBA-CEC5-4196-907E-628847E136E5}" dt="2025-03-31T20:19:55.685" v="1929" actId="20577"/>
      <pc:docMkLst>
        <pc:docMk/>
      </pc:docMkLst>
      <pc:sldChg chg="addSp delSp modSp mod ord">
        <pc:chgData name="Edy Saul Serrano Arostegui" userId="aacf2d46ce9b27cb" providerId="LiveId" clId="{BCA20CBA-CEC5-4196-907E-628847E136E5}" dt="2025-03-31T15:12:23.932" v="511" actId="478"/>
        <pc:sldMkLst>
          <pc:docMk/>
          <pc:sldMk cId="0" sldId="257"/>
        </pc:sldMkLst>
        <pc:spChg chg="del mod topLvl">
          <ac:chgData name="Edy Saul Serrano Arostegui" userId="aacf2d46ce9b27cb" providerId="LiveId" clId="{BCA20CBA-CEC5-4196-907E-628847E136E5}" dt="2025-03-31T15:12:23.932" v="511" actId="478"/>
          <ac:spMkLst>
            <pc:docMk/>
            <pc:sldMk cId="0" sldId="257"/>
            <ac:spMk id="3" creationId="{20FBBE19-4CFD-09FF-322E-E45E3B6AB7F6}"/>
          </ac:spMkLst>
        </pc:spChg>
        <pc:spChg chg="mod">
          <ac:chgData name="Edy Saul Serrano Arostegui" userId="aacf2d46ce9b27cb" providerId="LiveId" clId="{BCA20CBA-CEC5-4196-907E-628847E136E5}" dt="2025-03-31T15:12:21.467" v="510"/>
          <ac:spMkLst>
            <pc:docMk/>
            <pc:sldMk cId="0" sldId="257"/>
            <ac:spMk id="5" creationId="{A15B232E-D3AC-3669-309F-F2297D2E0DB2}"/>
          </ac:spMkLst>
        </pc:spChg>
        <pc:spChg chg="mod">
          <ac:chgData name="Edy Saul Serrano Arostegui" userId="aacf2d46ce9b27cb" providerId="LiveId" clId="{BCA20CBA-CEC5-4196-907E-628847E136E5}" dt="2025-03-31T15:12:21.467" v="510"/>
          <ac:spMkLst>
            <pc:docMk/>
            <pc:sldMk cId="0" sldId="257"/>
            <ac:spMk id="6" creationId="{41E2D72D-7010-2701-14B9-75E1031E18D5}"/>
          </ac:spMkLst>
        </pc:spChg>
        <pc:spChg chg="mod">
          <ac:chgData name="Edy Saul Serrano Arostegui" userId="aacf2d46ce9b27cb" providerId="LiveId" clId="{BCA20CBA-CEC5-4196-907E-628847E136E5}" dt="2025-03-31T15:12:21.467" v="510"/>
          <ac:spMkLst>
            <pc:docMk/>
            <pc:sldMk cId="0" sldId="257"/>
            <ac:spMk id="7" creationId="{05C9EC6B-A42B-069B-7224-00F72B428BBA}"/>
          </ac:spMkLst>
        </pc:spChg>
        <pc:spChg chg="mod">
          <ac:chgData name="Edy Saul Serrano Arostegui" userId="aacf2d46ce9b27cb" providerId="LiveId" clId="{BCA20CBA-CEC5-4196-907E-628847E136E5}" dt="2025-03-31T14:07:29.472" v="176"/>
          <ac:spMkLst>
            <pc:docMk/>
            <pc:sldMk cId="0" sldId="257"/>
            <ac:spMk id="452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4:21:07.356" v="259" actId="1076"/>
          <ac:spMkLst>
            <pc:docMk/>
            <pc:sldMk cId="0" sldId="257"/>
            <ac:spMk id="453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10:28.524" v="228" actId="478"/>
          <ac:spMkLst>
            <pc:docMk/>
            <pc:sldMk cId="0" sldId="257"/>
            <ac:spMk id="455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10:29.934" v="229" actId="478"/>
          <ac:spMkLst>
            <pc:docMk/>
            <pc:sldMk cId="0" sldId="257"/>
            <ac:spMk id="456" creationId="{00000000-0000-0000-0000-000000000000}"/>
          </ac:spMkLst>
        </pc:spChg>
        <pc:grpChg chg="add del mod">
          <ac:chgData name="Edy Saul Serrano Arostegui" userId="aacf2d46ce9b27cb" providerId="LiveId" clId="{BCA20CBA-CEC5-4196-907E-628847E136E5}" dt="2025-03-31T15:12:23.932" v="511" actId="478"/>
          <ac:grpSpMkLst>
            <pc:docMk/>
            <pc:sldMk cId="0" sldId="257"/>
            <ac:grpSpMk id="2" creationId="{86A91AF9-5864-EC8A-A4F5-37862B00059C}"/>
          </ac:grpSpMkLst>
        </pc:grpChg>
        <pc:grpChg chg="mod topLvl">
          <ac:chgData name="Edy Saul Serrano Arostegui" userId="aacf2d46ce9b27cb" providerId="LiveId" clId="{BCA20CBA-CEC5-4196-907E-628847E136E5}" dt="2025-03-31T15:12:23.932" v="511" actId="478"/>
          <ac:grpSpMkLst>
            <pc:docMk/>
            <pc:sldMk cId="0" sldId="257"/>
            <ac:grpSpMk id="4" creationId="{6C9AE70F-CF84-24D2-8269-EDB7DF8FB956}"/>
          </ac:grpSpMkLst>
        </pc:grpChg>
        <pc:graphicFrameChg chg="mod modGraphic">
          <ac:chgData name="Edy Saul Serrano Arostegui" userId="aacf2d46ce9b27cb" providerId="LiveId" clId="{BCA20CBA-CEC5-4196-907E-628847E136E5}" dt="2025-03-31T14:21:34.193" v="267" actId="1076"/>
          <ac:graphicFrameMkLst>
            <pc:docMk/>
            <pc:sldMk cId="0" sldId="257"/>
            <ac:graphicFrameMk id="454" creationId="{00000000-0000-0000-0000-000000000000}"/>
          </ac:graphicFrameMkLst>
        </pc:graphicFrameChg>
      </pc:sldChg>
      <pc:sldChg chg="del">
        <pc:chgData name="Edy Saul Serrano Arostegui" userId="aacf2d46ce9b27cb" providerId="LiveId" clId="{BCA20CBA-CEC5-4196-907E-628847E136E5}" dt="2025-03-31T17:37:40.498" v="1459" actId="47"/>
        <pc:sldMkLst>
          <pc:docMk/>
          <pc:sldMk cId="0" sldId="259"/>
        </pc:sldMkLst>
      </pc:sldChg>
      <pc:sldChg chg="modSp add del mod">
        <pc:chgData name="Edy Saul Serrano Arostegui" userId="aacf2d46ce9b27cb" providerId="LiveId" clId="{BCA20CBA-CEC5-4196-907E-628847E136E5}" dt="2025-03-31T20:18:37.903" v="1922" actId="20577"/>
        <pc:sldMkLst>
          <pc:docMk/>
          <pc:sldMk cId="0" sldId="262"/>
        </pc:sldMkLst>
        <pc:spChg chg="mod">
          <ac:chgData name="Edy Saul Serrano Arostegui" userId="aacf2d46ce9b27cb" providerId="LiveId" clId="{BCA20CBA-CEC5-4196-907E-628847E136E5}" dt="2025-03-31T17:49:46.931" v="1594" actId="1076"/>
          <ac:spMkLst>
            <pc:docMk/>
            <pc:sldMk cId="0" sldId="262"/>
            <ac:spMk id="602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20:18:37.903" v="1922" actId="20577"/>
          <ac:spMkLst>
            <pc:docMk/>
            <pc:sldMk cId="0" sldId="262"/>
            <ac:spMk id="603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7:47:33.755" v="1547" actId="1076"/>
          <ac:spMkLst>
            <pc:docMk/>
            <pc:sldMk cId="0" sldId="262"/>
            <ac:spMk id="611" creationId="{00000000-0000-0000-0000-000000000000}"/>
          </ac:spMkLst>
        </pc:spChg>
        <pc:grpChg chg="mod">
          <ac:chgData name="Edy Saul Serrano Arostegui" userId="aacf2d46ce9b27cb" providerId="LiveId" clId="{BCA20CBA-CEC5-4196-907E-628847E136E5}" dt="2025-03-31T17:48:02.317" v="1551" actId="14100"/>
          <ac:grpSpMkLst>
            <pc:docMk/>
            <pc:sldMk cId="0" sldId="262"/>
            <ac:grpSpMk id="604" creationId="{00000000-0000-0000-0000-000000000000}"/>
          </ac:grpSpMkLst>
        </pc:grpChg>
      </pc:sldChg>
      <pc:sldChg chg="modSp mod">
        <pc:chgData name="Edy Saul Serrano Arostegui" userId="aacf2d46ce9b27cb" providerId="LiveId" clId="{BCA20CBA-CEC5-4196-907E-628847E136E5}" dt="2025-03-31T16:09:51.183" v="835" actId="20577"/>
        <pc:sldMkLst>
          <pc:docMk/>
          <pc:sldMk cId="0" sldId="263"/>
        </pc:sldMkLst>
        <pc:spChg chg="mod">
          <ac:chgData name="Edy Saul Serrano Arostegui" userId="aacf2d46ce9b27cb" providerId="LiveId" clId="{BCA20CBA-CEC5-4196-907E-628847E136E5}" dt="2025-03-31T16:09:51.183" v="835" actId="20577"/>
          <ac:spMkLst>
            <pc:docMk/>
            <pc:sldMk cId="0" sldId="263"/>
            <ac:spMk id="624" creationId="{00000000-0000-0000-0000-000000000000}"/>
          </ac:spMkLst>
        </pc:spChg>
      </pc:sldChg>
      <pc:sldChg chg="addSp delSp modSp mod ord">
        <pc:chgData name="Edy Saul Serrano Arostegui" userId="aacf2d46ce9b27cb" providerId="LiveId" clId="{BCA20CBA-CEC5-4196-907E-628847E136E5}" dt="2025-03-31T14:05:45.137" v="175" actId="1076"/>
        <pc:sldMkLst>
          <pc:docMk/>
          <pc:sldMk cId="0" sldId="264"/>
        </pc:sldMkLst>
        <pc:spChg chg="add del mod">
          <ac:chgData name="Edy Saul Serrano Arostegui" userId="aacf2d46ce9b27cb" providerId="LiveId" clId="{BCA20CBA-CEC5-4196-907E-628847E136E5}" dt="2025-03-31T14:02:00.078" v="85" actId="478"/>
          <ac:spMkLst>
            <pc:docMk/>
            <pc:sldMk cId="0" sldId="264"/>
            <ac:spMk id="3" creationId="{72266673-C925-C648-03FD-8BD190044A7C}"/>
          </ac:spMkLst>
        </pc:spChg>
        <pc:spChg chg="add del mod">
          <ac:chgData name="Edy Saul Serrano Arostegui" userId="aacf2d46ce9b27cb" providerId="LiveId" clId="{BCA20CBA-CEC5-4196-907E-628847E136E5}" dt="2025-03-31T14:02:02.353" v="87" actId="478"/>
          <ac:spMkLst>
            <pc:docMk/>
            <pc:sldMk cId="0" sldId="264"/>
            <ac:spMk id="5" creationId="{DF1D2595-9FD8-333E-3FF7-F57068C28778}"/>
          </ac:spMkLst>
        </pc:spChg>
        <pc:spChg chg="add del mod">
          <ac:chgData name="Edy Saul Serrano Arostegui" userId="aacf2d46ce9b27cb" providerId="LiveId" clId="{BCA20CBA-CEC5-4196-907E-628847E136E5}" dt="2025-03-31T14:02:13.648" v="91" actId="478"/>
          <ac:spMkLst>
            <pc:docMk/>
            <pc:sldMk cId="0" sldId="264"/>
            <ac:spMk id="7" creationId="{EA236610-BED1-B7F6-B9E0-29D41C4E6724}"/>
          </ac:spMkLst>
        </pc:spChg>
        <pc:spChg chg="add del mod">
          <ac:chgData name="Edy Saul Serrano Arostegui" userId="aacf2d46ce9b27cb" providerId="LiveId" clId="{BCA20CBA-CEC5-4196-907E-628847E136E5}" dt="2025-03-31T14:02:11.749" v="90" actId="478"/>
          <ac:spMkLst>
            <pc:docMk/>
            <pc:sldMk cId="0" sldId="264"/>
            <ac:spMk id="9" creationId="{CAE5116B-A466-D2A8-29A7-B8EB268100F9}"/>
          </ac:spMkLst>
        </pc:spChg>
        <pc:spChg chg="add mod">
          <ac:chgData name="Edy Saul Serrano Arostegui" userId="aacf2d46ce9b27cb" providerId="LiveId" clId="{BCA20CBA-CEC5-4196-907E-628847E136E5}" dt="2025-03-31T14:05:45.137" v="175" actId="1076"/>
          <ac:spMkLst>
            <pc:docMk/>
            <pc:sldMk cId="0" sldId="264"/>
            <ac:spMk id="10" creationId="{833D094D-F36E-43C9-2C5E-8B1E6F8476CF}"/>
          </ac:spMkLst>
        </pc:spChg>
        <pc:spChg chg="del">
          <ac:chgData name="Edy Saul Serrano Arostegui" userId="aacf2d46ce9b27cb" providerId="LiveId" clId="{BCA20CBA-CEC5-4196-907E-628847E136E5}" dt="2025-03-31T14:02:15.284" v="92" actId="478"/>
          <ac:spMkLst>
            <pc:docMk/>
            <pc:sldMk cId="0" sldId="264"/>
            <ac:spMk id="638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01:56.461" v="81" actId="478"/>
          <ac:spMkLst>
            <pc:docMk/>
            <pc:sldMk cId="0" sldId="264"/>
            <ac:spMk id="639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4:01:46.785" v="80" actId="20577"/>
          <ac:spMkLst>
            <pc:docMk/>
            <pc:sldMk cId="0" sldId="264"/>
            <ac:spMk id="640" creationId="{00000000-0000-0000-0000-000000000000}"/>
          </ac:spMkLst>
        </pc:spChg>
        <pc:spChg chg="del mod">
          <ac:chgData name="Edy Saul Serrano Arostegui" userId="aacf2d46ce9b27cb" providerId="LiveId" clId="{BCA20CBA-CEC5-4196-907E-628847E136E5}" dt="2025-03-31T14:01:58.956" v="84" actId="478"/>
          <ac:spMkLst>
            <pc:docMk/>
            <pc:sldMk cId="0" sldId="264"/>
            <ac:spMk id="641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02:01.058" v="86" actId="478"/>
          <ac:spMkLst>
            <pc:docMk/>
            <pc:sldMk cId="0" sldId="264"/>
            <ac:spMk id="642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02:08.625" v="89" actId="478"/>
          <ac:spMkLst>
            <pc:docMk/>
            <pc:sldMk cId="0" sldId="264"/>
            <ac:spMk id="643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02:06.844" v="88" actId="478"/>
          <ac:spMkLst>
            <pc:docMk/>
            <pc:sldMk cId="0" sldId="264"/>
            <ac:spMk id="644" creationId="{00000000-0000-0000-0000-000000000000}"/>
          </ac:spMkLst>
        </pc:spChg>
        <pc:spChg chg="del mod">
          <ac:chgData name="Edy Saul Serrano Arostegui" userId="aacf2d46ce9b27cb" providerId="LiveId" clId="{BCA20CBA-CEC5-4196-907E-628847E136E5}" dt="2025-03-31T14:02:18.824" v="96" actId="478"/>
          <ac:spMkLst>
            <pc:docMk/>
            <pc:sldMk cId="0" sldId="264"/>
            <ac:spMk id="668" creationId="{00000000-0000-0000-0000-000000000000}"/>
          </ac:spMkLst>
        </pc:spChg>
        <pc:grpChg chg="del">
          <ac:chgData name="Edy Saul Serrano Arostegui" userId="aacf2d46ce9b27cb" providerId="LiveId" clId="{BCA20CBA-CEC5-4196-907E-628847E136E5}" dt="2025-03-31T14:01:57.084" v="82" actId="478"/>
          <ac:grpSpMkLst>
            <pc:docMk/>
            <pc:sldMk cId="0" sldId="264"/>
            <ac:grpSpMk id="645" creationId="{00000000-0000-0000-0000-000000000000}"/>
          </ac:grpSpMkLst>
        </pc:grpChg>
        <pc:grpChg chg="del mod">
          <ac:chgData name="Edy Saul Serrano Arostegui" userId="aacf2d46ce9b27cb" providerId="LiveId" clId="{BCA20CBA-CEC5-4196-907E-628847E136E5}" dt="2025-03-31T14:02:16.643" v="94" actId="478"/>
          <ac:grpSpMkLst>
            <pc:docMk/>
            <pc:sldMk cId="0" sldId="264"/>
            <ac:grpSpMk id="648" creationId="{00000000-0000-0000-0000-000000000000}"/>
          </ac:grpSpMkLst>
        </pc:grpChg>
      </pc:sldChg>
      <pc:sldChg chg="del">
        <pc:chgData name="Edy Saul Serrano Arostegui" userId="aacf2d46ce9b27cb" providerId="LiveId" clId="{BCA20CBA-CEC5-4196-907E-628847E136E5}" dt="2025-03-31T17:37:28.902" v="1455" actId="47"/>
        <pc:sldMkLst>
          <pc:docMk/>
          <pc:sldMk cId="0" sldId="265"/>
        </pc:sldMkLst>
      </pc:sldChg>
      <pc:sldChg chg="del">
        <pc:chgData name="Edy Saul Serrano Arostegui" userId="aacf2d46ce9b27cb" providerId="LiveId" clId="{BCA20CBA-CEC5-4196-907E-628847E136E5}" dt="2025-03-31T17:37:17.870" v="1454" actId="47"/>
        <pc:sldMkLst>
          <pc:docMk/>
          <pc:sldMk cId="0" sldId="266"/>
        </pc:sldMkLst>
      </pc:sldChg>
      <pc:sldChg chg="del ord">
        <pc:chgData name="Edy Saul Serrano Arostegui" userId="aacf2d46ce9b27cb" providerId="LiveId" clId="{BCA20CBA-CEC5-4196-907E-628847E136E5}" dt="2025-03-31T18:16:25.171" v="1768" actId="47"/>
        <pc:sldMkLst>
          <pc:docMk/>
          <pc:sldMk cId="0" sldId="268"/>
        </pc:sldMkLst>
      </pc:sldChg>
      <pc:sldChg chg="del">
        <pc:chgData name="Edy Saul Serrano Arostegui" userId="aacf2d46ce9b27cb" providerId="LiveId" clId="{BCA20CBA-CEC5-4196-907E-628847E136E5}" dt="2025-03-31T17:37:14.082" v="1453" actId="47"/>
        <pc:sldMkLst>
          <pc:docMk/>
          <pc:sldMk cId="0" sldId="269"/>
        </pc:sldMkLst>
      </pc:sldChg>
      <pc:sldChg chg="modSp del mod">
        <pc:chgData name="Edy Saul Serrano Arostegui" userId="aacf2d46ce9b27cb" providerId="LiveId" clId="{BCA20CBA-CEC5-4196-907E-628847E136E5}" dt="2025-03-31T18:16:22.776" v="1767" actId="47"/>
        <pc:sldMkLst>
          <pc:docMk/>
          <pc:sldMk cId="0" sldId="270"/>
        </pc:sldMkLst>
        <pc:spChg chg="mod">
          <ac:chgData name="Edy Saul Serrano Arostegui" userId="aacf2d46ce9b27cb" providerId="LiveId" clId="{BCA20CBA-CEC5-4196-907E-628847E136E5}" dt="2025-03-31T15:56:25.206" v="710" actId="1076"/>
          <ac:spMkLst>
            <pc:docMk/>
            <pc:sldMk cId="0" sldId="270"/>
            <ac:spMk id="932" creationId="{00000000-0000-0000-0000-000000000000}"/>
          </ac:spMkLst>
        </pc:spChg>
        <pc:grpChg chg="mod">
          <ac:chgData name="Edy Saul Serrano Arostegui" userId="aacf2d46ce9b27cb" providerId="LiveId" clId="{BCA20CBA-CEC5-4196-907E-628847E136E5}" dt="2025-03-31T17:46:52.975" v="1544" actId="1076"/>
          <ac:grpSpMkLst>
            <pc:docMk/>
            <pc:sldMk cId="0" sldId="270"/>
            <ac:grpSpMk id="902" creationId="{00000000-0000-0000-0000-000000000000}"/>
          </ac:grpSpMkLst>
        </pc:grpChg>
        <pc:grpChg chg="mod">
          <ac:chgData name="Edy Saul Serrano Arostegui" userId="aacf2d46ce9b27cb" providerId="LiveId" clId="{BCA20CBA-CEC5-4196-907E-628847E136E5}" dt="2025-03-31T15:56:23.353" v="709" actId="14100"/>
          <ac:grpSpMkLst>
            <pc:docMk/>
            <pc:sldMk cId="0" sldId="270"/>
            <ac:grpSpMk id="927" creationId="{00000000-0000-0000-0000-000000000000}"/>
          </ac:grpSpMkLst>
        </pc:grpChg>
      </pc:sldChg>
      <pc:sldChg chg="del">
        <pc:chgData name="Edy Saul Serrano Arostegui" userId="aacf2d46ce9b27cb" providerId="LiveId" clId="{BCA20CBA-CEC5-4196-907E-628847E136E5}" dt="2025-03-31T18:03:53.140" v="1667" actId="47"/>
        <pc:sldMkLst>
          <pc:docMk/>
          <pc:sldMk cId="0" sldId="271"/>
        </pc:sldMkLst>
      </pc:sldChg>
      <pc:sldChg chg="del">
        <pc:chgData name="Edy Saul Serrano Arostegui" userId="aacf2d46ce9b27cb" providerId="LiveId" clId="{BCA20CBA-CEC5-4196-907E-628847E136E5}" dt="2025-03-31T17:37:11.441" v="1452" actId="47"/>
        <pc:sldMkLst>
          <pc:docMk/>
          <pc:sldMk cId="0" sldId="272"/>
        </pc:sldMkLst>
      </pc:sldChg>
      <pc:sldChg chg="del">
        <pc:chgData name="Edy Saul Serrano Arostegui" userId="aacf2d46ce9b27cb" providerId="LiveId" clId="{BCA20CBA-CEC5-4196-907E-628847E136E5}" dt="2025-03-31T17:37:01.861" v="1450" actId="47"/>
        <pc:sldMkLst>
          <pc:docMk/>
          <pc:sldMk cId="0" sldId="273"/>
        </pc:sldMkLst>
      </pc:sldChg>
      <pc:sldChg chg="del">
        <pc:chgData name="Edy Saul Serrano Arostegui" userId="aacf2d46ce9b27cb" providerId="LiveId" clId="{BCA20CBA-CEC5-4196-907E-628847E136E5}" dt="2025-03-31T17:36:59.234" v="1449" actId="47"/>
        <pc:sldMkLst>
          <pc:docMk/>
          <pc:sldMk cId="0" sldId="274"/>
        </pc:sldMkLst>
      </pc:sldChg>
      <pc:sldChg chg="del">
        <pc:chgData name="Edy Saul Serrano Arostegui" userId="aacf2d46ce9b27cb" providerId="LiveId" clId="{BCA20CBA-CEC5-4196-907E-628847E136E5}" dt="2025-03-31T17:36:57.974" v="1448" actId="47"/>
        <pc:sldMkLst>
          <pc:docMk/>
          <pc:sldMk cId="0" sldId="275"/>
        </pc:sldMkLst>
      </pc:sldChg>
      <pc:sldChg chg="del">
        <pc:chgData name="Edy Saul Serrano Arostegui" userId="aacf2d46ce9b27cb" providerId="LiveId" clId="{BCA20CBA-CEC5-4196-907E-628847E136E5}" dt="2025-03-31T17:36:56.579" v="1447" actId="47"/>
        <pc:sldMkLst>
          <pc:docMk/>
          <pc:sldMk cId="0" sldId="277"/>
        </pc:sldMkLst>
      </pc:sldChg>
      <pc:sldChg chg="delSp modSp del mod">
        <pc:chgData name="Edy Saul Serrano Arostegui" userId="aacf2d46ce9b27cb" providerId="LiveId" clId="{BCA20CBA-CEC5-4196-907E-628847E136E5}" dt="2025-03-31T17:37:07.167" v="1451" actId="47"/>
        <pc:sldMkLst>
          <pc:docMk/>
          <pc:sldMk cId="0" sldId="278"/>
        </pc:sldMkLst>
        <pc:spChg chg="mod">
          <ac:chgData name="Edy Saul Serrano Arostegui" userId="aacf2d46ce9b27cb" providerId="LiveId" clId="{BCA20CBA-CEC5-4196-907E-628847E136E5}" dt="2025-03-31T15:41:45.208" v="600" actId="255"/>
          <ac:spMkLst>
            <pc:docMk/>
            <pc:sldMk cId="0" sldId="278"/>
            <ac:spMk id="1127" creationId="{00000000-0000-0000-0000-000000000000}"/>
          </ac:spMkLst>
        </pc:spChg>
        <pc:cxnChg chg="del mod">
          <ac:chgData name="Edy Saul Serrano Arostegui" userId="aacf2d46ce9b27cb" providerId="LiveId" clId="{BCA20CBA-CEC5-4196-907E-628847E136E5}" dt="2025-03-31T15:41:20.505" v="591" actId="478"/>
          <ac:cxnSpMkLst>
            <pc:docMk/>
            <pc:sldMk cId="0" sldId="278"/>
            <ac:cxnSpMk id="1135" creationId="{00000000-0000-0000-0000-000000000000}"/>
          </ac:cxnSpMkLst>
        </pc:cxnChg>
        <pc:cxnChg chg="del mod">
          <ac:chgData name="Edy Saul Serrano Arostegui" userId="aacf2d46ce9b27cb" providerId="LiveId" clId="{BCA20CBA-CEC5-4196-907E-628847E136E5}" dt="2025-03-31T15:41:21.308" v="592" actId="478"/>
          <ac:cxnSpMkLst>
            <pc:docMk/>
            <pc:sldMk cId="0" sldId="278"/>
            <ac:cxnSpMk id="1136" creationId="{00000000-0000-0000-0000-000000000000}"/>
          </ac:cxnSpMkLst>
        </pc:cxnChg>
        <pc:cxnChg chg="del mod">
          <ac:chgData name="Edy Saul Serrano Arostegui" userId="aacf2d46ce9b27cb" providerId="LiveId" clId="{BCA20CBA-CEC5-4196-907E-628847E136E5}" dt="2025-03-31T15:41:22.021" v="593" actId="478"/>
          <ac:cxnSpMkLst>
            <pc:docMk/>
            <pc:sldMk cId="0" sldId="278"/>
            <ac:cxnSpMk id="1137" creationId="{00000000-0000-0000-0000-000000000000}"/>
          </ac:cxnSpMkLst>
        </pc:cxnChg>
      </pc:sldChg>
      <pc:sldChg chg="addSp delSp modSp del mod ord">
        <pc:chgData name="Edy Saul Serrano Arostegui" userId="aacf2d46ce9b27cb" providerId="LiveId" clId="{BCA20CBA-CEC5-4196-907E-628847E136E5}" dt="2025-03-31T17:37:30.993" v="1456" actId="47"/>
        <pc:sldMkLst>
          <pc:docMk/>
          <pc:sldMk cId="0" sldId="280"/>
        </pc:sldMkLst>
        <pc:spChg chg="del">
          <ac:chgData name="Edy Saul Serrano Arostegui" userId="aacf2d46ce9b27cb" providerId="LiveId" clId="{BCA20CBA-CEC5-4196-907E-628847E136E5}" dt="2025-03-31T14:45:17.185" v="276" actId="478"/>
          <ac:spMkLst>
            <pc:docMk/>
            <pc:sldMk cId="0" sldId="280"/>
            <ac:spMk id="1209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4:45:16.700" v="275" actId="478"/>
          <ac:spMkLst>
            <pc:docMk/>
            <pc:sldMk cId="0" sldId="280"/>
            <ac:spMk id="1210" creationId="{00000000-0000-0000-0000-000000000000}"/>
          </ac:spMkLst>
        </pc:spChg>
        <pc:grpChg chg="del">
          <ac:chgData name="Edy Saul Serrano Arostegui" userId="aacf2d46ce9b27cb" providerId="LiveId" clId="{BCA20CBA-CEC5-4196-907E-628847E136E5}" dt="2025-03-31T14:45:15.794" v="274" actId="478"/>
          <ac:grpSpMkLst>
            <pc:docMk/>
            <pc:sldMk cId="0" sldId="280"/>
            <ac:grpSpMk id="1206" creationId="{00000000-0000-0000-0000-000000000000}"/>
          </ac:grpSpMkLst>
        </pc:grpChg>
        <pc:picChg chg="add del mod">
          <ac:chgData name="Edy Saul Serrano Arostegui" userId="aacf2d46ce9b27cb" providerId="LiveId" clId="{BCA20CBA-CEC5-4196-907E-628847E136E5}" dt="2025-03-31T15:12:13.012" v="509" actId="478"/>
          <ac:picMkLst>
            <pc:docMk/>
            <pc:sldMk cId="0" sldId="280"/>
            <ac:picMk id="3" creationId="{C60915B2-0844-F625-1D56-13E8608D8A57}"/>
          </ac:picMkLst>
        </pc:picChg>
        <pc:picChg chg="del">
          <ac:chgData name="Edy Saul Serrano Arostegui" userId="aacf2d46ce9b27cb" providerId="LiveId" clId="{BCA20CBA-CEC5-4196-907E-628847E136E5}" dt="2025-03-31T14:45:17.966" v="277" actId="478"/>
          <ac:picMkLst>
            <pc:docMk/>
            <pc:sldMk cId="0" sldId="280"/>
            <ac:picMk id="1202" creationId="{00000000-0000-0000-0000-000000000000}"/>
          </ac:picMkLst>
        </pc:picChg>
      </pc:sldChg>
      <pc:sldChg chg="del">
        <pc:chgData name="Edy Saul Serrano Arostegui" userId="aacf2d46ce9b27cb" providerId="LiveId" clId="{BCA20CBA-CEC5-4196-907E-628847E136E5}" dt="2025-03-31T17:36:53.863" v="1446" actId="47"/>
        <pc:sldMkLst>
          <pc:docMk/>
          <pc:sldMk cId="0" sldId="281"/>
        </pc:sldMkLst>
      </pc:sldChg>
      <pc:sldChg chg="del">
        <pc:chgData name="Edy Saul Serrano Arostegui" userId="aacf2d46ce9b27cb" providerId="LiveId" clId="{BCA20CBA-CEC5-4196-907E-628847E136E5}" dt="2025-03-31T17:36:50.441" v="1445" actId="47"/>
        <pc:sldMkLst>
          <pc:docMk/>
          <pc:sldMk cId="0" sldId="283"/>
        </pc:sldMkLst>
      </pc:sldChg>
      <pc:sldChg chg="delSp modSp mod ord">
        <pc:chgData name="Edy Saul Serrano Arostegui" userId="aacf2d46ce9b27cb" providerId="LiveId" clId="{BCA20CBA-CEC5-4196-907E-628847E136E5}" dt="2025-03-31T15:51:51.668" v="707"/>
        <pc:sldMkLst>
          <pc:docMk/>
          <pc:sldMk cId="0" sldId="284"/>
        </pc:sldMkLst>
        <pc:spChg chg="mod">
          <ac:chgData name="Edy Saul Serrano Arostegui" userId="aacf2d46ce9b27cb" providerId="LiveId" clId="{BCA20CBA-CEC5-4196-907E-628847E136E5}" dt="2025-03-31T15:47:30.716" v="649" actId="113"/>
          <ac:spMkLst>
            <pc:docMk/>
            <pc:sldMk cId="0" sldId="284"/>
            <ac:spMk id="1381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7:49.606" v="665" actId="20577"/>
          <ac:spMkLst>
            <pc:docMk/>
            <pc:sldMk cId="0" sldId="284"/>
            <ac:spMk id="1383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7:53.607" v="669" actId="20577"/>
          <ac:spMkLst>
            <pc:docMk/>
            <pc:sldMk cId="0" sldId="284"/>
            <ac:spMk id="1384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8:17.886" v="681" actId="14100"/>
          <ac:spMkLst>
            <pc:docMk/>
            <pc:sldMk cId="0" sldId="284"/>
            <ac:spMk id="1386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7:57.684" v="675" actId="20577"/>
          <ac:spMkLst>
            <pc:docMk/>
            <pc:sldMk cId="0" sldId="284"/>
            <ac:spMk id="1389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5:48:31.375" v="682" actId="478"/>
          <ac:spMkLst>
            <pc:docMk/>
            <pc:sldMk cId="0" sldId="284"/>
            <ac:spMk id="1391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8:41.106" v="685" actId="14100"/>
          <ac:spMkLst>
            <pc:docMk/>
            <pc:sldMk cId="0" sldId="284"/>
            <ac:spMk id="1392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5:48:42.921" v="686" actId="478"/>
          <ac:spMkLst>
            <pc:docMk/>
            <pc:sldMk cId="0" sldId="284"/>
            <ac:spMk id="1393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9:05.540" v="692" actId="14100"/>
          <ac:spMkLst>
            <pc:docMk/>
            <pc:sldMk cId="0" sldId="284"/>
            <ac:spMk id="1394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5:48:44.196" v="687" actId="478"/>
          <ac:spMkLst>
            <pc:docMk/>
            <pc:sldMk cId="0" sldId="284"/>
            <ac:spMk id="1395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9:16.700" v="695" actId="1076"/>
          <ac:spMkLst>
            <pc:docMk/>
            <pc:sldMk cId="0" sldId="284"/>
            <ac:spMk id="1396" creationId="{00000000-0000-0000-0000-000000000000}"/>
          </ac:spMkLst>
        </pc:spChg>
        <pc:spChg chg="del">
          <ac:chgData name="Edy Saul Serrano Arostegui" userId="aacf2d46ce9b27cb" providerId="LiveId" clId="{BCA20CBA-CEC5-4196-907E-628847E136E5}" dt="2025-03-31T15:48:45.963" v="688" actId="478"/>
          <ac:spMkLst>
            <pc:docMk/>
            <pc:sldMk cId="0" sldId="284"/>
            <ac:spMk id="1397" creationId="{00000000-0000-0000-0000-000000000000}"/>
          </ac:spMkLst>
        </pc:spChg>
        <pc:spChg chg="mod">
          <ac:chgData name="Edy Saul Serrano Arostegui" userId="aacf2d46ce9b27cb" providerId="LiveId" clId="{BCA20CBA-CEC5-4196-907E-628847E136E5}" dt="2025-03-31T15:49:59.399" v="698" actId="14100"/>
          <ac:spMkLst>
            <pc:docMk/>
            <pc:sldMk cId="0" sldId="284"/>
            <ac:spMk id="1398" creationId="{00000000-0000-0000-0000-000000000000}"/>
          </ac:spMkLst>
        </pc:spChg>
        <pc:cxnChg chg="mod">
          <ac:chgData name="Edy Saul Serrano Arostegui" userId="aacf2d46ce9b27cb" providerId="LiveId" clId="{BCA20CBA-CEC5-4196-907E-628847E136E5}" dt="2025-03-31T15:50:29.057" v="702" actId="17032"/>
          <ac:cxnSpMkLst>
            <pc:docMk/>
            <pc:sldMk cId="0" sldId="284"/>
            <ac:cxnSpMk id="1382" creationId="{00000000-0000-0000-0000-000000000000}"/>
          </ac:cxnSpMkLst>
        </pc:cxnChg>
        <pc:cxnChg chg="mod">
          <ac:chgData name="Edy Saul Serrano Arostegui" userId="aacf2d46ce9b27cb" providerId="LiveId" clId="{BCA20CBA-CEC5-4196-907E-628847E136E5}" dt="2025-03-31T15:50:35.720" v="704" actId="17032"/>
          <ac:cxnSpMkLst>
            <pc:docMk/>
            <pc:sldMk cId="0" sldId="284"/>
            <ac:cxnSpMk id="1385" creationId="{00000000-0000-0000-0000-000000000000}"/>
          </ac:cxnSpMkLst>
        </pc:cxnChg>
        <pc:cxnChg chg="mod">
          <ac:chgData name="Edy Saul Serrano Arostegui" userId="aacf2d46ce9b27cb" providerId="LiveId" clId="{BCA20CBA-CEC5-4196-907E-628847E136E5}" dt="2025-03-31T15:50:25.738" v="701" actId="17032"/>
          <ac:cxnSpMkLst>
            <pc:docMk/>
            <pc:sldMk cId="0" sldId="284"/>
            <ac:cxnSpMk id="1387" creationId="{00000000-0000-0000-0000-000000000000}"/>
          </ac:cxnSpMkLst>
        </pc:cxnChg>
        <pc:cxnChg chg="mod">
          <ac:chgData name="Edy Saul Serrano Arostegui" userId="aacf2d46ce9b27cb" providerId="LiveId" clId="{BCA20CBA-CEC5-4196-907E-628847E136E5}" dt="2025-03-31T15:50:30.992" v="703" actId="17032"/>
          <ac:cxnSpMkLst>
            <pc:docMk/>
            <pc:sldMk cId="0" sldId="284"/>
            <ac:cxnSpMk id="1388" creationId="{00000000-0000-0000-0000-000000000000}"/>
          </ac:cxnSpMkLst>
        </pc:cxnChg>
        <pc:cxnChg chg="mod">
          <ac:chgData name="Edy Saul Serrano Arostegui" userId="aacf2d46ce9b27cb" providerId="LiveId" clId="{BCA20CBA-CEC5-4196-907E-628847E136E5}" dt="2025-03-31T15:50:40.203" v="705" actId="17032"/>
          <ac:cxnSpMkLst>
            <pc:docMk/>
            <pc:sldMk cId="0" sldId="284"/>
            <ac:cxnSpMk id="1390" creationId="{00000000-0000-0000-0000-000000000000}"/>
          </ac:cxnSpMkLst>
        </pc:cxnChg>
      </pc:sldChg>
      <pc:sldChg chg="del">
        <pc:chgData name="Edy Saul Serrano Arostegui" userId="aacf2d46ce9b27cb" providerId="LiveId" clId="{BCA20CBA-CEC5-4196-907E-628847E136E5}" dt="2025-03-31T17:36:36.492" v="1444" actId="47"/>
        <pc:sldMkLst>
          <pc:docMk/>
          <pc:sldMk cId="0" sldId="285"/>
        </pc:sldMkLst>
      </pc:sldChg>
      <pc:sldChg chg="modSp del mod ord">
        <pc:chgData name="Edy Saul Serrano Arostegui" userId="aacf2d46ce9b27cb" providerId="LiveId" clId="{BCA20CBA-CEC5-4196-907E-628847E136E5}" dt="2025-03-31T20:18:57.808" v="1923" actId="47"/>
        <pc:sldMkLst>
          <pc:docMk/>
          <pc:sldMk cId="0" sldId="286"/>
        </pc:sldMkLst>
        <pc:spChg chg="mod">
          <ac:chgData name="Edy Saul Serrano Arostegui" userId="aacf2d46ce9b27cb" providerId="LiveId" clId="{BCA20CBA-CEC5-4196-907E-628847E136E5}" dt="2025-03-31T18:04:59.210" v="1700" actId="14100"/>
          <ac:spMkLst>
            <pc:docMk/>
            <pc:sldMk cId="0" sldId="286"/>
            <ac:spMk id="1446" creationId="{00000000-0000-0000-0000-000000000000}"/>
          </ac:spMkLst>
        </pc:spChg>
        <pc:graphicFrameChg chg="mod modGraphic">
          <ac:chgData name="Edy Saul Serrano Arostegui" userId="aacf2d46ce9b27cb" providerId="LiveId" clId="{BCA20CBA-CEC5-4196-907E-628847E136E5}" dt="2025-03-31T19:38:08.969" v="1884" actId="20577"/>
          <ac:graphicFrameMkLst>
            <pc:docMk/>
            <pc:sldMk cId="0" sldId="286"/>
            <ac:graphicFrameMk id="1447" creationId="{00000000-0000-0000-0000-000000000000}"/>
          </ac:graphicFrameMkLst>
        </pc:graphicFrameChg>
      </pc:sldChg>
      <pc:sldChg chg="addSp delSp modSp del mod">
        <pc:chgData name="Edy Saul Serrano Arostegui" userId="aacf2d46ce9b27cb" providerId="LiveId" clId="{BCA20CBA-CEC5-4196-907E-628847E136E5}" dt="2025-03-31T18:26:59.759" v="1872" actId="47"/>
        <pc:sldMkLst>
          <pc:docMk/>
          <pc:sldMk cId="0" sldId="290"/>
        </pc:sldMkLst>
        <pc:spChg chg="add mod">
          <ac:chgData name="Edy Saul Serrano Arostegui" userId="aacf2d46ce9b27cb" providerId="LiveId" clId="{BCA20CBA-CEC5-4196-907E-628847E136E5}" dt="2025-03-31T18:20:53.687" v="1848" actId="478"/>
          <ac:spMkLst>
            <pc:docMk/>
            <pc:sldMk cId="0" sldId="290"/>
            <ac:spMk id="3" creationId="{704C672C-8534-6DEC-D3B8-37F5FE4F2E7A}"/>
          </ac:spMkLst>
        </pc:spChg>
        <pc:spChg chg="del">
          <ac:chgData name="Edy Saul Serrano Arostegui" userId="aacf2d46ce9b27cb" providerId="LiveId" clId="{BCA20CBA-CEC5-4196-907E-628847E136E5}" dt="2025-03-31T18:20:53.687" v="1848" actId="478"/>
          <ac:spMkLst>
            <pc:docMk/>
            <pc:sldMk cId="0" sldId="290"/>
            <ac:spMk id="1529" creationId="{00000000-0000-0000-0000-000000000000}"/>
          </ac:spMkLst>
        </pc:spChg>
      </pc:sldChg>
      <pc:sldChg chg="del">
        <pc:chgData name="Edy Saul Serrano Arostegui" userId="aacf2d46ce9b27cb" providerId="LiveId" clId="{BCA20CBA-CEC5-4196-907E-628847E136E5}" dt="2025-03-31T18:03:45.190" v="1661" actId="47"/>
        <pc:sldMkLst>
          <pc:docMk/>
          <pc:sldMk cId="0" sldId="296"/>
        </pc:sldMkLst>
      </pc:sldChg>
      <pc:sldChg chg="del">
        <pc:chgData name="Edy Saul Serrano Arostegui" userId="aacf2d46ce9b27cb" providerId="LiveId" clId="{BCA20CBA-CEC5-4196-907E-628847E136E5}" dt="2025-03-31T18:03:46.494" v="1662" actId="47"/>
        <pc:sldMkLst>
          <pc:docMk/>
          <pc:sldMk cId="0" sldId="302"/>
        </pc:sldMkLst>
      </pc:sldChg>
      <pc:sldChg chg="del">
        <pc:chgData name="Edy Saul Serrano Arostegui" userId="aacf2d46ce9b27cb" providerId="LiveId" clId="{BCA20CBA-CEC5-4196-907E-628847E136E5}" dt="2025-03-31T18:03:49.196" v="1663" actId="47"/>
        <pc:sldMkLst>
          <pc:docMk/>
          <pc:sldMk cId="0" sldId="304"/>
        </pc:sldMkLst>
      </pc:sldChg>
      <pc:sldChg chg="del">
        <pc:chgData name="Edy Saul Serrano Arostegui" userId="aacf2d46ce9b27cb" providerId="LiveId" clId="{BCA20CBA-CEC5-4196-907E-628847E136E5}" dt="2025-03-31T18:03:49.918" v="1664" actId="47"/>
        <pc:sldMkLst>
          <pc:docMk/>
          <pc:sldMk cId="0" sldId="305"/>
        </pc:sldMkLst>
      </pc:sldChg>
      <pc:sldChg chg="del">
        <pc:chgData name="Edy Saul Serrano Arostegui" userId="aacf2d46ce9b27cb" providerId="LiveId" clId="{BCA20CBA-CEC5-4196-907E-628847E136E5}" dt="2025-03-31T18:03:50.782" v="1665" actId="47"/>
        <pc:sldMkLst>
          <pc:docMk/>
          <pc:sldMk cId="0" sldId="306"/>
        </pc:sldMkLst>
      </pc:sldChg>
      <pc:sldChg chg="del">
        <pc:chgData name="Edy Saul Serrano Arostegui" userId="aacf2d46ce9b27cb" providerId="LiveId" clId="{BCA20CBA-CEC5-4196-907E-628847E136E5}" dt="2025-03-31T18:03:51.571" v="1666" actId="47"/>
        <pc:sldMkLst>
          <pc:docMk/>
          <pc:sldMk cId="0" sldId="309"/>
        </pc:sldMkLst>
      </pc:sldChg>
      <pc:sldChg chg="addSp modSp add mod">
        <pc:chgData name="Edy Saul Serrano Arostegui" userId="aacf2d46ce9b27cb" providerId="LiveId" clId="{BCA20CBA-CEC5-4196-907E-628847E136E5}" dt="2025-03-31T13:54:40.113" v="48" actId="1076"/>
        <pc:sldMkLst>
          <pc:docMk/>
          <pc:sldMk cId="3285065960" sldId="315"/>
        </pc:sldMkLst>
        <pc:spChg chg="add">
          <ac:chgData name="Edy Saul Serrano Arostegui" userId="aacf2d46ce9b27cb" providerId="LiveId" clId="{BCA20CBA-CEC5-4196-907E-628847E136E5}" dt="2025-03-31T13:53:37.882" v="17"/>
          <ac:spMkLst>
            <pc:docMk/>
            <pc:sldMk cId="3285065960" sldId="315"/>
            <ac:spMk id="2" creationId="{6E997E1B-7D59-C667-9CB9-4BA7533F4014}"/>
          </ac:spMkLst>
        </pc:spChg>
        <pc:spChg chg="mod">
          <ac:chgData name="Edy Saul Serrano Arostegui" userId="aacf2d46ce9b27cb" providerId="LiveId" clId="{BCA20CBA-CEC5-4196-907E-628847E136E5}" dt="2025-03-31T13:52:43.127" v="14" actId="1076"/>
          <ac:spMkLst>
            <pc:docMk/>
            <pc:sldMk cId="3285065960" sldId="315"/>
            <ac:spMk id="541" creationId="{1F682810-287D-F1EE-3147-A712F1FA966D}"/>
          </ac:spMkLst>
        </pc:spChg>
        <pc:spChg chg="mod">
          <ac:chgData name="Edy Saul Serrano Arostegui" userId="aacf2d46ce9b27cb" providerId="LiveId" clId="{BCA20CBA-CEC5-4196-907E-628847E136E5}" dt="2025-03-31T13:54:40.113" v="48" actId="1076"/>
          <ac:spMkLst>
            <pc:docMk/>
            <pc:sldMk cId="3285065960" sldId="315"/>
            <ac:spMk id="542" creationId="{44457833-527E-90CC-4558-88BD898E2999}"/>
          </ac:spMkLst>
        </pc:spChg>
        <pc:grpChg chg="mod">
          <ac:chgData name="Edy Saul Serrano Arostegui" userId="aacf2d46ce9b27cb" providerId="LiveId" clId="{BCA20CBA-CEC5-4196-907E-628847E136E5}" dt="2025-03-31T13:54:36.784" v="47" actId="1076"/>
          <ac:grpSpMkLst>
            <pc:docMk/>
            <pc:sldMk cId="3285065960" sldId="315"/>
            <ac:grpSpMk id="534" creationId="{46CFB563-1C55-5E71-8823-3C8105095906}"/>
          </ac:grpSpMkLst>
        </pc:grpChg>
      </pc:sldChg>
      <pc:sldChg chg="addSp delSp modSp add mod">
        <pc:chgData name="Edy Saul Serrano Arostegui" userId="aacf2d46ce9b27cb" providerId="LiveId" clId="{BCA20CBA-CEC5-4196-907E-628847E136E5}" dt="2025-03-31T14:48:48.172" v="508" actId="1076"/>
        <pc:sldMkLst>
          <pc:docMk/>
          <pc:sldMk cId="1026156545" sldId="316"/>
        </pc:sldMkLst>
        <pc:spChg chg="mod">
          <ac:chgData name="Edy Saul Serrano Arostegui" userId="aacf2d46ce9b27cb" providerId="LiveId" clId="{BCA20CBA-CEC5-4196-907E-628847E136E5}" dt="2025-03-31T14:46:50.883" v="302" actId="1076"/>
          <ac:spMkLst>
            <pc:docMk/>
            <pc:sldMk cId="1026156545" sldId="316"/>
            <ac:spMk id="1594" creationId="{89929431-4E25-0804-544F-2C402AE17150}"/>
          </ac:spMkLst>
        </pc:spChg>
        <pc:spChg chg="mod">
          <ac:chgData name="Edy Saul Serrano Arostegui" userId="aacf2d46ce9b27cb" providerId="LiveId" clId="{BCA20CBA-CEC5-4196-907E-628847E136E5}" dt="2025-03-31T14:48:48.172" v="508" actId="1076"/>
          <ac:spMkLst>
            <pc:docMk/>
            <pc:sldMk cId="1026156545" sldId="316"/>
            <ac:spMk id="1595" creationId="{97458AE3-4BAB-EC7B-C21B-A07BB180B566}"/>
          </ac:spMkLst>
        </pc:spChg>
        <pc:grpChg chg="mod">
          <ac:chgData name="Edy Saul Serrano Arostegui" userId="aacf2d46ce9b27cb" providerId="LiveId" clId="{BCA20CBA-CEC5-4196-907E-628847E136E5}" dt="2025-03-31T14:46:17.949" v="296" actId="14100"/>
          <ac:grpSpMkLst>
            <pc:docMk/>
            <pc:sldMk cId="1026156545" sldId="316"/>
            <ac:grpSpMk id="9" creationId="{DA268860-80D9-0EFA-3FF0-3BEDAFCEF3B3}"/>
          </ac:grpSpMkLst>
        </pc:grpChg>
        <pc:picChg chg="add mod">
          <ac:chgData name="Edy Saul Serrano Arostegui" userId="aacf2d46ce9b27cb" providerId="LiveId" clId="{BCA20CBA-CEC5-4196-907E-628847E136E5}" dt="2025-03-31T14:46:21.783" v="297" actId="1076"/>
          <ac:picMkLst>
            <pc:docMk/>
            <pc:sldMk cId="1026156545" sldId="316"/>
            <ac:picMk id="3" creationId="{C71650D5-2ECA-07E7-0694-663C8470DCC4}"/>
          </ac:picMkLst>
        </pc:picChg>
        <pc:picChg chg="del">
          <ac:chgData name="Edy Saul Serrano Arostegui" userId="aacf2d46ce9b27cb" providerId="LiveId" clId="{BCA20CBA-CEC5-4196-907E-628847E136E5}" dt="2025-03-31T14:45:42.857" v="284" actId="478"/>
          <ac:picMkLst>
            <pc:docMk/>
            <pc:sldMk cId="1026156545" sldId="316"/>
            <ac:picMk id="8" creationId="{DF04E4B3-9808-58B9-292F-952EBD4DF59B}"/>
          </ac:picMkLst>
        </pc:picChg>
      </pc:sldChg>
      <pc:sldChg chg="addSp delSp modSp add mod">
        <pc:chgData name="Edy Saul Serrano Arostegui" userId="aacf2d46ce9b27cb" providerId="LiveId" clId="{BCA20CBA-CEC5-4196-907E-628847E136E5}" dt="2025-03-31T15:21:24.191" v="590" actId="20577"/>
        <pc:sldMkLst>
          <pc:docMk/>
          <pc:sldMk cId="237243769" sldId="317"/>
        </pc:sldMkLst>
        <pc:spChg chg="mod">
          <ac:chgData name="Edy Saul Serrano Arostegui" userId="aacf2d46ce9b27cb" providerId="LiveId" clId="{BCA20CBA-CEC5-4196-907E-628847E136E5}" dt="2025-03-31T15:18:54.299" v="543" actId="14100"/>
          <ac:spMkLst>
            <pc:docMk/>
            <pc:sldMk cId="237243769" sldId="317"/>
            <ac:spMk id="1200" creationId="{44092D35-6D39-CCE8-C8F3-1CB33FBE8F09}"/>
          </ac:spMkLst>
        </pc:spChg>
        <pc:spChg chg="mod">
          <ac:chgData name="Edy Saul Serrano Arostegui" userId="aacf2d46ce9b27cb" providerId="LiveId" clId="{BCA20CBA-CEC5-4196-907E-628847E136E5}" dt="2025-03-31T15:21:24.191" v="590" actId="20577"/>
          <ac:spMkLst>
            <pc:docMk/>
            <pc:sldMk cId="237243769" sldId="317"/>
            <ac:spMk id="1201" creationId="{F239E75D-ABC8-96C3-7570-9AB30367613C}"/>
          </ac:spMkLst>
        </pc:spChg>
        <pc:grpChg chg="mod">
          <ac:chgData name="Edy Saul Serrano Arostegui" userId="aacf2d46ce9b27cb" providerId="LiveId" clId="{BCA20CBA-CEC5-4196-907E-628847E136E5}" dt="2025-03-31T15:17:23.240" v="519" actId="1076"/>
          <ac:grpSpMkLst>
            <pc:docMk/>
            <pc:sldMk cId="237243769" sldId="317"/>
            <ac:grpSpMk id="1187" creationId="{D4316C0E-6A8F-95AB-5A42-398F98DE29DC}"/>
          </ac:grpSpMkLst>
        </pc:grpChg>
        <pc:grpChg chg="mod">
          <ac:chgData name="Edy Saul Serrano Arostegui" userId="aacf2d46ce9b27cb" providerId="LiveId" clId="{BCA20CBA-CEC5-4196-907E-628847E136E5}" dt="2025-03-31T15:18:57.005" v="545" actId="1076"/>
          <ac:grpSpMkLst>
            <pc:docMk/>
            <pc:sldMk cId="237243769" sldId="317"/>
            <ac:grpSpMk id="1193" creationId="{37E74053-EDC3-C82B-0D9F-5A584078A91D}"/>
          </ac:grpSpMkLst>
        </pc:grpChg>
        <pc:grpChg chg="mod">
          <ac:chgData name="Edy Saul Serrano Arostegui" userId="aacf2d46ce9b27cb" providerId="LiveId" clId="{BCA20CBA-CEC5-4196-907E-628847E136E5}" dt="2025-03-31T15:19:51.830" v="555" actId="14100"/>
          <ac:grpSpMkLst>
            <pc:docMk/>
            <pc:sldMk cId="237243769" sldId="317"/>
            <ac:grpSpMk id="1203" creationId="{17D516B7-E2BC-2A7A-6313-A1785AC9DE2E}"/>
          </ac:grpSpMkLst>
        </pc:grpChg>
        <pc:picChg chg="add del mod">
          <ac:chgData name="Edy Saul Serrano Arostegui" userId="aacf2d46ce9b27cb" providerId="LiveId" clId="{BCA20CBA-CEC5-4196-907E-628847E136E5}" dt="2025-03-31T15:19:34.810" v="548" actId="478"/>
          <ac:picMkLst>
            <pc:docMk/>
            <pc:sldMk cId="237243769" sldId="317"/>
            <ac:picMk id="3" creationId="{44203B94-FB0C-EE7B-AB96-C40E6A3371B0}"/>
          </ac:picMkLst>
        </pc:picChg>
        <pc:picChg chg="add mod">
          <ac:chgData name="Edy Saul Serrano Arostegui" userId="aacf2d46ce9b27cb" providerId="LiveId" clId="{BCA20CBA-CEC5-4196-907E-628847E136E5}" dt="2025-03-31T15:20:01.636" v="557" actId="14100"/>
          <ac:picMkLst>
            <pc:docMk/>
            <pc:sldMk cId="237243769" sldId="317"/>
            <ac:picMk id="5" creationId="{F7FDC251-90DB-DA29-DF8D-EABFB0EBEF86}"/>
          </ac:picMkLst>
        </pc:picChg>
      </pc:sldChg>
      <pc:sldChg chg="delSp modSp add mod">
        <pc:chgData name="Edy Saul Serrano Arostegui" userId="aacf2d46ce9b27cb" providerId="LiveId" clId="{BCA20CBA-CEC5-4196-907E-628847E136E5}" dt="2025-03-31T15:51:57.340" v="708" actId="1076"/>
        <pc:sldMkLst>
          <pc:docMk/>
          <pc:sldMk cId="85815909" sldId="318"/>
        </pc:sldMkLst>
        <pc:spChg chg="mod">
          <ac:chgData name="Edy Saul Serrano Arostegui" userId="aacf2d46ce9b27cb" providerId="LiveId" clId="{BCA20CBA-CEC5-4196-907E-628847E136E5}" dt="2025-03-31T15:51:57.340" v="708" actId="1076"/>
          <ac:spMkLst>
            <pc:docMk/>
            <pc:sldMk cId="85815909" sldId="318"/>
            <ac:spMk id="1127" creationId="{F481ECB0-C6CC-58E2-C3DE-2CB5A1EB6148}"/>
          </ac:spMkLst>
        </pc:spChg>
        <pc:spChg chg="mod">
          <ac:chgData name="Edy Saul Serrano Arostegui" userId="aacf2d46ce9b27cb" providerId="LiveId" clId="{BCA20CBA-CEC5-4196-907E-628847E136E5}" dt="2025-03-31T15:42:35.823" v="611" actId="14100"/>
          <ac:spMkLst>
            <pc:docMk/>
            <pc:sldMk cId="85815909" sldId="318"/>
            <ac:spMk id="1128" creationId="{96636F4E-A0D9-C281-980D-0D2DCFA26756}"/>
          </ac:spMkLst>
        </pc:spChg>
        <pc:spChg chg="mod">
          <ac:chgData name="Edy Saul Serrano Arostegui" userId="aacf2d46ce9b27cb" providerId="LiveId" clId="{BCA20CBA-CEC5-4196-907E-628847E136E5}" dt="2025-03-31T15:42:38.769" v="612" actId="14100"/>
          <ac:spMkLst>
            <pc:docMk/>
            <pc:sldMk cId="85815909" sldId="318"/>
            <ac:spMk id="1129" creationId="{3300EB6E-F8B3-DBEB-F1D7-00756917097D}"/>
          </ac:spMkLst>
        </pc:spChg>
        <pc:spChg chg="mod">
          <ac:chgData name="Edy Saul Serrano Arostegui" userId="aacf2d46ce9b27cb" providerId="LiveId" clId="{BCA20CBA-CEC5-4196-907E-628847E136E5}" dt="2025-03-31T15:42:55.325" v="619" actId="20577"/>
          <ac:spMkLst>
            <pc:docMk/>
            <pc:sldMk cId="85815909" sldId="318"/>
            <ac:spMk id="1130" creationId="{48C5CA8E-9ABE-233F-CB80-45D19A44E29D}"/>
          </ac:spMkLst>
        </pc:spChg>
        <pc:spChg chg="del">
          <ac:chgData name="Edy Saul Serrano Arostegui" userId="aacf2d46ce9b27cb" providerId="LiveId" clId="{BCA20CBA-CEC5-4196-907E-628847E136E5}" dt="2025-03-31T15:41:59.719" v="602" actId="478"/>
          <ac:spMkLst>
            <pc:docMk/>
            <pc:sldMk cId="85815909" sldId="318"/>
            <ac:spMk id="1131" creationId="{E7B802CE-D7A1-793C-AABD-7AE398387540}"/>
          </ac:spMkLst>
        </pc:spChg>
        <pc:spChg chg="mod">
          <ac:chgData name="Edy Saul Serrano Arostegui" userId="aacf2d46ce9b27cb" providerId="LiveId" clId="{BCA20CBA-CEC5-4196-907E-628847E136E5}" dt="2025-03-31T15:44:17.067" v="632" actId="255"/>
          <ac:spMkLst>
            <pc:docMk/>
            <pc:sldMk cId="85815909" sldId="318"/>
            <ac:spMk id="1132" creationId="{91C3D18E-38BB-A03A-0119-5DE3177B1F98}"/>
          </ac:spMkLst>
        </pc:spChg>
        <pc:spChg chg="mod">
          <ac:chgData name="Edy Saul Serrano Arostegui" userId="aacf2d46ce9b27cb" providerId="LiveId" clId="{BCA20CBA-CEC5-4196-907E-628847E136E5}" dt="2025-03-31T15:44:22.019" v="634" actId="14100"/>
          <ac:spMkLst>
            <pc:docMk/>
            <pc:sldMk cId="85815909" sldId="318"/>
            <ac:spMk id="1133" creationId="{A9331814-1195-7896-316F-A6911B2A2DF3}"/>
          </ac:spMkLst>
        </pc:spChg>
        <pc:spChg chg="mod">
          <ac:chgData name="Edy Saul Serrano Arostegui" userId="aacf2d46ce9b27cb" providerId="LiveId" clId="{BCA20CBA-CEC5-4196-907E-628847E136E5}" dt="2025-03-31T15:44:26.222" v="636" actId="14100"/>
          <ac:spMkLst>
            <pc:docMk/>
            <pc:sldMk cId="85815909" sldId="318"/>
            <ac:spMk id="1134" creationId="{368B98CF-7734-6201-8028-195BFF5B6FE4}"/>
          </ac:spMkLst>
        </pc:spChg>
      </pc:sldChg>
      <pc:sldChg chg="addSp delSp modSp add mod">
        <pc:chgData name="Edy Saul Serrano Arostegui" userId="aacf2d46ce9b27cb" providerId="LiveId" clId="{BCA20CBA-CEC5-4196-907E-628847E136E5}" dt="2025-03-31T20:15:15.766" v="1895" actId="1076"/>
        <pc:sldMkLst>
          <pc:docMk/>
          <pc:sldMk cId="2847824047" sldId="319"/>
        </pc:sldMkLst>
        <pc:spChg chg="add del mod">
          <ac:chgData name="Edy Saul Serrano Arostegui" userId="aacf2d46ce9b27cb" providerId="LiveId" clId="{BCA20CBA-CEC5-4196-907E-628847E136E5}" dt="2025-03-31T20:15:11.729" v="1894" actId="478"/>
          <ac:spMkLst>
            <pc:docMk/>
            <pc:sldMk cId="2847824047" sldId="319"/>
            <ac:spMk id="4" creationId="{81D7152B-9840-A094-6D46-D7BD847155A6}"/>
          </ac:spMkLst>
        </pc:spChg>
        <pc:spChg chg="mod">
          <ac:chgData name="Edy Saul Serrano Arostegui" userId="aacf2d46ce9b27cb" providerId="LiveId" clId="{BCA20CBA-CEC5-4196-907E-628847E136E5}" dt="2025-03-31T20:15:15.766" v="1895" actId="1076"/>
          <ac:spMkLst>
            <pc:docMk/>
            <pc:sldMk cId="2847824047" sldId="319"/>
            <ac:spMk id="1594" creationId="{C9DD316C-9034-029C-9C0C-4E73CCFDF8C6}"/>
          </ac:spMkLst>
        </pc:spChg>
        <pc:spChg chg="del mod">
          <ac:chgData name="Edy Saul Serrano Arostegui" userId="aacf2d46ce9b27cb" providerId="LiveId" clId="{BCA20CBA-CEC5-4196-907E-628847E136E5}" dt="2025-03-31T20:15:00.239" v="1891" actId="478"/>
          <ac:spMkLst>
            <pc:docMk/>
            <pc:sldMk cId="2847824047" sldId="319"/>
            <ac:spMk id="1595" creationId="{95B877A6-EC02-C196-B7B1-B8741D9206FA}"/>
          </ac:spMkLst>
        </pc:spChg>
        <pc:grpChg chg="mod">
          <ac:chgData name="Edy Saul Serrano Arostegui" userId="aacf2d46ce9b27cb" providerId="LiveId" clId="{BCA20CBA-CEC5-4196-907E-628847E136E5}" dt="2025-03-31T15:58:54.157" v="769" actId="1076"/>
          <ac:grpSpMkLst>
            <pc:docMk/>
            <pc:sldMk cId="2847824047" sldId="319"/>
            <ac:grpSpMk id="9" creationId="{17570174-80C0-7579-9CE9-1410EC1023B0}"/>
          </ac:grpSpMkLst>
        </pc:grpChg>
        <pc:picChg chg="add mod">
          <ac:chgData name="Edy Saul Serrano Arostegui" userId="aacf2d46ce9b27cb" providerId="LiveId" clId="{BCA20CBA-CEC5-4196-907E-628847E136E5}" dt="2025-03-31T15:58:54.157" v="769" actId="1076"/>
          <ac:picMkLst>
            <pc:docMk/>
            <pc:sldMk cId="2847824047" sldId="319"/>
            <ac:picMk id="3" creationId="{4373DC68-9264-50D8-B962-EADE6023D95F}"/>
          </ac:picMkLst>
        </pc:picChg>
        <pc:picChg chg="del">
          <ac:chgData name="Edy Saul Serrano Arostegui" userId="aacf2d46ce9b27cb" providerId="LiveId" clId="{BCA20CBA-CEC5-4196-907E-628847E136E5}" dt="2025-03-31T15:58:28.665" v="760" actId="478"/>
          <ac:picMkLst>
            <pc:docMk/>
            <pc:sldMk cId="2847824047" sldId="319"/>
            <ac:picMk id="8" creationId="{E1D579BC-F25A-DA8E-2F96-6B0288FB64B9}"/>
          </ac:picMkLst>
        </pc:picChg>
      </pc:sldChg>
      <pc:sldChg chg="addSp delSp modSp add mod">
        <pc:chgData name="Edy Saul Serrano Arostegui" userId="aacf2d46ce9b27cb" providerId="LiveId" clId="{BCA20CBA-CEC5-4196-907E-628847E136E5}" dt="2025-03-31T17:03:40.576" v="1361" actId="1076"/>
        <pc:sldMkLst>
          <pc:docMk/>
          <pc:sldMk cId="3667241267" sldId="320"/>
        </pc:sldMkLst>
        <pc:spChg chg="add del mod">
          <ac:chgData name="Edy Saul Serrano Arostegui" userId="aacf2d46ce9b27cb" providerId="LiveId" clId="{BCA20CBA-CEC5-4196-907E-628847E136E5}" dt="2025-03-31T16:11:00.777" v="879" actId="478"/>
          <ac:spMkLst>
            <pc:docMk/>
            <pc:sldMk cId="3667241267" sldId="320"/>
            <ac:spMk id="3" creationId="{814359AE-79C5-B104-5D1B-B0B2FA87A3C2}"/>
          </ac:spMkLst>
        </pc:spChg>
        <pc:spChg chg="add del mod">
          <ac:chgData name="Edy Saul Serrano Arostegui" userId="aacf2d46ce9b27cb" providerId="LiveId" clId="{BCA20CBA-CEC5-4196-907E-628847E136E5}" dt="2025-03-31T16:11:03.339" v="881" actId="478"/>
          <ac:spMkLst>
            <pc:docMk/>
            <pc:sldMk cId="3667241267" sldId="320"/>
            <ac:spMk id="5" creationId="{8E6E229B-6C24-45F3-21A9-138DD6CD9520}"/>
          </ac:spMkLst>
        </pc:spChg>
        <pc:spChg chg="add mod">
          <ac:chgData name="Edy Saul Serrano Arostegui" userId="aacf2d46ce9b27cb" providerId="LiveId" clId="{BCA20CBA-CEC5-4196-907E-628847E136E5}" dt="2025-03-31T17:03:40.576" v="1361" actId="1076"/>
          <ac:spMkLst>
            <pc:docMk/>
            <pc:sldMk cId="3667241267" sldId="320"/>
            <ac:spMk id="6" creationId="{CD46AC44-F062-15EC-6EEE-65752F680D96}"/>
          </ac:spMkLst>
        </pc:spChg>
        <pc:spChg chg="add">
          <ac:chgData name="Edy Saul Serrano Arostegui" userId="aacf2d46ce9b27cb" providerId="LiveId" clId="{BCA20CBA-CEC5-4196-907E-628847E136E5}" dt="2025-03-31T16:16:11.982" v="1018"/>
          <ac:spMkLst>
            <pc:docMk/>
            <pc:sldMk cId="3667241267" sldId="320"/>
            <ac:spMk id="7" creationId="{FE1168C2-53B8-4EC7-FD74-FA9E920617A7}"/>
          </ac:spMkLst>
        </pc:spChg>
        <pc:spChg chg="mod">
          <ac:chgData name="Edy Saul Serrano Arostegui" userId="aacf2d46ce9b27cb" providerId="LiveId" clId="{BCA20CBA-CEC5-4196-907E-628847E136E5}" dt="2025-03-31T16:17:44.701" v="1043" actId="255"/>
          <ac:spMkLst>
            <pc:docMk/>
            <pc:sldMk cId="3667241267" sldId="320"/>
            <ac:spMk id="624" creationId="{6396C608-4F43-4BBE-9281-783939921110}"/>
          </ac:spMkLst>
        </pc:spChg>
        <pc:spChg chg="del mod">
          <ac:chgData name="Edy Saul Serrano Arostegui" userId="aacf2d46ce9b27cb" providerId="LiveId" clId="{BCA20CBA-CEC5-4196-907E-628847E136E5}" dt="2025-03-31T16:10:57.729" v="877" actId="478"/>
          <ac:spMkLst>
            <pc:docMk/>
            <pc:sldMk cId="3667241267" sldId="320"/>
            <ac:spMk id="625" creationId="{4B93F05B-F54E-E073-E2BF-F3B32DB88C78}"/>
          </ac:spMkLst>
        </pc:spChg>
        <pc:spChg chg="del">
          <ac:chgData name="Edy Saul Serrano Arostegui" userId="aacf2d46ce9b27cb" providerId="LiveId" clId="{BCA20CBA-CEC5-4196-907E-628847E136E5}" dt="2025-03-31T16:11:02.242" v="880" actId="478"/>
          <ac:spMkLst>
            <pc:docMk/>
            <pc:sldMk cId="3667241267" sldId="320"/>
            <ac:spMk id="626" creationId="{66D63554-3A9C-5265-8E4B-AB27D53A38AE}"/>
          </ac:spMkLst>
        </pc:spChg>
        <pc:spChg chg="del mod">
          <ac:chgData name="Edy Saul Serrano Arostegui" userId="aacf2d46ce9b27cb" providerId="LiveId" clId="{BCA20CBA-CEC5-4196-907E-628847E136E5}" dt="2025-03-31T16:10:59.521" v="878" actId="478"/>
          <ac:spMkLst>
            <pc:docMk/>
            <pc:sldMk cId="3667241267" sldId="320"/>
            <ac:spMk id="627" creationId="{1D10592D-4506-3002-EC21-235D51CE6320}"/>
          </ac:spMkLst>
        </pc:spChg>
        <pc:spChg chg="del">
          <ac:chgData name="Edy Saul Serrano Arostegui" userId="aacf2d46ce9b27cb" providerId="LiveId" clId="{BCA20CBA-CEC5-4196-907E-628847E136E5}" dt="2025-03-31T16:10:45.786" v="871" actId="478"/>
          <ac:spMkLst>
            <pc:docMk/>
            <pc:sldMk cId="3667241267" sldId="320"/>
            <ac:spMk id="628" creationId="{E397D268-4692-8E63-AC5A-6D70FDF16D20}"/>
          </ac:spMkLst>
        </pc:spChg>
        <pc:spChg chg="del">
          <ac:chgData name="Edy Saul Serrano Arostegui" userId="aacf2d46ce9b27cb" providerId="LiveId" clId="{BCA20CBA-CEC5-4196-907E-628847E136E5}" dt="2025-03-31T16:10:55.815" v="873" actId="478"/>
          <ac:spMkLst>
            <pc:docMk/>
            <pc:sldMk cId="3667241267" sldId="320"/>
            <ac:spMk id="629" creationId="{4620F67F-20AC-F7B8-D403-92D0CC5BD8BD}"/>
          </ac:spMkLst>
        </pc:spChg>
        <pc:spChg chg="del">
          <ac:chgData name="Edy Saul Serrano Arostegui" userId="aacf2d46ce9b27cb" providerId="LiveId" clId="{BCA20CBA-CEC5-4196-907E-628847E136E5}" dt="2025-03-31T16:10:55.175" v="872" actId="478"/>
          <ac:spMkLst>
            <pc:docMk/>
            <pc:sldMk cId="3667241267" sldId="320"/>
            <ac:spMk id="630" creationId="{38E488F9-5388-2B7E-221A-432DA6453E19}"/>
          </ac:spMkLst>
        </pc:spChg>
      </pc:sldChg>
      <pc:sldChg chg="add del">
        <pc:chgData name="Edy Saul Serrano Arostegui" userId="aacf2d46ce9b27cb" providerId="LiveId" clId="{BCA20CBA-CEC5-4196-907E-628847E136E5}" dt="2025-03-31T15:57:59.311" v="732"/>
        <pc:sldMkLst>
          <pc:docMk/>
          <pc:sldMk cId="3808510720" sldId="320"/>
        </pc:sldMkLst>
      </pc:sldChg>
      <pc:sldChg chg="delSp modSp add mod">
        <pc:chgData name="Edy Saul Serrano Arostegui" userId="aacf2d46ce9b27cb" providerId="LiveId" clId="{BCA20CBA-CEC5-4196-907E-628847E136E5}" dt="2025-03-31T20:15:35.004" v="1899" actId="478"/>
        <pc:sldMkLst>
          <pc:docMk/>
          <pc:sldMk cId="3883879614" sldId="321"/>
        </pc:sldMkLst>
        <pc:spChg chg="mod">
          <ac:chgData name="Edy Saul Serrano Arostegui" userId="aacf2d46ce9b27cb" providerId="LiveId" clId="{BCA20CBA-CEC5-4196-907E-628847E136E5}" dt="2025-03-31T16:12:08.772" v="889" actId="2711"/>
          <ac:spMkLst>
            <pc:docMk/>
            <pc:sldMk cId="3883879614" sldId="321"/>
            <ac:spMk id="1381" creationId="{48694D09-00DC-7B4E-4FB7-CAFF7DB6013C}"/>
          </ac:spMkLst>
        </pc:spChg>
        <pc:spChg chg="mod">
          <ac:chgData name="Edy Saul Serrano Arostegui" userId="aacf2d46ce9b27cb" providerId="LiveId" clId="{BCA20CBA-CEC5-4196-907E-628847E136E5}" dt="2025-03-31T16:13:30.063" v="994" actId="14100"/>
          <ac:spMkLst>
            <pc:docMk/>
            <pc:sldMk cId="3883879614" sldId="321"/>
            <ac:spMk id="1383" creationId="{8F9DEA13-807E-11DA-5E91-9FA3FFF95D57}"/>
          </ac:spMkLst>
        </pc:spChg>
        <pc:spChg chg="mod">
          <ac:chgData name="Edy Saul Serrano Arostegui" userId="aacf2d46ce9b27cb" providerId="LiveId" clId="{BCA20CBA-CEC5-4196-907E-628847E136E5}" dt="2025-03-31T16:13:15.960" v="991" actId="14100"/>
          <ac:spMkLst>
            <pc:docMk/>
            <pc:sldMk cId="3883879614" sldId="321"/>
            <ac:spMk id="1384" creationId="{784C1EDF-3C1A-0DB7-7923-8E63478CADCF}"/>
          </ac:spMkLst>
        </pc:spChg>
        <pc:spChg chg="mod">
          <ac:chgData name="Edy Saul Serrano Arostegui" userId="aacf2d46ce9b27cb" providerId="LiveId" clId="{BCA20CBA-CEC5-4196-907E-628847E136E5}" dt="2025-03-31T16:12:24.159" v="905" actId="20577"/>
          <ac:spMkLst>
            <pc:docMk/>
            <pc:sldMk cId="3883879614" sldId="321"/>
            <ac:spMk id="1386" creationId="{D58D5035-DE3C-6F17-2696-50C56249E495}"/>
          </ac:spMkLst>
        </pc:spChg>
        <pc:spChg chg="mod">
          <ac:chgData name="Edy Saul Serrano Arostegui" userId="aacf2d46ce9b27cb" providerId="LiveId" clId="{BCA20CBA-CEC5-4196-907E-628847E136E5}" dt="2025-03-31T16:13:21.053" v="992" actId="14100"/>
          <ac:spMkLst>
            <pc:docMk/>
            <pc:sldMk cId="3883879614" sldId="321"/>
            <ac:spMk id="1389" creationId="{9AA5EF3D-7AE6-8D49-4A0B-6C56B055E75D}"/>
          </ac:spMkLst>
        </pc:spChg>
        <pc:spChg chg="del mod">
          <ac:chgData name="Edy Saul Serrano Arostegui" userId="aacf2d46ce9b27cb" providerId="LiveId" clId="{BCA20CBA-CEC5-4196-907E-628847E136E5}" dt="2025-03-31T20:15:30.782" v="1896" actId="478"/>
          <ac:spMkLst>
            <pc:docMk/>
            <pc:sldMk cId="3883879614" sldId="321"/>
            <ac:spMk id="1392" creationId="{C965BDC8-93DA-C924-4331-E5A1494CB720}"/>
          </ac:spMkLst>
        </pc:spChg>
        <pc:spChg chg="del mod">
          <ac:chgData name="Edy Saul Serrano Arostegui" userId="aacf2d46ce9b27cb" providerId="LiveId" clId="{BCA20CBA-CEC5-4196-907E-628847E136E5}" dt="2025-03-31T20:15:32.270" v="1897" actId="478"/>
          <ac:spMkLst>
            <pc:docMk/>
            <pc:sldMk cId="3883879614" sldId="321"/>
            <ac:spMk id="1394" creationId="{2837CE37-9905-2D86-D124-D113164B7149}"/>
          </ac:spMkLst>
        </pc:spChg>
        <pc:spChg chg="del mod">
          <ac:chgData name="Edy Saul Serrano Arostegui" userId="aacf2d46ce9b27cb" providerId="LiveId" clId="{BCA20CBA-CEC5-4196-907E-628847E136E5}" dt="2025-03-31T20:15:33.477" v="1898" actId="478"/>
          <ac:spMkLst>
            <pc:docMk/>
            <pc:sldMk cId="3883879614" sldId="321"/>
            <ac:spMk id="1396" creationId="{B148C66E-7825-0E66-1A8C-8A4780339B4F}"/>
          </ac:spMkLst>
        </pc:spChg>
        <pc:spChg chg="del mod">
          <ac:chgData name="Edy Saul Serrano Arostegui" userId="aacf2d46ce9b27cb" providerId="LiveId" clId="{BCA20CBA-CEC5-4196-907E-628847E136E5}" dt="2025-03-31T20:15:35.004" v="1899" actId="478"/>
          <ac:spMkLst>
            <pc:docMk/>
            <pc:sldMk cId="3883879614" sldId="321"/>
            <ac:spMk id="1398" creationId="{4A6C5539-6F71-0911-0415-773B0A4FFA57}"/>
          </ac:spMkLst>
        </pc:spChg>
        <pc:cxnChg chg="mod">
          <ac:chgData name="Edy Saul Serrano Arostegui" userId="aacf2d46ce9b27cb" providerId="LiveId" clId="{BCA20CBA-CEC5-4196-907E-628847E136E5}" dt="2025-03-31T16:13:30.063" v="994" actId="14100"/>
          <ac:cxnSpMkLst>
            <pc:docMk/>
            <pc:sldMk cId="3883879614" sldId="321"/>
            <ac:cxnSpMk id="1382" creationId="{9C179E0F-C79D-AB03-6C68-B0D3537D07FD}"/>
          </ac:cxnSpMkLst>
        </pc:cxnChg>
        <pc:cxnChg chg="mod">
          <ac:chgData name="Edy Saul Serrano Arostegui" userId="aacf2d46ce9b27cb" providerId="LiveId" clId="{BCA20CBA-CEC5-4196-907E-628847E136E5}" dt="2025-03-31T16:13:30.063" v="994" actId="14100"/>
          <ac:cxnSpMkLst>
            <pc:docMk/>
            <pc:sldMk cId="3883879614" sldId="321"/>
            <ac:cxnSpMk id="1387" creationId="{9FCD079D-6B5F-AE70-3C97-FBAD08BFFBFA}"/>
          </ac:cxnSpMkLst>
        </pc:cxnChg>
        <pc:cxnChg chg="mod">
          <ac:chgData name="Edy Saul Serrano Arostegui" userId="aacf2d46ce9b27cb" providerId="LiveId" clId="{BCA20CBA-CEC5-4196-907E-628847E136E5}" dt="2025-03-31T16:13:21.053" v="992" actId="14100"/>
          <ac:cxnSpMkLst>
            <pc:docMk/>
            <pc:sldMk cId="3883879614" sldId="321"/>
            <ac:cxnSpMk id="1388" creationId="{CF7C1D21-7364-F9D6-458A-3B3F59816ADF}"/>
          </ac:cxnSpMkLst>
        </pc:cxnChg>
        <pc:cxnChg chg="mod">
          <ac:chgData name="Edy Saul Serrano Arostegui" userId="aacf2d46ce9b27cb" providerId="LiveId" clId="{BCA20CBA-CEC5-4196-907E-628847E136E5}" dt="2025-03-31T16:13:21.053" v="992" actId="14100"/>
          <ac:cxnSpMkLst>
            <pc:docMk/>
            <pc:sldMk cId="3883879614" sldId="321"/>
            <ac:cxnSpMk id="1390" creationId="{94F1982E-01D7-EA00-1704-A93FEEF18361}"/>
          </ac:cxnSpMkLst>
        </pc:cxnChg>
      </pc:sldChg>
      <pc:sldChg chg="modSp add mod">
        <pc:chgData name="Edy Saul Serrano Arostegui" userId="aacf2d46ce9b27cb" providerId="LiveId" clId="{BCA20CBA-CEC5-4196-907E-628847E136E5}" dt="2025-03-31T16:32:40.718" v="1085" actId="1076"/>
        <pc:sldMkLst>
          <pc:docMk/>
          <pc:sldMk cId="2870467799" sldId="322"/>
        </pc:sldMkLst>
        <pc:spChg chg="mod">
          <ac:chgData name="Edy Saul Serrano Arostegui" userId="aacf2d46ce9b27cb" providerId="LiveId" clId="{BCA20CBA-CEC5-4196-907E-628847E136E5}" dt="2025-03-31T16:32:40.718" v="1085" actId="1076"/>
          <ac:spMkLst>
            <pc:docMk/>
            <pc:sldMk cId="2870467799" sldId="322"/>
            <ac:spMk id="541" creationId="{644D8B96-C37B-EFF0-1358-B9116CD7B489}"/>
          </ac:spMkLst>
        </pc:spChg>
        <pc:spChg chg="mod">
          <ac:chgData name="Edy Saul Serrano Arostegui" userId="aacf2d46ce9b27cb" providerId="LiveId" clId="{BCA20CBA-CEC5-4196-907E-628847E136E5}" dt="2025-03-31T16:31:37.276" v="1079" actId="1076"/>
          <ac:spMkLst>
            <pc:docMk/>
            <pc:sldMk cId="2870467799" sldId="322"/>
            <ac:spMk id="542" creationId="{29435680-1A30-64DC-EF4A-90ACB786467A}"/>
          </ac:spMkLst>
        </pc:spChg>
        <pc:grpChg chg="mod">
          <ac:chgData name="Edy Saul Serrano Arostegui" userId="aacf2d46ce9b27cb" providerId="LiveId" clId="{BCA20CBA-CEC5-4196-907E-628847E136E5}" dt="2025-03-31T16:32:36.936" v="1084" actId="1076"/>
          <ac:grpSpMkLst>
            <pc:docMk/>
            <pc:sldMk cId="2870467799" sldId="322"/>
            <ac:grpSpMk id="534" creationId="{677A38D2-DFF7-EB1C-3208-AFBB59A57F16}"/>
          </ac:grpSpMkLst>
        </pc:grpChg>
      </pc:sldChg>
      <pc:sldChg chg="addSp modSp add mod">
        <pc:chgData name="Edy Saul Serrano Arostegui" userId="aacf2d46ce9b27cb" providerId="LiveId" clId="{BCA20CBA-CEC5-4196-907E-628847E136E5}" dt="2025-03-31T17:38:47.408" v="1469" actId="1076"/>
        <pc:sldMkLst>
          <pc:docMk/>
          <pc:sldMk cId="2890665276" sldId="323"/>
        </pc:sldMkLst>
        <pc:spChg chg="add mod">
          <ac:chgData name="Edy Saul Serrano Arostegui" userId="aacf2d46ce9b27cb" providerId="LiveId" clId="{BCA20CBA-CEC5-4196-907E-628847E136E5}" dt="2025-03-31T16:36:25.551" v="1188" actId="1076"/>
          <ac:spMkLst>
            <pc:docMk/>
            <pc:sldMk cId="2890665276" sldId="323"/>
            <ac:spMk id="2" creationId="{00E8D37A-1ECD-681A-6B4C-8C2FD0213275}"/>
          </ac:spMkLst>
        </pc:spChg>
        <pc:spChg chg="mod">
          <ac:chgData name="Edy Saul Serrano Arostegui" userId="aacf2d46ce9b27cb" providerId="LiveId" clId="{BCA20CBA-CEC5-4196-907E-628847E136E5}" dt="2025-03-31T17:38:34.040" v="1465" actId="1076"/>
          <ac:spMkLst>
            <pc:docMk/>
            <pc:sldMk cId="2890665276" sldId="323"/>
            <ac:spMk id="624" creationId="{22BCF1FB-DDEA-F029-AD6C-38FE61C531E1}"/>
          </ac:spMkLst>
        </pc:spChg>
        <pc:spChg chg="mod">
          <ac:chgData name="Edy Saul Serrano Arostegui" userId="aacf2d46ce9b27cb" providerId="LiveId" clId="{BCA20CBA-CEC5-4196-907E-628847E136E5}" dt="2025-03-31T16:36:18.079" v="1187" actId="20577"/>
          <ac:spMkLst>
            <pc:docMk/>
            <pc:sldMk cId="2890665276" sldId="323"/>
            <ac:spMk id="625" creationId="{07BDD88E-E97D-B59C-5B25-0E8A081C8E4D}"/>
          </ac:spMkLst>
        </pc:spChg>
        <pc:spChg chg="mod">
          <ac:chgData name="Edy Saul Serrano Arostegui" userId="aacf2d46ce9b27cb" providerId="LiveId" clId="{BCA20CBA-CEC5-4196-907E-628847E136E5}" dt="2025-03-31T17:38:47.408" v="1469" actId="1076"/>
          <ac:spMkLst>
            <pc:docMk/>
            <pc:sldMk cId="2890665276" sldId="323"/>
            <ac:spMk id="626" creationId="{8DC07254-8A52-33B2-5029-84D58C999708}"/>
          </ac:spMkLst>
        </pc:spChg>
        <pc:spChg chg="mod">
          <ac:chgData name="Edy Saul Serrano Arostegui" userId="aacf2d46ce9b27cb" providerId="LiveId" clId="{BCA20CBA-CEC5-4196-907E-628847E136E5}" dt="2025-03-31T17:38:43.669" v="1468" actId="1076"/>
          <ac:spMkLst>
            <pc:docMk/>
            <pc:sldMk cId="2890665276" sldId="323"/>
            <ac:spMk id="627" creationId="{41162DB1-3DC3-2628-E027-11CAACB742B8}"/>
          </ac:spMkLst>
        </pc:spChg>
        <pc:spChg chg="mod">
          <ac:chgData name="Edy Saul Serrano Arostegui" userId="aacf2d46ce9b27cb" providerId="LiveId" clId="{BCA20CBA-CEC5-4196-907E-628847E136E5}" dt="2025-03-31T17:38:43.669" v="1468" actId="1076"/>
          <ac:spMkLst>
            <pc:docMk/>
            <pc:sldMk cId="2890665276" sldId="323"/>
            <ac:spMk id="628" creationId="{0A0ED2FB-FD4B-B9A8-F78D-1E374735284A}"/>
          </ac:spMkLst>
        </pc:spChg>
        <pc:spChg chg="mod">
          <ac:chgData name="Edy Saul Serrano Arostegui" userId="aacf2d46ce9b27cb" providerId="LiveId" clId="{BCA20CBA-CEC5-4196-907E-628847E136E5}" dt="2025-03-31T16:36:29.525" v="1189" actId="1076"/>
          <ac:spMkLst>
            <pc:docMk/>
            <pc:sldMk cId="2890665276" sldId="323"/>
            <ac:spMk id="629" creationId="{B816DA9D-8537-A702-02FA-8F9941F4AF87}"/>
          </ac:spMkLst>
        </pc:spChg>
        <pc:spChg chg="mod">
          <ac:chgData name="Edy Saul Serrano Arostegui" userId="aacf2d46ce9b27cb" providerId="LiveId" clId="{BCA20CBA-CEC5-4196-907E-628847E136E5}" dt="2025-03-31T16:36:29.525" v="1189" actId="1076"/>
          <ac:spMkLst>
            <pc:docMk/>
            <pc:sldMk cId="2890665276" sldId="323"/>
            <ac:spMk id="630" creationId="{B73D2A49-E7ED-5C28-A4BC-F6EE55FB8DF5}"/>
          </ac:spMkLst>
        </pc:spChg>
      </pc:sldChg>
      <pc:sldChg chg="addSp delSp modSp add mod">
        <pc:chgData name="Edy Saul Serrano Arostegui" userId="aacf2d46ce9b27cb" providerId="LiveId" clId="{BCA20CBA-CEC5-4196-907E-628847E136E5}" dt="2025-03-31T18:13:42.747" v="1747" actId="14100"/>
        <pc:sldMkLst>
          <pc:docMk/>
          <pc:sldMk cId="1549669999" sldId="324"/>
        </pc:sldMkLst>
        <pc:spChg chg="add del mod">
          <ac:chgData name="Edy Saul Serrano Arostegui" userId="aacf2d46ce9b27cb" providerId="LiveId" clId="{BCA20CBA-CEC5-4196-907E-628847E136E5}" dt="2025-03-31T16:40:59.329" v="1240" actId="478"/>
          <ac:spMkLst>
            <pc:docMk/>
            <pc:sldMk cId="1549669999" sldId="324"/>
            <ac:spMk id="3" creationId="{EEFBC558-EA1B-5985-9BAD-144DCD203494}"/>
          </ac:spMkLst>
        </pc:spChg>
        <pc:spChg chg="mod">
          <ac:chgData name="Edy Saul Serrano Arostegui" userId="aacf2d46ce9b27cb" providerId="LiveId" clId="{BCA20CBA-CEC5-4196-907E-628847E136E5}" dt="2025-03-31T16:41:07.964" v="1242" actId="1076"/>
          <ac:spMkLst>
            <pc:docMk/>
            <pc:sldMk cId="1549669999" sldId="324"/>
            <ac:spMk id="808" creationId="{06977761-0BB9-9792-8C1E-9397BA4FDC1A}"/>
          </ac:spMkLst>
        </pc:spChg>
        <pc:spChg chg="del mod">
          <ac:chgData name="Edy Saul Serrano Arostegui" userId="aacf2d46ce9b27cb" providerId="LiveId" clId="{BCA20CBA-CEC5-4196-907E-628847E136E5}" dt="2025-03-31T16:40:54.583" v="1239" actId="478"/>
          <ac:spMkLst>
            <pc:docMk/>
            <pc:sldMk cId="1549669999" sldId="324"/>
            <ac:spMk id="810" creationId="{32F73C1F-157B-170A-B0B2-44713F269D25}"/>
          </ac:spMkLst>
        </pc:spChg>
        <pc:spChg chg="mod">
          <ac:chgData name="Edy Saul Serrano Arostegui" userId="aacf2d46ce9b27cb" providerId="LiveId" clId="{BCA20CBA-CEC5-4196-907E-628847E136E5}" dt="2025-03-31T18:12:46.112" v="1728" actId="1076"/>
          <ac:spMkLst>
            <pc:docMk/>
            <pc:sldMk cId="1549669999" sldId="324"/>
            <ac:spMk id="814" creationId="{BF070FEC-ED0B-8D2C-A639-ACC2A21A421E}"/>
          </ac:spMkLst>
        </pc:spChg>
        <pc:spChg chg="mod">
          <ac:chgData name="Edy Saul Serrano Arostegui" userId="aacf2d46ce9b27cb" providerId="LiveId" clId="{BCA20CBA-CEC5-4196-907E-628847E136E5}" dt="2025-03-31T18:13:03.137" v="1734" actId="1076"/>
          <ac:spMkLst>
            <pc:docMk/>
            <pc:sldMk cId="1549669999" sldId="324"/>
            <ac:spMk id="816" creationId="{DCB00803-3E4E-1A7D-3B05-A249A2FDF5E8}"/>
          </ac:spMkLst>
        </pc:spChg>
        <pc:spChg chg="mod">
          <ac:chgData name="Edy Saul Serrano Arostegui" userId="aacf2d46ce9b27cb" providerId="LiveId" clId="{BCA20CBA-CEC5-4196-907E-628847E136E5}" dt="2025-03-31T18:13:42.747" v="1747" actId="14100"/>
          <ac:spMkLst>
            <pc:docMk/>
            <pc:sldMk cId="1549669999" sldId="324"/>
            <ac:spMk id="820" creationId="{DEAF9569-FA8B-819F-34CD-F49AFB167426}"/>
          </ac:spMkLst>
        </pc:spChg>
        <pc:spChg chg="mod">
          <ac:chgData name="Edy Saul Serrano Arostegui" userId="aacf2d46ce9b27cb" providerId="LiveId" clId="{BCA20CBA-CEC5-4196-907E-628847E136E5}" dt="2025-03-31T18:13:07.986" v="1736" actId="1076"/>
          <ac:spMkLst>
            <pc:docMk/>
            <pc:sldMk cId="1549669999" sldId="324"/>
            <ac:spMk id="821" creationId="{90E81242-A339-B942-BDF1-FE0F98FB4762}"/>
          </ac:spMkLst>
        </pc:spChg>
        <pc:spChg chg="mod">
          <ac:chgData name="Edy Saul Serrano Arostegui" userId="aacf2d46ce9b27cb" providerId="LiveId" clId="{BCA20CBA-CEC5-4196-907E-628847E136E5}" dt="2025-03-31T18:13:31.653" v="1745" actId="14100"/>
          <ac:spMkLst>
            <pc:docMk/>
            <pc:sldMk cId="1549669999" sldId="324"/>
            <ac:spMk id="823" creationId="{60128AE6-E0ED-0FCC-5C8A-F7AECE4F01C0}"/>
          </ac:spMkLst>
        </pc:spChg>
        <pc:spChg chg="del">
          <ac:chgData name="Edy Saul Serrano Arostegui" userId="aacf2d46ce9b27cb" providerId="LiveId" clId="{BCA20CBA-CEC5-4196-907E-628847E136E5}" dt="2025-03-31T16:40:52.862" v="1238" actId="478"/>
          <ac:spMkLst>
            <pc:docMk/>
            <pc:sldMk cId="1549669999" sldId="324"/>
            <ac:spMk id="824" creationId="{51C2DEE1-8DAB-55D8-2753-ACF460C92A35}"/>
          </ac:spMkLst>
        </pc:spChg>
        <pc:picChg chg="add mod">
          <ac:chgData name="Edy Saul Serrano Arostegui" userId="aacf2d46ce9b27cb" providerId="LiveId" clId="{BCA20CBA-CEC5-4196-907E-628847E136E5}" dt="2025-03-31T18:12:55.977" v="1733" actId="1076"/>
          <ac:picMkLst>
            <pc:docMk/>
            <pc:sldMk cId="1549669999" sldId="324"/>
            <ac:picMk id="5" creationId="{59746068-BC97-3146-44D5-240F6FA47C53}"/>
          </ac:picMkLst>
        </pc:picChg>
        <pc:picChg chg="add mod">
          <ac:chgData name="Edy Saul Serrano Arostegui" userId="aacf2d46ce9b27cb" providerId="LiveId" clId="{BCA20CBA-CEC5-4196-907E-628847E136E5}" dt="2025-03-31T18:13:14.015" v="1739" actId="1076"/>
          <ac:picMkLst>
            <pc:docMk/>
            <pc:sldMk cId="1549669999" sldId="324"/>
            <ac:picMk id="7" creationId="{8333BDA6-7E6C-64E3-6084-A266FF6DB258}"/>
          </ac:picMkLst>
        </pc:picChg>
        <pc:picChg chg="add mod">
          <ac:chgData name="Edy Saul Serrano Arostegui" userId="aacf2d46ce9b27cb" providerId="LiveId" clId="{BCA20CBA-CEC5-4196-907E-628847E136E5}" dt="2025-03-31T18:13:34.242" v="1746" actId="1076"/>
          <ac:picMkLst>
            <pc:docMk/>
            <pc:sldMk cId="1549669999" sldId="324"/>
            <ac:picMk id="9" creationId="{BE2A09F9-267E-BBD1-EDAC-2912ADE5CDDA}"/>
          </ac:picMkLst>
        </pc:picChg>
        <pc:picChg chg="del">
          <ac:chgData name="Edy Saul Serrano Arostegui" userId="aacf2d46ce9b27cb" providerId="LiveId" clId="{BCA20CBA-CEC5-4196-907E-628847E136E5}" dt="2025-03-31T16:37:34.574" v="1236" actId="478"/>
          <ac:picMkLst>
            <pc:docMk/>
            <pc:sldMk cId="1549669999" sldId="324"/>
            <ac:picMk id="19" creationId="{265CD679-9E6C-E4F2-C96B-3B5D419ACEDE}"/>
          </ac:picMkLst>
        </pc:picChg>
        <pc:picChg chg="del">
          <ac:chgData name="Edy Saul Serrano Arostegui" userId="aacf2d46ce9b27cb" providerId="LiveId" clId="{BCA20CBA-CEC5-4196-907E-628847E136E5}" dt="2025-03-31T16:37:33.190" v="1234" actId="478"/>
          <ac:picMkLst>
            <pc:docMk/>
            <pc:sldMk cId="1549669999" sldId="324"/>
            <ac:picMk id="21" creationId="{9F5059FB-9000-A571-FB1E-7DE192EDA856}"/>
          </ac:picMkLst>
        </pc:picChg>
        <pc:picChg chg="del">
          <ac:chgData name="Edy Saul Serrano Arostegui" userId="aacf2d46ce9b27cb" providerId="LiveId" clId="{BCA20CBA-CEC5-4196-907E-628847E136E5}" dt="2025-03-31T16:37:35.321" v="1237" actId="478"/>
          <ac:picMkLst>
            <pc:docMk/>
            <pc:sldMk cId="1549669999" sldId="324"/>
            <ac:picMk id="23" creationId="{58299BF4-A418-2C1D-9BC6-61986FC41A60}"/>
          </ac:picMkLst>
        </pc:picChg>
        <pc:picChg chg="del">
          <ac:chgData name="Edy Saul Serrano Arostegui" userId="aacf2d46ce9b27cb" providerId="LiveId" clId="{BCA20CBA-CEC5-4196-907E-628847E136E5}" dt="2025-03-31T16:37:33.891" v="1235" actId="478"/>
          <ac:picMkLst>
            <pc:docMk/>
            <pc:sldMk cId="1549669999" sldId="324"/>
            <ac:picMk id="25" creationId="{991B6485-6DEC-1D23-7464-BCD831BB272B}"/>
          </ac:picMkLst>
        </pc:picChg>
      </pc:sldChg>
      <pc:sldChg chg="addSp delSp modSp add mod">
        <pc:chgData name="Edy Saul Serrano Arostegui" userId="aacf2d46ce9b27cb" providerId="LiveId" clId="{BCA20CBA-CEC5-4196-907E-628847E136E5}" dt="2025-03-31T16:44:47.803" v="1295" actId="255"/>
        <pc:sldMkLst>
          <pc:docMk/>
          <pc:sldMk cId="1805910319" sldId="325"/>
        </pc:sldMkLst>
        <pc:spChg chg="mod">
          <ac:chgData name="Edy Saul Serrano Arostegui" userId="aacf2d46ce9b27cb" providerId="LiveId" clId="{BCA20CBA-CEC5-4196-907E-628847E136E5}" dt="2025-03-31T16:42:49.569" v="1269"/>
          <ac:spMkLst>
            <pc:docMk/>
            <pc:sldMk cId="1805910319" sldId="325"/>
            <ac:spMk id="452" creationId="{C4BFD946-D891-6E98-829C-4C1EB3E354EB}"/>
          </ac:spMkLst>
        </pc:spChg>
        <pc:spChg chg="del">
          <ac:chgData name="Edy Saul Serrano Arostegui" userId="aacf2d46ce9b27cb" providerId="LiveId" clId="{BCA20CBA-CEC5-4196-907E-628847E136E5}" dt="2025-03-31T16:42:54.262" v="1270" actId="478"/>
          <ac:spMkLst>
            <pc:docMk/>
            <pc:sldMk cId="1805910319" sldId="325"/>
            <ac:spMk id="453" creationId="{58BB8E8D-D602-232B-CB0D-0447072DF6F7}"/>
          </ac:spMkLst>
        </pc:spChg>
        <pc:graphicFrameChg chg="add del mod modGraphic">
          <ac:chgData name="Edy Saul Serrano Arostegui" userId="aacf2d46ce9b27cb" providerId="LiveId" clId="{BCA20CBA-CEC5-4196-907E-628847E136E5}" dt="2025-03-31T16:44:47.803" v="1295" actId="255"/>
          <ac:graphicFrameMkLst>
            <pc:docMk/>
            <pc:sldMk cId="1805910319" sldId="325"/>
            <ac:graphicFrameMk id="454" creationId="{85780A6C-678A-8D02-2205-8788A4172CF6}"/>
          </ac:graphicFrameMkLst>
        </pc:graphicFrameChg>
      </pc:sldChg>
      <pc:sldChg chg="modSp add mod">
        <pc:chgData name="Edy Saul Serrano Arostegui" userId="aacf2d46ce9b27cb" providerId="LiveId" clId="{BCA20CBA-CEC5-4196-907E-628847E136E5}" dt="2025-03-31T20:16:37.891" v="1902" actId="20577"/>
        <pc:sldMkLst>
          <pc:docMk/>
          <pc:sldMk cId="2791613642" sldId="326"/>
        </pc:sldMkLst>
        <pc:spChg chg="mod">
          <ac:chgData name="Edy Saul Serrano Arostegui" userId="aacf2d46ce9b27cb" providerId="LiveId" clId="{BCA20CBA-CEC5-4196-907E-628847E136E5}" dt="2025-03-31T20:16:37.891" v="1902" actId="20577"/>
          <ac:spMkLst>
            <pc:docMk/>
            <pc:sldMk cId="2791613642" sldId="326"/>
            <ac:spMk id="6" creationId="{FC3FDF20-CC90-9DBE-21BF-872426A7D95A}"/>
          </ac:spMkLst>
        </pc:spChg>
        <pc:spChg chg="mod">
          <ac:chgData name="Edy Saul Serrano Arostegui" userId="aacf2d46ce9b27cb" providerId="LiveId" clId="{BCA20CBA-CEC5-4196-907E-628847E136E5}" dt="2025-03-31T16:47:10.452" v="1298" actId="14100"/>
          <ac:spMkLst>
            <pc:docMk/>
            <pc:sldMk cId="2791613642" sldId="326"/>
            <ac:spMk id="624" creationId="{465F93CF-5132-0D00-BA32-0F619F5047E2}"/>
          </ac:spMkLst>
        </pc:spChg>
      </pc:sldChg>
      <pc:sldChg chg="addSp delSp modSp add mod">
        <pc:chgData name="Edy Saul Serrano Arostegui" userId="aacf2d46ce9b27cb" providerId="LiveId" clId="{BCA20CBA-CEC5-4196-907E-628847E136E5}" dt="2025-03-31T19:53:03.235" v="1887" actId="20577"/>
        <pc:sldMkLst>
          <pc:docMk/>
          <pc:sldMk cId="141539624" sldId="327"/>
        </pc:sldMkLst>
        <pc:spChg chg="mod">
          <ac:chgData name="Edy Saul Serrano Arostegui" userId="aacf2d46ce9b27cb" providerId="LiveId" clId="{BCA20CBA-CEC5-4196-907E-628847E136E5}" dt="2025-03-31T17:04:39.778" v="1393" actId="255"/>
          <ac:spMkLst>
            <pc:docMk/>
            <pc:sldMk cId="141539624" sldId="327"/>
            <ac:spMk id="624" creationId="{E0DBB846-0F4D-E4E8-A3B2-DC45869DC38E}"/>
          </ac:spMkLst>
        </pc:spChg>
        <pc:spChg chg="mod">
          <ac:chgData name="Edy Saul Serrano Arostegui" userId="aacf2d46ce9b27cb" providerId="LiveId" clId="{BCA20CBA-CEC5-4196-907E-628847E136E5}" dt="2025-03-31T19:53:03.235" v="1887" actId="20577"/>
          <ac:spMkLst>
            <pc:docMk/>
            <pc:sldMk cId="141539624" sldId="327"/>
            <ac:spMk id="625" creationId="{C3CA0AD5-8D8E-C219-7F84-ADA3536504FF}"/>
          </ac:spMkLst>
        </pc:spChg>
        <pc:spChg chg="mod">
          <ac:chgData name="Edy Saul Serrano Arostegui" userId="aacf2d46ce9b27cb" providerId="LiveId" clId="{BCA20CBA-CEC5-4196-907E-628847E136E5}" dt="2025-03-31T19:52:16.204" v="1885" actId="20577"/>
          <ac:spMkLst>
            <pc:docMk/>
            <pc:sldMk cId="141539624" sldId="327"/>
            <ac:spMk id="626" creationId="{4C10D26A-7F13-67E3-E253-998B0153E282}"/>
          </ac:spMkLst>
        </pc:spChg>
        <pc:spChg chg="mod">
          <ac:chgData name="Edy Saul Serrano Arostegui" userId="aacf2d46ce9b27cb" providerId="LiveId" clId="{BCA20CBA-CEC5-4196-907E-628847E136E5}" dt="2025-03-31T17:37:59.168" v="1460" actId="1076"/>
          <ac:spMkLst>
            <pc:docMk/>
            <pc:sldMk cId="141539624" sldId="327"/>
            <ac:spMk id="627" creationId="{2451511D-1B7E-F763-7FAA-F8F0F83552BE}"/>
          </ac:spMkLst>
        </pc:spChg>
        <pc:spChg chg="del">
          <ac:chgData name="Edy Saul Serrano Arostegui" userId="aacf2d46ce9b27cb" providerId="LiveId" clId="{BCA20CBA-CEC5-4196-907E-628847E136E5}" dt="2025-03-31T17:04:51.531" v="1395" actId="478"/>
          <ac:spMkLst>
            <pc:docMk/>
            <pc:sldMk cId="141539624" sldId="327"/>
            <ac:spMk id="628" creationId="{94D267AE-9630-6F40-3987-751A30A5CD5D}"/>
          </ac:spMkLst>
        </pc:spChg>
        <pc:spChg chg="add del mod">
          <ac:chgData name="Edy Saul Serrano Arostegui" userId="aacf2d46ce9b27cb" providerId="LiveId" clId="{BCA20CBA-CEC5-4196-907E-628847E136E5}" dt="2025-03-31T17:38:03.367" v="1461" actId="1076"/>
          <ac:spMkLst>
            <pc:docMk/>
            <pc:sldMk cId="141539624" sldId="327"/>
            <ac:spMk id="629" creationId="{E93F5623-B59D-5444-4EE2-A77580FBE2AE}"/>
          </ac:spMkLst>
        </pc:spChg>
        <pc:spChg chg="add del">
          <ac:chgData name="Edy Saul Serrano Arostegui" userId="aacf2d46ce9b27cb" providerId="LiveId" clId="{BCA20CBA-CEC5-4196-907E-628847E136E5}" dt="2025-03-31T17:05:06.711" v="1400" actId="478"/>
          <ac:spMkLst>
            <pc:docMk/>
            <pc:sldMk cId="141539624" sldId="327"/>
            <ac:spMk id="630" creationId="{ADBF632C-81F6-07B7-5662-D330FF0B6198}"/>
          </ac:spMkLst>
        </pc:spChg>
      </pc:sldChg>
      <pc:sldChg chg="delSp modSp add mod">
        <pc:chgData name="Edy Saul Serrano Arostegui" userId="aacf2d46ce9b27cb" providerId="LiveId" clId="{BCA20CBA-CEC5-4196-907E-628847E136E5}" dt="2025-03-31T20:17:27.719" v="1908" actId="20577"/>
        <pc:sldMkLst>
          <pc:docMk/>
          <pc:sldMk cId="2887825356" sldId="328"/>
        </pc:sldMkLst>
        <pc:spChg chg="mod">
          <ac:chgData name="Edy Saul Serrano Arostegui" userId="aacf2d46ce9b27cb" providerId="LiveId" clId="{BCA20CBA-CEC5-4196-907E-628847E136E5}" dt="2025-03-31T17:43:17.527" v="1527" actId="20577"/>
          <ac:spMkLst>
            <pc:docMk/>
            <pc:sldMk cId="2887825356" sldId="328"/>
            <ac:spMk id="858" creationId="{DF75B840-9377-068C-56B6-AE0FDB742272}"/>
          </ac:spMkLst>
        </pc:spChg>
        <pc:spChg chg="del">
          <ac:chgData name="Edy Saul Serrano Arostegui" userId="aacf2d46ce9b27cb" providerId="LiveId" clId="{BCA20CBA-CEC5-4196-907E-628847E136E5}" dt="2025-03-31T17:39:52.119" v="1486" actId="478"/>
          <ac:spMkLst>
            <pc:docMk/>
            <pc:sldMk cId="2887825356" sldId="328"/>
            <ac:spMk id="860" creationId="{7586F743-36CF-95B8-C68B-AC4CD15682A8}"/>
          </ac:spMkLst>
        </pc:spChg>
        <pc:spChg chg="del">
          <ac:chgData name="Edy Saul Serrano Arostegui" userId="aacf2d46ce9b27cb" providerId="LiveId" clId="{BCA20CBA-CEC5-4196-907E-628847E136E5}" dt="2025-03-31T17:39:51.434" v="1485" actId="478"/>
          <ac:spMkLst>
            <pc:docMk/>
            <pc:sldMk cId="2887825356" sldId="328"/>
            <ac:spMk id="861" creationId="{7E176D9B-78A8-6454-35A3-58B033A3F50C}"/>
          </ac:spMkLst>
        </pc:spChg>
        <pc:spChg chg="del">
          <ac:chgData name="Edy Saul Serrano Arostegui" userId="aacf2d46ce9b27cb" providerId="LiveId" clId="{BCA20CBA-CEC5-4196-907E-628847E136E5}" dt="2025-03-31T17:39:50.693" v="1484" actId="478"/>
          <ac:spMkLst>
            <pc:docMk/>
            <pc:sldMk cId="2887825356" sldId="328"/>
            <ac:spMk id="862" creationId="{B5AC265C-84EA-3DD8-E5D8-9F22CCE52F46}"/>
          </ac:spMkLst>
        </pc:spChg>
        <pc:spChg chg="del">
          <ac:chgData name="Edy Saul Serrano Arostegui" userId="aacf2d46ce9b27cb" providerId="LiveId" clId="{BCA20CBA-CEC5-4196-907E-628847E136E5}" dt="2025-03-31T17:39:48.912" v="1481" actId="478"/>
          <ac:spMkLst>
            <pc:docMk/>
            <pc:sldMk cId="2887825356" sldId="328"/>
            <ac:spMk id="863" creationId="{9AD3DFA6-1725-2CB5-D2C1-4DB30FAA5CC4}"/>
          </ac:spMkLst>
        </pc:spChg>
        <pc:spChg chg="del">
          <ac:chgData name="Edy Saul Serrano Arostegui" userId="aacf2d46ce9b27cb" providerId="LiveId" clId="{BCA20CBA-CEC5-4196-907E-628847E136E5}" dt="2025-03-31T17:39:49.462" v="1482" actId="478"/>
          <ac:spMkLst>
            <pc:docMk/>
            <pc:sldMk cId="2887825356" sldId="328"/>
            <ac:spMk id="864" creationId="{A420BE64-9178-F569-E1DC-7CD4513D1AB1}"/>
          </ac:spMkLst>
        </pc:spChg>
        <pc:spChg chg="del">
          <ac:chgData name="Edy Saul Serrano Arostegui" userId="aacf2d46ce9b27cb" providerId="LiveId" clId="{BCA20CBA-CEC5-4196-907E-628847E136E5}" dt="2025-03-31T17:39:50.026" v="1483" actId="478"/>
          <ac:spMkLst>
            <pc:docMk/>
            <pc:sldMk cId="2887825356" sldId="328"/>
            <ac:spMk id="865" creationId="{CA22DC94-3C02-6188-3929-D60EFC3FC68C}"/>
          </ac:spMkLst>
        </pc:spChg>
        <pc:spChg chg="del">
          <ac:chgData name="Edy Saul Serrano Arostegui" userId="aacf2d46ce9b27cb" providerId="LiveId" clId="{BCA20CBA-CEC5-4196-907E-628847E136E5}" dt="2025-03-31T17:39:38.137" v="1476" actId="478"/>
          <ac:spMkLst>
            <pc:docMk/>
            <pc:sldMk cId="2887825356" sldId="328"/>
            <ac:spMk id="866" creationId="{BE3F26C7-5113-7D7E-948C-28CCD2ADB3A3}"/>
          </ac:spMkLst>
        </pc:spChg>
        <pc:spChg chg="del">
          <ac:chgData name="Edy Saul Serrano Arostegui" userId="aacf2d46ce9b27cb" providerId="LiveId" clId="{BCA20CBA-CEC5-4196-907E-628847E136E5}" dt="2025-03-31T17:39:38.982" v="1477" actId="478"/>
          <ac:spMkLst>
            <pc:docMk/>
            <pc:sldMk cId="2887825356" sldId="328"/>
            <ac:spMk id="867" creationId="{170706C4-72ED-14B0-0DD2-EC46F81EB879}"/>
          </ac:spMkLst>
        </pc:spChg>
        <pc:spChg chg="del">
          <ac:chgData name="Edy Saul Serrano Arostegui" userId="aacf2d46ce9b27cb" providerId="LiveId" clId="{BCA20CBA-CEC5-4196-907E-628847E136E5}" dt="2025-03-31T17:39:39.936" v="1478" actId="478"/>
          <ac:spMkLst>
            <pc:docMk/>
            <pc:sldMk cId="2887825356" sldId="328"/>
            <ac:spMk id="868" creationId="{0A90C6CE-94A3-A2B3-ADAD-19FB3906049A}"/>
          </ac:spMkLst>
        </pc:spChg>
        <pc:graphicFrameChg chg="mod modGraphic">
          <ac:chgData name="Edy Saul Serrano Arostegui" userId="aacf2d46ce9b27cb" providerId="LiveId" clId="{BCA20CBA-CEC5-4196-907E-628847E136E5}" dt="2025-03-31T20:17:27.719" v="1908" actId="20577"/>
          <ac:graphicFrameMkLst>
            <pc:docMk/>
            <pc:sldMk cId="2887825356" sldId="328"/>
            <ac:graphicFrameMk id="859" creationId="{C683FE45-0675-275B-A13B-31F289E158C0}"/>
          </ac:graphicFrameMkLst>
        </pc:graphicFrameChg>
      </pc:sldChg>
      <pc:sldChg chg="modSp add mod ord">
        <pc:chgData name="Edy Saul Serrano Arostegui" userId="aacf2d46ce9b27cb" providerId="LiveId" clId="{BCA20CBA-CEC5-4196-907E-628847E136E5}" dt="2025-03-31T20:19:55.685" v="1929" actId="20577"/>
        <pc:sldMkLst>
          <pc:docMk/>
          <pc:sldMk cId="2776221966" sldId="329"/>
        </pc:sldMkLst>
        <pc:spChg chg="mod">
          <ac:chgData name="Edy Saul Serrano Arostegui" userId="aacf2d46ce9b27cb" providerId="LiveId" clId="{BCA20CBA-CEC5-4196-907E-628847E136E5}" dt="2025-03-31T20:19:55.685" v="1929" actId="20577"/>
          <ac:spMkLst>
            <pc:docMk/>
            <pc:sldMk cId="2776221966" sldId="329"/>
            <ac:spMk id="6" creationId="{112F006F-AB15-F1FF-5C64-5C6DFCBA8EC9}"/>
          </ac:spMkLst>
        </pc:spChg>
        <pc:spChg chg="mod">
          <ac:chgData name="Edy Saul Serrano Arostegui" userId="aacf2d46ce9b27cb" providerId="LiveId" clId="{BCA20CBA-CEC5-4196-907E-628847E136E5}" dt="2025-03-31T18:14:14.597" v="1749"/>
          <ac:spMkLst>
            <pc:docMk/>
            <pc:sldMk cId="2776221966" sldId="329"/>
            <ac:spMk id="624" creationId="{11800AAD-70DB-4FF4-28D4-B73671FFA172}"/>
          </ac:spMkLst>
        </pc:spChg>
      </pc:sldChg>
      <pc:sldChg chg="delSp modSp add mod">
        <pc:chgData name="Edy Saul Serrano Arostegui" userId="aacf2d46ce9b27cb" providerId="LiveId" clId="{BCA20CBA-CEC5-4196-907E-628847E136E5}" dt="2025-03-31T18:26:55.521" v="1871" actId="1076"/>
        <pc:sldMkLst>
          <pc:docMk/>
          <pc:sldMk cId="3664398367" sldId="330"/>
        </pc:sldMkLst>
        <pc:spChg chg="mod">
          <ac:chgData name="Edy Saul Serrano Arostegui" userId="aacf2d46ce9b27cb" providerId="LiveId" clId="{BCA20CBA-CEC5-4196-907E-628847E136E5}" dt="2025-03-31T18:22:05.847" v="1859" actId="1076"/>
          <ac:spMkLst>
            <pc:docMk/>
            <pc:sldMk cId="3664398367" sldId="330"/>
            <ac:spMk id="434" creationId="{D5BEF905-BC66-9759-034D-BA4F7731A517}"/>
          </ac:spMkLst>
        </pc:spChg>
        <pc:spChg chg="del mod">
          <ac:chgData name="Edy Saul Serrano Arostegui" userId="aacf2d46ce9b27cb" providerId="LiveId" clId="{BCA20CBA-CEC5-4196-907E-628847E136E5}" dt="2025-03-31T18:22:31.521" v="1868" actId="478"/>
          <ac:spMkLst>
            <pc:docMk/>
            <pc:sldMk cId="3664398367" sldId="330"/>
            <ac:spMk id="436" creationId="{C5A4F71F-A8C1-1944-A87F-09BBB4F46459}"/>
          </ac:spMkLst>
        </pc:spChg>
        <pc:spChg chg="mod">
          <ac:chgData name="Edy Saul Serrano Arostegui" userId="aacf2d46ce9b27cb" providerId="LiveId" clId="{BCA20CBA-CEC5-4196-907E-628847E136E5}" dt="2025-03-31T18:26:55.521" v="1871" actId="1076"/>
          <ac:spMkLst>
            <pc:docMk/>
            <pc:sldMk cId="3664398367" sldId="330"/>
            <ac:spMk id="442" creationId="{CB0BA520-597A-FBAE-560C-86B88175AED0}"/>
          </ac:spMkLst>
        </pc:spChg>
        <pc:grpChg chg="mod">
          <ac:chgData name="Edy Saul Serrano Arostegui" userId="aacf2d46ce9b27cb" providerId="LiveId" clId="{BCA20CBA-CEC5-4196-907E-628847E136E5}" dt="2025-03-31T18:22:01.492" v="1858" actId="1076"/>
          <ac:grpSpMkLst>
            <pc:docMk/>
            <pc:sldMk cId="3664398367" sldId="330"/>
            <ac:grpSpMk id="427" creationId="{5433B9E3-B740-E2E0-05CD-81B26BCE3688}"/>
          </ac:grpSpMkLst>
        </pc:grpChg>
      </pc:sldChg>
      <pc:sldMasterChg chg="addSldLayout delSldLayout">
        <pc:chgData name="Edy Saul Serrano Arostegui" userId="aacf2d46ce9b27cb" providerId="LiveId" clId="{BCA20CBA-CEC5-4196-907E-628847E136E5}" dt="2025-03-31T18:26:59.759" v="1872" actId="47"/>
        <pc:sldMasterMkLst>
          <pc:docMk/>
          <pc:sldMasterMk cId="0" sldId="2147483683"/>
        </pc:sldMasterMkLst>
        <pc:sldLayoutChg chg="add del">
          <pc:chgData name="Edy Saul Serrano Arostegui" userId="aacf2d46ce9b27cb" providerId="LiveId" clId="{BCA20CBA-CEC5-4196-907E-628847E136E5}" dt="2025-03-31T17:37:38.428" v="1458" actId="47"/>
          <pc:sldLayoutMkLst>
            <pc:docMk/>
            <pc:sldMasterMk cId="0" sldId="2147483683"/>
            <pc:sldLayoutMk cId="0" sldId="2147483653"/>
          </pc:sldLayoutMkLst>
        </pc:sldLayoutChg>
        <pc:sldLayoutChg chg="del">
          <pc:chgData name="Edy Saul Serrano Arostegui" userId="aacf2d46ce9b27cb" providerId="LiveId" clId="{BCA20CBA-CEC5-4196-907E-628847E136E5}" dt="2025-03-31T17:37:14.082" v="1453" actId="47"/>
          <pc:sldLayoutMkLst>
            <pc:docMk/>
            <pc:sldMasterMk cId="0" sldId="2147483683"/>
            <pc:sldLayoutMk cId="0" sldId="2147483654"/>
          </pc:sldLayoutMkLst>
        </pc:sldLayoutChg>
        <pc:sldLayoutChg chg="del">
          <pc:chgData name="Edy Saul Serrano Arostegui" userId="aacf2d46ce9b27cb" providerId="LiveId" clId="{BCA20CBA-CEC5-4196-907E-628847E136E5}" dt="2025-03-31T18:03:53.140" v="1667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Edy Saul Serrano Arostegui" userId="aacf2d46ce9b27cb" providerId="LiveId" clId="{BCA20CBA-CEC5-4196-907E-628847E136E5}" dt="2025-03-31T17:36:59.234" v="1449" actId="47"/>
          <pc:sldLayoutMkLst>
            <pc:docMk/>
            <pc:sldMasterMk cId="0" sldId="2147483683"/>
            <pc:sldLayoutMk cId="0" sldId="2147483657"/>
          </pc:sldLayoutMkLst>
        </pc:sldLayoutChg>
        <pc:sldLayoutChg chg="del">
          <pc:chgData name="Edy Saul Serrano Arostegui" userId="aacf2d46ce9b27cb" providerId="LiveId" clId="{BCA20CBA-CEC5-4196-907E-628847E136E5}" dt="2025-03-31T17:37:01.861" v="1450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Edy Saul Serrano Arostegui" userId="aacf2d46ce9b27cb" providerId="LiveId" clId="{BCA20CBA-CEC5-4196-907E-628847E136E5}" dt="2025-03-31T18:16:22.776" v="176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Edy Saul Serrano Arostegui" userId="aacf2d46ce9b27cb" providerId="LiveId" clId="{BCA20CBA-CEC5-4196-907E-628847E136E5}" dt="2025-03-31T17:37:40.498" v="1459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Edy Saul Serrano Arostegui" userId="aacf2d46ce9b27cb" providerId="LiveId" clId="{BCA20CBA-CEC5-4196-907E-628847E136E5}" dt="2025-03-31T17:37:11.441" v="1452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Edy Saul Serrano Arostegui" userId="aacf2d46ce9b27cb" providerId="LiveId" clId="{BCA20CBA-CEC5-4196-907E-628847E136E5}" dt="2025-03-31T17:36:53.863" v="1446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Edy Saul Serrano Arostegui" userId="aacf2d46ce9b27cb" providerId="LiveId" clId="{BCA20CBA-CEC5-4196-907E-628847E136E5}" dt="2025-03-31T17:36:56.579" v="1447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Edy Saul Serrano Arostegui" userId="aacf2d46ce9b27cb" providerId="LiveId" clId="{BCA20CBA-CEC5-4196-907E-628847E136E5}" dt="2025-03-31T17:36:50.441" v="1445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Edy Saul Serrano Arostegui" userId="aacf2d46ce9b27cb" providerId="LiveId" clId="{BCA20CBA-CEC5-4196-907E-628847E136E5}" dt="2025-03-31T17:37:28.902" v="1455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Edy Saul Serrano Arostegui" userId="aacf2d46ce9b27cb" providerId="LiveId" clId="{BCA20CBA-CEC5-4196-907E-628847E136E5}" dt="2025-03-31T17:37:17.870" v="1454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Edy Saul Serrano Arostegui" userId="aacf2d46ce9b27cb" providerId="LiveId" clId="{BCA20CBA-CEC5-4196-907E-628847E136E5}" dt="2025-03-31T17:36:57.974" v="1448" actId="47"/>
          <pc:sldLayoutMkLst>
            <pc:docMk/>
            <pc:sldMasterMk cId="0" sldId="2147483683"/>
            <pc:sldLayoutMk cId="0" sldId="2147483675"/>
          </pc:sldLayoutMkLst>
        </pc:sldLayoutChg>
        <pc:sldLayoutChg chg="del">
          <pc:chgData name="Edy Saul Serrano Arostegui" userId="aacf2d46ce9b27cb" providerId="LiveId" clId="{BCA20CBA-CEC5-4196-907E-628847E136E5}" dt="2025-03-31T18:26:59.759" v="1872" actId="47"/>
          <pc:sldLayoutMkLst>
            <pc:docMk/>
            <pc:sldMasterMk cId="0" sldId="2147483683"/>
            <pc:sldLayoutMk cId="0" sldId="2147483678"/>
          </pc:sldLayoutMkLst>
        </pc:sldLayoutChg>
      </pc:sldMasterChg>
      <pc:sldMasterChg chg="del delSldLayout">
        <pc:chgData name="Edy Saul Serrano Arostegui" userId="aacf2d46ce9b27cb" providerId="LiveId" clId="{BCA20CBA-CEC5-4196-907E-628847E136E5}" dt="2025-03-31T18:03:51.571" v="1666" actId="47"/>
        <pc:sldMasterMkLst>
          <pc:docMk/>
          <pc:sldMasterMk cId="0" sldId="2147483684"/>
        </pc:sldMasterMkLst>
        <pc:sldLayoutChg chg="del">
          <pc:chgData name="Edy Saul Serrano Arostegui" userId="aacf2d46ce9b27cb" providerId="LiveId" clId="{BCA20CBA-CEC5-4196-907E-628847E136E5}" dt="2025-03-31T18:03:50.782" v="1665" actId="47"/>
          <pc:sldLayoutMkLst>
            <pc:docMk/>
            <pc:sldMasterMk cId="0" sldId="2147483684"/>
            <pc:sldLayoutMk cId="0" sldId="2147483681"/>
          </pc:sldLayoutMkLst>
        </pc:sldLayoutChg>
        <pc:sldLayoutChg chg="del">
          <pc:chgData name="Edy Saul Serrano Arostegui" userId="aacf2d46ce9b27cb" providerId="LiveId" clId="{BCA20CBA-CEC5-4196-907E-628847E136E5}" dt="2025-03-31T18:03:51.571" v="1666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>
          <a:extLst>
            <a:ext uri="{FF2B5EF4-FFF2-40B4-BE49-F238E27FC236}">
              <a16:creationId xmlns:a16="http://schemas.microsoft.com/office/drawing/2014/main" id="{0F74CC3C-3CBF-7B00-ACB4-00DCA312A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bc263f502_0_2112:notes">
            <a:extLst>
              <a:ext uri="{FF2B5EF4-FFF2-40B4-BE49-F238E27FC236}">
                <a16:creationId xmlns:a16="http://schemas.microsoft.com/office/drawing/2014/main" id="{F5474C53-C7F9-981B-613B-BC0C9189D1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bc263f502_0_2112:notes">
            <a:extLst>
              <a:ext uri="{FF2B5EF4-FFF2-40B4-BE49-F238E27FC236}">
                <a16:creationId xmlns:a16="http://schemas.microsoft.com/office/drawing/2014/main" id="{BFEB3206-3034-7B34-6198-1416098FC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72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B2CF662E-2041-AB0C-9589-A1364C34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bc263f502_0_1264:notes">
            <a:extLst>
              <a:ext uri="{FF2B5EF4-FFF2-40B4-BE49-F238E27FC236}">
                <a16:creationId xmlns:a16="http://schemas.microsoft.com/office/drawing/2014/main" id="{ADF01747-DB2E-4948-935C-76EDF535E4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bc263f502_0_1264:notes">
            <a:extLst>
              <a:ext uri="{FF2B5EF4-FFF2-40B4-BE49-F238E27FC236}">
                <a16:creationId xmlns:a16="http://schemas.microsoft.com/office/drawing/2014/main" id="{C36E8364-8609-305A-9DB2-6D310DB0B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4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>
          <a:extLst>
            <a:ext uri="{FF2B5EF4-FFF2-40B4-BE49-F238E27FC236}">
              <a16:creationId xmlns:a16="http://schemas.microsoft.com/office/drawing/2014/main" id="{CFBB14A3-D136-FC3F-99F6-037E738A4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2937d05419_0_765:notes">
            <a:extLst>
              <a:ext uri="{FF2B5EF4-FFF2-40B4-BE49-F238E27FC236}">
                <a16:creationId xmlns:a16="http://schemas.microsoft.com/office/drawing/2014/main" id="{EA1EFF79-9396-B603-1B7C-4F4A1097A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2937d05419_0_765:notes">
            <a:extLst>
              <a:ext uri="{FF2B5EF4-FFF2-40B4-BE49-F238E27FC236}">
                <a16:creationId xmlns:a16="http://schemas.microsoft.com/office/drawing/2014/main" id="{3D55565E-59AB-DD66-FB7B-3E92F06C7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96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>
          <a:extLst>
            <a:ext uri="{FF2B5EF4-FFF2-40B4-BE49-F238E27FC236}">
              <a16:creationId xmlns:a16="http://schemas.microsoft.com/office/drawing/2014/main" id="{274182D8-14DC-8E32-0E8E-5C86FA8C3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2937d05419_0_682:notes">
            <a:extLst>
              <a:ext uri="{FF2B5EF4-FFF2-40B4-BE49-F238E27FC236}">
                <a16:creationId xmlns:a16="http://schemas.microsoft.com/office/drawing/2014/main" id="{A56812D5-E902-3868-A8A4-D4C3489AB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2937d05419_0_682:notes">
            <a:extLst>
              <a:ext uri="{FF2B5EF4-FFF2-40B4-BE49-F238E27FC236}">
                <a16:creationId xmlns:a16="http://schemas.microsoft.com/office/drawing/2014/main" id="{BA64BC1F-2B19-03CE-7375-0FDCFD726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846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>
          <a:extLst>
            <a:ext uri="{FF2B5EF4-FFF2-40B4-BE49-F238E27FC236}">
              <a16:creationId xmlns:a16="http://schemas.microsoft.com/office/drawing/2014/main" id="{4D3A23E7-0BD8-43C5-6452-DE2DA104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3ef048210c_0_106:notes">
            <a:extLst>
              <a:ext uri="{FF2B5EF4-FFF2-40B4-BE49-F238E27FC236}">
                <a16:creationId xmlns:a16="http://schemas.microsoft.com/office/drawing/2014/main" id="{1487506D-A062-1747-E9AF-6BF3FA0AB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3ef048210c_0_106:notes">
            <a:extLst>
              <a:ext uri="{FF2B5EF4-FFF2-40B4-BE49-F238E27FC236}">
                <a16:creationId xmlns:a16="http://schemas.microsoft.com/office/drawing/2014/main" id="{9242F120-440D-3092-F734-237928BAB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29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3ef048210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3ef048210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>
          <a:extLst>
            <a:ext uri="{FF2B5EF4-FFF2-40B4-BE49-F238E27FC236}">
              <a16:creationId xmlns:a16="http://schemas.microsoft.com/office/drawing/2014/main" id="{A3EDAEB4-4C55-D0FF-6A64-01996188A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2937d05419_0_765:notes">
            <a:extLst>
              <a:ext uri="{FF2B5EF4-FFF2-40B4-BE49-F238E27FC236}">
                <a16:creationId xmlns:a16="http://schemas.microsoft.com/office/drawing/2014/main" id="{3D497C6A-4ABB-DF6F-8FDF-179CAA448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2937d05419_0_765:notes">
            <a:extLst>
              <a:ext uri="{FF2B5EF4-FFF2-40B4-BE49-F238E27FC236}">
                <a16:creationId xmlns:a16="http://schemas.microsoft.com/office/drawing/2014/main" id="{29A2593F-C0E9-FC01-7662-E2B7C96639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235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>
          <a:extLst>
            <a:ext uri="{FF2B5EF4-FFF2-40B4-BE49-F238E27FC236}">
              <a16:creationId xmlns:a16="http://schemas.microsoft.com/office/drawing/2014/main" id="{CC4ACA8E-EE09-A2CD-6E13-17F26B9B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3ef048210c_0_66:notes">
            <a:extLst>
              <a:ext uri="{FF2B5EF4-FFF2-40B4-BE49-F238E27FC236}">
                <a16:creationId xmlns:a16="http://schemas.microsoft.com/office/drawing/2014/main" id="{670391C1-C41F-4DFC-5EA5-C8696A7A9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3ef048210c_0_66:notes">
            <a:extLst>
              <a:ext uri="{FF2B5EF4-FFF2-40B4-BE49-F238E27FC236}">
                <a16:creationId xmlns:a16="http://schemas.microsoft.com/office/drawing/2014/main" id="{8015FD2A-4208-7450-2E84-9B5B9ECAF1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85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>
          <a:extLst>
            <a:ext uri="{FF2B5EF4-FFF2-40B4-BE49-F238E27FC236}">
              <a16:creationId xmlns:a16="http://schemas.microsoft.com/office/drawing/2014/main" id="{97003154-85A3-D20B-DD54-0C827541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37d05419_0_504:notes">
            <a:extLst>
              <a:ext uri="{FF2B5EF4-FFF2-40B4-BE49-F238E27FC236}">
                <a16:creationId xmlns:a16="http://schemas.microsoft.com/office/drawing/2014/main" id="{F2FA31FE-7149-30D5-1F1D-7B20EDE2BB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37d05419_0_504:notes">
            <a:extLst>
              <a:ext uri="{FF2B5EF4-FFF2-40B4-BE49-F238E27FC236}">
                <a16:creationId xmlns:a16="http://schemas.microsoft.com/office/drawing/2014/main" id="{5239270A-E693-CDE1-A67F-B50831B36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26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>
          <a:extLst>
            <a:ext uri="{FF2B5EF4-FFF2-40B4-BE49-F238E27FC236}">
              <a16:creationId xmlns:a16="http://schemas.microsoft.com/office/drawing/2014/main" id="{3E271C66-DE5A-B0F0-9D38-1270D7A56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bc263f502_0_0:notes">
            <a:extLst>
              <a:ext uri="{FF2B5EF4-FFF2-40B4-BE49-F238E27FC236}">
                <a16:creationId xmlns:a16="http://schemas.microsoft.com/office/drawing/2014/main" id="{FDAB6225-A46F-49C6-CE0B-F90DB8437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bc263f502_0_0:notes">
            <a:extLst>
              <a:ext uri="{FF2B5EF4-FFF2-40B4-BE49-F238E27FC236}">
                <a16:creationId xmlns:a16="http://schemas.microsoft.com/office/drawing/2014/main" id="{071EE294-5471-08C2-DB2E-5AACD1823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632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>
          <a:extLst>
            <a:ext uri="{FF2B5EF4-FFF2-40B4-BE49-F238E27FC236}">
              <a16:creationId xmlns:a16="http://schemas.microsoft.com/office/drawing/2014/main" id="{76D44CDF-DF0A-B87E-5DF3-5CB5B067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bc263f502_0_2112:notes">
            <a:extLst>
              <a:ext uri="{FF2B5EF4-FFF2-40B4-BE49-F238E27FC236}">
                <a16:creationId xmlns:a16="http://schemas.microsoft.com/office/drawing/2014/main" id="{882802AE-9F03-245D-C6E5-06AF5FF22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bc263f502_0_2112:notes">
            <a:extLst>
              <a:ext uri="{FF2B5EF4-FFF2-40B4-BE49-F238E27FC236}">
                <a16:creationId xmlns:a16="http://schemas.microsoft.com/office/drawing/2014/main" id="{FCFB9D7A-7B43-6276-4B87-C35A8F4044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1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54DD3A93-2FBD-A406-159C-02FFABA0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bc263f502_0_1264:notes">
            <a:extLst>
              <a:ext uri="{FF2B5EF4-FFF2-40B4-BE49-F238E27FC236}">
                <a16:creationId xmlns:a16="http://schemas.microsoft.com/office/drawing/2014/main" id="{B56229EF-5F07-F384-9EF2-85EA366AA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bc263f502_0_1264:notes">
            <a:extLst>
              <a:ext uri="{FF2B5EF4-FFF2-40B4-BE49-F238E27FC236}">
                <a16:creationId xmlns:a16="http://schemas.microsoft.com/office/drawing/2014/main" id="{C0958E32-9289-F4A9-2004-52A95E1D2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18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>
          <a:extLst>
            <a:ext uri="{FF2B5EF4-FFF2-40B4-BE49-F238E27FC236}">
              <a16:creationId xmlns:a16="http://schemas.microsoft.com/office/drawing/2014/main" id="{03FC75EA-527A-BCFE-35E8-8CC5A1870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37d05419_0_504:notes">
            <a:extLst>
              <a:ext uri="{FF2B5EF4-FFF2-40B4-BE49-F238E27FC236}">
                <a16:creationId xmlns:a16="http://schemas.microsoft.com/office/drawing/2014/main" id="{35A5F3BB-85FF-904F-E5B2-76DBFA808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37d05419_0_504:notes">
            <a:extLst>
              <a:ext uri="{FF2B5EF4-FFF2-40B4-BE49-F238E27FC236}">
                <a16:creationId xmlns:a16="http://schemas.microsoft.com/office/drawing/2014/main" id="{67D412FF-B5A2-3725-6D31-F55398EDD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108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7155D2B3-D8E6-00C2-973F-1C7A3846A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bc263f502_0_2606:notes">
            <a:extLst>
              <a:ext uri="{FF2B5EF4-FFF2-40B4-BE49-F238E27FC236}">
                <a16:creationId xmlns:a16="http://schemas.microsoft.com/office/drawing/2014/main" id="{590B5685-BBC0-A2A2-1BB7-BDFD64874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bc263f502_0_2606:notes">
            <a:extLst>
              <a:ext uri="{FF2B5EF4-FFF2-40B4-BE49-F238E27FC236}">
                <a16:creationId xmlns:a16="http://schemas.microsoft.com/office/drawing/2014/main" id="{56B84A95-9D60-58F4-B9D9-D0501395B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1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>
          <a:extLst>
            <a:ext uri="{FF2B5EF4-FFF2-40B4-BE49-F238E27FC236}">
              <a16:creationId xmlns:a16="http://schemas.microsoft.com/office/drawing/2014/main" id="{30817176-E88D-44C9-F85B-0F180CCA1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37d05419_0_504:notes">
            <a:extLst>
              <a:ext uri="{FF2B5EF4-FFF2-40B4-BE49-F238E27FC236}">
                <a16:creationId xmlns:a16="http://schemas.microsoft.com/office/drawing/2014/main" id="{9C68CD37-D6A9-0C97-51BB-73AAA449C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37d05419_0_504:notes">
            <a:extLst>
              <a:ext uri="{FF2B5EF4-FFF2-40B4-BE49-F238E27FC236}">
                <a16:creationId xmlns:a16="http://schemas.microsoft.com/office/drawing/2014/main" id="{CCD7225F-ECC4-503E-70A1-9A16F030B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824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>
          <a:extLst>
            <a:ext uri="{FF2B5EF4-FFF2-40B4-BE49-F238E27FC236}">
              <a16:creationId xmlns:a16="http://schemas.microsoft.com/office/drawing/2014/main" id="{6D70E31E-7D8A-0CB2-63E5-4CF7F48F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37d05419_0_504:notes">
            <a:extLst>
              <a:ext uri="{FF2B5EF4-FFF2-40B4-BE49-F238E27FC236}">
                <a16:creationId xmlns:a16="http://schemas.microsoft.com/office/drawing/2014/main" id="{62AB9648-7F16-DE91-88EE-CC19530D8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37d05419_0_504:notes">
            <a:extLst>
              <a:ext uri="{FF2B5EF4-FFF2-40B4-BE49-F238E27FC236}">
                <a16:creationId xmlns:a16="http://schemas.microsoft.com/office/drawing/2014/main" id="{9F45663B-1AE1-05A3-AF1B-CBE227329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300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>
          <a:extLst>
            <a:ext uri="{FF2B5EF4-FFF2-40B4-BE49-F238E27FC236}">
              <a16:creationId xmlns:a16="http://schemas.microsoft.com/office/drawing/2014/main" id="{3388EF9A-9985-A7B0-6FB8-5063B1186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bc263f502_0_2112:notes">
            <a:extLst>
              <a:ext uri="{FF2B5EF4-FFF2-40B4-BE49-F238E27FC236}">
                <a16:creationId xmlns:a16="http://schemas.microsoft.com/office/drawing/2014/main" id="{9CBAD042-2CA4-9B3B-92CA-BB224BDCE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bc263f502_0_2112:notes">
            <a:extLst>
              <a:ext uri="{FF2B5EF4-FFF2-40B4-BE49-F238E27FC236}">
                <a16:creationId xmlns:a16="http://schemas.microsoft.com/office/drawing/2014/main" id="{70C2428D-6ED4-F769-E17B-497F13633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70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C6F00B3F-38B9-3092-2285-A6A7AD5C8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3ef048210c_0_228:notes">
            <a:extLst>
              <a:ext uri="{FF2B5EF4-FFF2-40B4-BE49-F238E27FC236}">
                <a16:creationId xmlns:a16="http://schemas.microsoft.com/office/drawing/2014/main" id="{CDB1114B-45BF-02DC-CFAC-7B7813FAA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3ef048210c_0_228:notes">
            <a:extLst>
              <a:ext uri="{FF2B5EF4-FFF2-40B4-BE49-F238E27FC236}">
                <a16:creationId xmlns:a16="http://schemas.microsoft.com/office/drawing/2014/main" id="{D7D2CBF9-F27B-3CEF-87EC-C62D30559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38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>
          <a:extLst>
            <a:ext uri="{FF2B5EF4-FFF2-40B4-BE49-F238E27FC236}">
              <a16:creationId xmlns:a16="http://schemas.microsoft.com/office/drawing/2014/main" id="{78C54BD2-2AEA-E641-C81F-D763D6E0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37d05419_0_504:notes">
            <a:extLst>
              <a:ext uri="{FF2B5EF4-FFF2-40B4-BE49-F238E27FC236}">
                <a16:creationId xmlns:a16="http://schemas.microsoft.com/office/drawing/2014/main" id="{8CA75C0F-38E8-C6CC-6C12-6618619B2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37d05419_0_504:notes">
            <a:extLst>
              <a:ext uri="{FF2B5EF4-FFF2-40B4-BE49-F238E27FC236}">
                <a16:creationId xmlns:a16="http://schemas.microsoft.com/office/drawing/2014/main" id="{A1F13648-5B67-266C-A06A-A46983C72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85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>
          <a:extLst>
            <a:ext uri="{FF2B5EF4-FFF2-40B4-BE49-F238E27FC236}">
              <a16:creationId xmlns:a16="http://schemas.microsoft.com/office/drawing/2014/main" id="{12F2E733-41B1-D244-840A-81C32496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>
            <a:extLst>
              <a:ext uri="{FF2B5EF4-FFF2-40B4-BE49-F238E27FC236}">
                <a16:creationId xmlns:a16="http://schemas.microsoft.com/office/drawing/2014/main" id="{30E076BA-113B-8A06-A561-F714AF713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>
            <a:extLst>
              <a:ext uri="{FF2B5EF4-FFF2-40B4-BE49-F238E27FC236}">
                <a16:creationId xmlns:a16="http://schemas.microsoft.com/office/drawing/2014/main" id="{36C2A8B2-9565-CE92-1074-734E9F6F7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9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1bc263f502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1bc263f502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2937d05419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2937d05419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>
          <a:extLst>
            <a:ext uri="{FF2B5EF4-FFF2-40B4-BE49-F238E27FC236}">
              <a16:creationId xmlns:a16="http://schemas.microsoft.com/office/drawing/2014/main" id="{821FD8C8-026B-9B84-7E7F-EE85495D7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12937d05419_0_758:notes">
            <a:extLst>
              <a:ext uri="{FF2B5EF4-FFF2-40B4-BE49-F238E27FC236}">
                <a16:creationId xmlns:a16="http://schemas.microsoft.com/office/drawing/2014/main" id="{085C112A-BD34-BC05-7084-36257BE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12937d05419_0_758:notes">
            <a:extLst>
              <a:ext uri="{FF2B5EF4-FFF2-40B4-BE49-F238E27FC236}">
                <a16:creationId xmlns:a16="http://schemas.microsoft.com/office/drawing/2014/main" id="{2C39B516-5CD3-5E6D-5F3B-B26790681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75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10" name="Google Shape;10;p2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22748" y="1269756"/>
            <a:ext cx="46818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688773" y="3495726"/>
            <a:ext cx="2283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6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146" name="Google Shape;146;p16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" name="Google Shape;147;p16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148" name="Google Shape;148;p16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5202999" y="2809713"/>
            <a:ext cx="2788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5202999" y="1516713"/>
            <a:ext cx="27888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2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185" name="Google Shape;185;p22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22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187" name="Google Shape;187;p22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1_1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5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221" name="Google Shape;221;p25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25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223" name="Google Shape;223;p25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subTitle" idx="1"/>
          </p:nvPr>
        </p:nvSpPr>
        <p:spPr>
          <a:xfrm>
            <a:off x="1033702" y="2049000"/>
            <a:ext cx="3443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ubTitle" idx="2"/>
          </p:nvPr>
        </p:nvSpPr>
        <p:spPr>
          <a:xfrm>
            <a:off x="4666598" y="2049000"/>
            <a:ext cx="3443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91982" y="-359281"/>
            <a:ext cx="1965095" cy="804296"/>
            <a:chOff x="3580500" y="1650925"/>
            <a:chExt cx="641475" cy="262550"/>
          </a:xfrm>
        </p:grpSpPr>
        <p:sp>
          <p:nvSpPr>
            <p:cNvPr id="231" name="Google Shape;231;p25"/>
            <p:cNvSpPr/>
            <p:nvPr/>
          </p:nvSpPr>
          <p:spPr>
            <a:xfrm>
              <a:off x="3580500" y="1650925"/>
              <a:ext cx="641475" cy="262550"/>
            </a:xfrm>
            <a:custGeom>
              <a:avLst/>
              <a:gdLst/>
              <a:ahLst/>
              <a:cxnLst/>
              <a:rect l="l" t="t" r="r" b="b"/>
              <a:pathLst>
                <a:path w="25659" h="10502" extrusionOk="0">
                  <a:moveTo>
                    <a:pt x="0" y="1"/>
                  </a:moveTo>
                  <a:lnTo>
                    <a:pt x="0" y="10502"/>
                  </a:lnTo>
                  <a:lnTo>
                    <a:pt x="25658" y="10502"/>
                  </a:lnTo>
                  <a:lnTo>
                    <a:pt x="2565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3825175" y="1711650"/>
              <a:ext cx="342925" cy="11325"/>
            </a:xfrm>
            <a:custGeom>
              <a:avLst/>
              <a:gdLst/>
              <a:ahLst/>
              <a:cxnLst/>
              <a:rect l="l" t="t" r="r" b="b"/>
              <a:pathLst>
                <a:path w="13717" h="453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lnTo>
                    <a:pt x="13490" y="453"/>
                  </a:lnTo>
                  <a:cubicBezTo>
                    <a:pt x="13621" y="453"/>
                    <a:pt x="13716" y="358"/>
                    <a:pt x="13716" y="227"/>
                  </a:cubicBezTo>
                  <a:cubicBezTo>
                    <a:pt x="13716" y="108"/>
                    <a:pt x="13609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825175" y="1775050"/>
              <a:ext cx="342925" cy="11050"/>
            </a:xfrm>
            <a:custGeom>
              <a:avLst/>
              <a:gdLst/>
              <a:ahLst/>
              <a:cxnLst/>
              <a:rect l="l" t="t" r="r" b="b"/>
              <a:pathLst>
                <a:path w="13717" h="442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13490" y="441"/>
                  </a:lnTo>
                  <a:cubicBezTo>
                    <a:pt x="13621" y="441"/>
                    <a:pt x="13716" y="358"/>
                    <a:pt x="13716" y="227"/>
                  </a:cubicBezTo>
                  <a:cubicBezTo>
                    <a:pt x="13716" y="108"/>
                    <a:pt x="13609" y="1"/>
                    <a:pt x="1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825175" y="1838750"/>
              <a:ext cx="342925" cy="11025"/>
            </a:xfrm>
            <a:custGeom>
              <a:avLst/>
              <a:gdLst/>
              <a:ahLst/>
              <a:cxnLst/>
              <a:rect l="l" t="t" r="r" b="b"/>
              <a:pathLst>
                <a:path w="13717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3490" y="441"/>
                  </a:lnTo>
                  <a:cubicBezTo>
                    <a:pt x="13621" y="441"/>
                    <a:pt x="13716" y="334"/>
                    <a:pt x="13716" y="215"/>
                  </a:cubicBezTo>
                  <a:cubicBezTo>
                    <a:pt x="13716" y="96"/>
                    <a:pt x="13609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640325" y="1721475"/>
              <a:ext cx="113125" cy="113125"/>
            </a:xfrm>
            <a:custGeom>
              <a:avLst/>
              <a:gdLst/>
              <a:ahLst/>
              <a:cxnLst/>
              <a:rect l="l" t="t" r="r" b="b"/>
              <a:pathLst>
                <a:path w="4525" h="4525" extrusionOk="0">
                  <a:moveTo>
                    <a:pt x="2263" y="465"/>
                  </a:moveTo>
                  <a:cubicBezTo>
                    <a:pt x="3263" y="465"/>
                    <a:pt x="4084" y="1274"/>
                    <a:pt x="4084" y="2274"/>
                  </a:cubicBezTo>
                  <a:cubicBezTo>
                    <a:pt x="4084" y="3275"/>
                    <a:pt x="3263" y="4084"/>
                    <a:pt x="2263" y="4084"/>
                  </a:cubicBezTo>
                  <a:cubicBezTo>
                    <a:pt x="1263" y="4084"/>
                    <a:pt x="453" y="3275"/>
                    <a:pt x="453" y="2274"/>
                  </a:cubicBezTo>
                  <a:cubicBezTo>
                    <a:pt x="453" y="1274"/>
                    <a:pt x="1263" y="465"/>
                    <a:pt x="2263" y="465"/>
                  </a:cubicBezTo>
                  <a:close/>
                  <a:moveTo>
                    <a:pt x="2263" y="0"/>
                  </a:moveTo>
                  <a:cubicBezTo>
                    <a:pt x="1012" y="0"/>
                    <a:pt x="0" y="1012"/>
                    <a:pt x="0" y="2263"/>
                  </a:cubicBezTo>
                  <a:cubicBezTo>
                    <a:pt x="0" y="3513"/>
                    <a:pt x="1012" y="4525"/>
                    <a:pt x="2263" y="4525"/>
                  </a:cubicBezTo>
                  <a:cubicBezTo>
                    <a:pt x="3501" y="4525"/>
                    <a:pt x="4513" y="3513"/>
                    <a:pt x="4525" y="2263"/>
                  </a:cubicBezTo>
                  <a:cubicBezTo>
                    <a:pt x="4525" y="1012"/>
                    <a:pt x="3513" y="0"/>
                    <a:pt x="2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5"/>
          <p:cNvGrpSpPr/>
          <p:nvPr/>
        </p:nvGrpSpPr>
        <p:grpSpPr>
          <a:xfrm>
            <a:off x="6258279" y="4731100"/>
            <a:ext cx="2776784" cy="786371"/>
            <a:chOff x="222379" y="4604100"/>
            <a:chExt cx="2776784" cy="786371"/>
          </a:xfrm>
        </p:grpSpPr>
        <p:sp>
          <p:nvSpPr>
            <p:cNvPr id="237" name="Google Shape;237;p25"/>
            <p:cNvSpPr/>
            <p:nvPr/>
          </p:nvSpPr>
          <p:spPr>
            <a:xfrm>
              <a:off x="222379" y="4604100"/>
              <a:ext cx="2776784" cy="78637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25"/>
            <p:cNvGrpSpPr/>
            <p:nvPr/>
          </p:nvGrpSpPr>
          <p:grpSpPr>
            <a:xfrm>
              <a:off x="2443472" y="4741302"/>
              <a:ext cx="410731" cy="87950"/>
              <a:chOff x="8284467" y="301559"/>
              <a:chExt cx="528203" cy="113090"/>
            </a:xfrm>
          </p:grpSpPr>
          <p:sp>
            <p:nvSpPr>
              <p:cNvPr id="239" name="Google Shape;239;p25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" name="Google Shape;242;p25"/>
          <p:cNvGrpSpPr/>
          <p:nvPr/>
        </p:nvGrpSpPr>
        <p:grpSpPr>
          <a:xfrm>
            <a:off x="8745970" y="3273577"/>
            <a:ext cx="585584" cy="804288"/>
            <a:chOff x="2890500" y="1457768"/>
            <a:chExt cx="587582" cy="807032"/>
          </a:xfrm>
        </p:grpSpPr>
        <p:sp>
          <p:nvSpPr>
            <p:cNvPr id="243" name="Google Shape;243;p25"/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8576241" y="3943962"/>
            <a:ext cx="925037" cy="660132"/>
            <a:chOff x="1618650" y="3183250"/>
            <a:chExt cx="584025" cy="416750"/>
          </a:xfrm>
        </p:grpSpPr>
        <p:sp>
          <p:nvSpPr>
            <p:cNvPr id="246" name="Google Shape;246;p25"/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5"/>
          <p:cNvGrpSpPr/>
          <p:nvPr/>
        </p:nvGrpSpPr>
        <p:grpSpPr>
          <a:xfrm rot="1823158">
            <a:off x="2288" y="835462"/>
            <a:ext cx="585581" cy="804284"/>
            <a:chOff x="2890500" y="1457768"/>
            <a:chExt cx="587582" cy="807032"/>
          </a:xfrm>
        </p:grpSpPr>
        <p:sp>
          <p:nvSpPr>
            <p:cNvPr id="249" name="Google Shape;249;p25"/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8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291" name="Google Shape;291;p28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" name="Google Shape;292;p28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293" name="Google Shape;293;p28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2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title" idx="2"/>
          </p:nvPr>
        </p:nvSpPr>
        <p:spPr>
          <a:xfrm>
            <a:off x="875925" y="3558951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"/>
          </p:nvPr>
        </p:nvSpPr>
        <p:spPr>
          <a:xfrm>
            <a:off x="875925" y="3988500"/>
            <a:ext cx="2080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title" idx="3"/>
          </p:nvPr>
        </p:nvSpPr>
        <p:spPr>
          <a:xfrm>
            <a:off x="3531835" y="3558950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4"/>
          </p:nvPr>
        </p:nvSpPr>
        <p:spPr>
          <a:xfrm>
            <a:off x="3531826" y="3988500"/>
            <a:ext cx="2080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 idx="5"/>
          </p:nvPr>
        </p:nvSpPr>
        <p:spPr>
          <a:xfrm>
            <a:off x="6187825" y="3558950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subTitle" idx="6"/>
          </p:nvPr>
        </p:nvSpPr>
        <p:spPr>
          <a:xfrm>
            <a:off x="6187825" y="3988500"/>
            <a:ext cx="2080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 idx="7"/>
          </p:nvPr>
        </p:nvSpPr>
        <p:spPr>
          <a:xfrm>
            <a:off x="875925" y="184157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8"/>
          </p:nvPr>
        </p:nvSpPr>
        <p:spPr>
          <a:xfrm>
            <a:off x="875925" y="2271124"/>
            <a:ext cx="2080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title" idx="9"/>
          </p:nvPr>
        </p:nvSpPr>
        <p:spPr>
          <a:xfrm>
            <a:off x="3531835" y="184157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13"/>
          </p:nvPr>
        </p:nvSpPr>
        <p:spPr>
          <a:xfrm>
            <a:off x="3531826" y="2271125"/>
            <a:ext cx="2080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 idx="14"/>
          </p:nvPr>
        </p:nvSpPr>
        <p:spPr>
          <a:xfrm>
            <a:off x="6187825" y="184157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15"/>
          </p:nvPr>
        </p:nvSpPr>
        <p:spPr>
          <a:xfrm>
            <a:off x="6187825" y="2271125"/>
            <a:ext cx="2080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-264436" y="671841"/>
            <a:ext cx="864632" cy="677427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2868264" y="4758866"/>
            <a:ext cx="864632" cy="677427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8"/>
          <p:cNvGrpSpPr/>
          <p:nvPr/>
        </p:nvGrpSpPr>
        <p:grpSpPr>
          <a:xfrm rot="-962523">
            <a:off x="8811828" y="2268252"/>
            <a:ext cx="612368" cy="841175"/>
            <a:chOff x="2890500" y="1457768"/>
            <a:chExt cx="587582" cy="807032"/>
          </a:xfrm>
        </p:grpSpPr>
        <p:sp>
          <p:nvSpPr>
            <p:cNvPr id="313" name="Google Shape;313;p28"/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28"/>
          <p:cNvGrpSpPr/>
          <p:nvPr/>
        </p:nvGrpSpPr>
        <p:grpSpPr>
          <a:xfrm rot="881776">
            <a:off x="-176995" y="2527284"/>
            <a:ext cx="612376" cy="841164"/>
            <a:chOff x="2890500" y="1457768"/>
            <a:chExt cx="587582" cy="807032"/>
          </a:xfrm>
        </p:grpSpPr>
        <p:sp>
          <p:nvSpPr>
            <p:cNvPr id="316" name="Google Shape;316;p28"/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8"/>
          <p:cNvSpPr/>
          <p:nvPr/>
        </p:nvSpPr>
        <p:spPr>
          <a:xfrm>
            <a:off x="8583264" y="2832691"/>
            <a:ext cx="864632" cy="677427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"/>
          <p:cNvSpPr/>
          <p:nvPr/>
        </p:nvSpPr>
        <p:spPr>
          <a:xfrm rot="-2700000">
            <a:off x="8677366" y="3346882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3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388" name="Google Shape;388;p33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33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390" name="Google Shape;390;p33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4" name="Google Shape;394;p33"/>
          <p:cNvGrpSpPr/>
          <p:nvPr/>
        </p:nvGrpSpPr>
        <p:grpSpPr>
          <a:xfrm>
            <a:off x="1167300" y="4604100"/>
            <a:ext cx="1831842" cy="786371"/>
            <a:chOff x="1167300" y="4604100"/>
            <a:chExt cx="1831842" cy="786371"/>
          </a:xfrm>
        </p:grpSpPr>
        <p:sp>
          <p:nvSpPr>
            <p:cNvPr id="395" name="Google Shape;395;p33"/>
            <p:cNvSpPr/>
            <p:nvPr/>
          </p:nvSpPr>
          <p:spPr>
            <a:xfrm>
              <a:off x="1167300" y="4604100"/>
              <a:ext cx="1831842" cy="78637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2443472" y="4741302"/>
              <a:ext cx="410731" cy="87950"/>
              <a:chOff x="8284467" y="301559"/>
              <a:chExt cx="528203" cy="113090"/>
            </a:xfrm>
          </p:grpSpPr>
          <p:sp>
            <p:nvSpPr>
              <p:cNvPr id="397" name="Google Shape;397;p33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0" name="Google Shape;400;p33"/>
          <p:cNvSpPr/>
          <p:nvPr/>
        </p:nvSpPr>
        <p:spPr>
          <a:xfrm>
            <a:off x="8624140" y="1818761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-25333" y="4410350"/>
            <a:ext cx="1982244" cy="786371"/>
          </a:xfrm>
          <a:custGeom>
            <a:avLst/>
            <a:gdLst/>
            <a:ahLst/>
            <a:cxnLst/>
            <a:rect l="l" t="t" r="r" b="b"/>
            <a:pathLst>
              <a:path w="32839" h="3776" extrusionOk="0">
                <a:moveTo>
                  <a:pt x="1" y="1"/>
                </a:moveTo>
                <a:lnTo>
                  <a:pt x="1" y="3775"/>
                </a:lnTo>
                <a:lnTo>
                  <a:pt x="32838" y="3775"/>
                </a:lnTo>
                <a:lnTo>
                  <a:pt x="32838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4730715" y="4525311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4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405" name="Google Shape;405;p34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34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407" name="Google Shape;407;p34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1" name="Google Shape;411;p34"/>
          <p:cNvGrpSpPr/>
          <p:nvPr/>
        </p:nvGrpSpPr>
        <p:grpSpPr>
          <a:xfrm>
            <a:off x="-499222" y="4632144"/>
            <a:ext cx="2752235" cy="667670"/>
            <a:chOff x="3489125" y="1365775"/>
            <a:chExt cx="820950" cy="199150"/>
          </a:xfrm>
        </p:grpSpPr>
        <p:sp>
          <p:nvSpPr>
            <p:cNvPr id="412" name="Google Shape;412;p34"/>
            <p:cNvSpPr/>
            <p:nvPr/>
          </p:nvSpPr>
          <p:spPr>
            <a:xfrm>
              <a:off x="3489125" y="1365775"/>
              <a:ext cx="820950" cy="199150"/>
            </a:xfrm>
            <a:custGeom>
              <a:avLst/>
              <a:gdLst/>
              <a:ahLst/>
              <a:cxnLst/>
              <a:rect l="l" t="t" r="r" b="b"/>
              <a:pathLst>
                <a:path w="32838" h="7966" extrusionOk="0">
                  <a:moveTo>
                    <a:pt x="0" y="0"/>
                  </a:moveTo>
                  <a:lnTo>
                    <a:pt x="0" y="7966"/>
                  </a:lnTo>
                  <a:lnTo>
                    <a:pt x="32838" y="7966"/>
                  </a:lnTo>
                  <a:lnTo>
                    <a:pt x="3283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577825" y="1428210"/>
              <a:ext cx="325350" cy="11025"/>
            </a:xfrm>
            <a:custGeom>
              <a:avLst/>
              <a:gdLst/>
              <a:ahLst/>
              <a:cxnLst/>
              <a:rect l="l" t="t" r="r" b="b"/>
              <a:pathLst>
                <a:path w="13014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2787" y="441"/>
                  </a:lnTo>
                  <a:cubicBezTo>
                    <a:pt x="12907" y="441"/>
                    <a:pt x="13014" y="357"/>
                    <a:pt x="13014" y="215"/>
                  </a:cubicBezTo>
                  <a:cubicBezTo>
                    <a:pt x="13014" y="96"/>
                    <a:pt x="12907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578125" y="1488035"/>
              <a:ext cx="648900" cy="11025"/>
            </a:xfrm>
            <a:custGeom>
              <a:avLst/>
              <a:gdLst/>
              <a:ahLst/>
              <a:cxnLst/>
              <a:rect l="l" t="t" r="r" b="b"/>
              <a:pathLst>
                <a:path w="25956" h="441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25718" y="441"/>
                  </a:lnTo>
                  <a:cubicBezTo>
                    <a:pt x="25860" y="441"/>
                    <a:pt x="25956" y="346"/>
                    <a:pt x="25956" y="227"/>
                  </a:cubicBezTo>
                  <a:cubicBezTo>
                    <a:pt x="25956" y="108"/>
                    <a:pt x="25860" y="0"/>
                    <a:pt x="2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34"/>
          <p:cNvSpPr/>
          <p:nvPr/>
        </p:nvSpPr>
        <p:spPr>
          <a:xfrm>
            <a:off x="8570101" y="1028891"/>
            <a:ext cx="864632" cy="677427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-306511" y="2572691"/>
            <a:ext cx="864632" cy="677427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20" name="Google Shape;20;p3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241961" y="1871950"/>
            <a:ext cx="2872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029550" y="1739288"/>
            <a:ext cx="1828800" cy="1828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241950" y="2722047"/>
            <a:ext cx="2872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31" name="Google Shape;31;p4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4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33" name="Google Shape;33;p4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41" name="Google Shape;41;p5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2"/>
          </p:nvPr>
        </p:nvSpPr>
        <p:spPr>
          <a:xfrm>
            <a:off x="1576387" y="2859975"/>
            <a:ext cx="2762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576387" y="3289523"/>
            <a:ext cx="2762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3"/>
          </p:nvPr>
        </p:nvSpPr>
        <p:spPr>
          <a:xfrm>
            <a:off x="4804913" y="2859975"/>
            <a:ext cx="2762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804913" y="3289523"/>
            <a:ext cx="2762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206425" y="198325"/>
            <a:ext cx="8731151" cy="4735180"/>
          </a:xfrm>
          <a:custGeom>
            <a:avLst/>
            <a:gdLst/>
            <a:ahLst/>
            <a:cxnLst/>
            <a:rect l="l" t="t" r="r" b="b"/>
            <a:pathLst>
              <a:path w="32839" h="3776" extrusionOk="0">
                <a:moveTo>
                  <a:pt x="1" y="1"/>
                </a:moveTo>
                <a:lnTo>
                  <a:pt x="1" y="3775"/>
                </a:lnTo>
                <a:lnTo>
                  <a:pt x="32838" y="3775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55" name="Google Shape;55;p6"/>
          <p:cNvGrpSpPr/>
          <p:nvPr/>
        </p:nvGrpSpPr>
        <p:grpSpPr>
          <a:xfrm>
            <a:off x="8284467" y="301559"/>
            <a:ext cx="528203" cy="113090"/>
            <a:chOff x="8284467" y="301559"/>
            <a:chExt cx="528203" cy="113090"/>
          </a:xfrm>
        </p:grpSpPr>
        <p:sp>
          <p:nvSpPr>
            <p:cNvPr id="56" name="Google Shape;56;p6"/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7"/>
          <p:cNvGrpSpPr/>
          <p:nvPr/>
        </p:nvGrpSpPr>
        <p:grpSpPr>
          <a:xfrm>
            <a:off x="2631963" y="-193254"/>
            <a:ext cx="3254985" cy="789630"/>
            <a:chOff x="3489125" y="1365775"/>
            <a:chExt cx="820950" cy="199150"/>
          </a:xfrm>
        </p:grpSpPr>
        <p:sp>
          <p:nvSpPr>
            <p:cNvPr id="61" name="Google Shape;61;p7"/>
            <p:cNvSpPr/>
            <p:nvPr/>
          </p:nvSpPr>
          <p:spPr>
            <a:xfrm>
              <a:off x="3489125" y="1365775"/>
              <a:ext cx="820950" cy="199150"/>
            </a:xfrm>
            <a:custGeom>
              <a:avLst/>
              <a:gdLst/>
              <a:ahLst/>
              <a:cxnLst/>
              <a:rect l="l" t="t" r="r" b="b"/>
              <a:pathLst>
                <a:path w="32838" h="7966" extrusionOk="0">
                  <a:moveTo>
                    <a:pt x="0" y="0"/>
                  </a:moveTo>
                  <a:lnTo>
                    <a:pt x="0" y="7966"/>
                  </a:lnTo>
                  <a:lnTo>
                    <a:pt x="32838" y="7966"/>
                  </a:lnTo>
                  <a:lnTo>
                    <a:pt x="3283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3577825" y="1428210"/>
              <a:ext cx="325350" cy="11025"/>
            </a:xfrm>
            <a:custGeom>
              <a:avLst/>
              <a:gdLst/>
              <a:ahLst/>
              <a:cxnLst/>
              <a:rect l="l" t="t" r="r" b="b"/>
              <a:pathLst>
                <a:path w="13014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2787" y="441"/>
                  </a:lnTo>
                  <a:cubicBezTo>
                    <a:pt x="12907" y="441"/>
                    <a:pt x="13014" y="357"/>
                    <a:pt x="13014" y="215"/>
                  </a:cubicBezTo>
                  <a:cubicBezTo>
                    <a:pt x="13014" y="96"/>
                    <a:pt x="12907" y="0"/>
                    <a:pt x="1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3578125" y="1488035"/>
              <a:ext cx="648900" cy="11025"/>
            </a:xfrm>
            <a:custGeom>
              <a:avLst/>
              <a:gdLst/>
              <a:ahLst/>
              <a:cxnLst/>
              <a:rect l="l" t="t" r="r" b="b"/>
              <a:pathLst>
                <a:path w="25956" h="441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25718" y="441"/>
                  </a:lnTo>
                  <a:cubicBezTo>
                    <a:pt x="25860" y="441"/>
                    <a:pt x="25956" y="346"/>
                    <a:pt x="25956" y="227"/>
                  </a:cubicBezTo>
                  <a:cubicBezTo>
                    <a:pt x="25956" y="108"/>
                    <a:pt x="25860" y="0"/>
                    <a:pt x="25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7"/>
          <p:cNvGrpSpPr/>
          <p:nvPr/>
        </p:nvGrpSpPr>
        <p:grpSpPr>
          <a:xfrm>
            <a:off x="6261984" y="-193233"/>
            <a:ext cx="2384432" cy="789616"/>
            <a:chOff x="713390" y="3531386"/>
            <a:chExt cx="2384432" cy="789616"/>
          </a:xfrm>
        </p:grpSpPr>
        <p:sp>
          <p:nvSpPr>
            <p:cNvPr id="65" name="Google Shape;65;p7"/>
            <p:cNvSpPr/>
            <p:nvPr/>
          </p:nvSpPr>
          <p:spPr>
            <a:xfrm>
              <a:off x="2089990" y="3531386"/>
              <a:ext cx="1007832" cy="789616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713390" y="3531386"/>
              <a:ext cx="1007832" cy="789616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4543885" y="1719350"/>
            <a:ext cx="3464100" cy="23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13400" y="947883"/>
            <a:ext cx="33084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06750" y="1244486"/>
            <a:ext cx="45261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006750" y="2075786"/>
            <a:ext cx="4526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6076005" y="4694587"/>
            <a:ext cx="925037" cy="660132"/>
            <a:chOff x="1618650" y="3183250"/>
            <a:chExt cx="584025" cy="416750"/>
          </a:xfrm>
        </p:grpSpPr>
        <p:sp>
          <p:nvSpPr>
            <p:cNvPr id="82" name="Google Shape;82;p9"/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9"/>
          <p:cNvSpPr/>
          <p:nvPr/>
        </p:nvSpPr>
        <p:spPr>
          <a:xfrm>
            <a:off x="7496437" y="4694587"/>
            <a:ext cx="842556" cy="660132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206425" y="198325"/>
            <a:ext cx="8731151" cy="4735174"/>
            <a:chOff x="206425" y="198325"/>
            <a:chExt cx="8731151" cy="4735174"/>
          </a:xfrm>
        </p:grpSpPr>
        <p:sp>
          <p:nvSpPr>
            <p:cNvPr id="100" name="Google Shape;100;p13"/>
            <p:cNvSpPr/>
            <p:nvPr/>
          </p:nvSpPr>
          <p:spPr>
            <a:xfrm>
              <a:off x="206425" y="434650"/>
              <a:ext cx="8731151" cy="449884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01;p13"/>
            <p:cNvGrpSpPr/>
            <p:nvPr/>
          </p:nvGrpSpPr>
          <p:grpSpPr>
            <a:xfrm>
              <a:off x="206425" y="198325"/>
              <a:ext cx="8731151" cy="236321"/>
              <a:chOff x="206425" y="198325"/>
              <a:chExt cx="8731151" cy="236321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206425" y="198325"/>
                <a:ext cx="8731151" cy="236321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8699658" y="2554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8490978" y="2554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8284467" y="2554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13"/>
          <p:cNvGrpSpPr/>
          <p:nvPr/>
        </p:nvGrpSpPr>
        <p:grpSpPr>
          <a:xfrm>
            <a:off x="1167300" y="4604100"/>
            <a:ext cx="1831842" cy="786371"/>
            <a:chOff x="1167300" y="4604100"/>
            <a:chExt cx="1831842" cy="786371"/>
          </a:xfrm>
        </p:grpSpPr>
        <p:sp>
          <p:nvSpPr>
            <p:cNvPr id="107" name="Google Shape;107;p13"/>
            <p:cNvSpPr/>
            <p:nvPr/>
          </p:nvSpPr>
          <p:spPr>
            <a:xfrm>
              <a:off x="1167300" y="4604100"/>
              <a:ext cx="1831842" cy="78637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13"/>
            <p:cNvGrpSpPr/>
            <p:nvPr/>
          </p:nvGrpSpPr>
          <p:grpSpPr>
            <a:xfrm>
              <a:off x="2443472" y="4741302"/>
              <a:ext cx="410731" cy="87950"/>
              <a:chOff x="8284467" y="301559"/>
              <a:chExt cx="528203" cy="11309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13"/>
          <p:cNvSpPr/>
          <p:nvPr/>
        </p:nvSpPr>
        <p:spPr>
          <a:xfrm>
            <a:off x="8624140" y="1818761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25333" y="4410350"/>
            <a:ext cx="1982244" cy="786371"/>
          </a:xfrm>
          <a:custGeom>
            <a:avLst/>
            <a:gdLst/>
            <a:ahLst/>
            <a:cxnLst/>
            <a:rect l="l" t="t" r="r" b="b"/>
            <a:pathLst>
              <a:path w="32839" h="3776" extrusionOk="0">
                <a:moveTo>
                  <a:pt x="1" y="1"/>
                </a:moveTo>
                <a:lnTo>
                  <a:pt x="1" y="3775"/>
                </a:lnTo>
                <a:lnTo>
                  <a:pt x="32838" y="3775"/>
                </a:lnTo>
                <a:lnTo>
                  <a:pt x="32838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730715" y="4525311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2"/>
          </p:nvPr>
        </p:nvSpPr>
        <p:spPr>
          <a:xfrm>
            <a:off x="2282206" y="1499319"/>
            <a:ext cx="220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2282206" y="1921801"/>
            <a:ext cx="2206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3"/>
          </p:nvPr>
        </p:nvSpPr>
        <p:spPr>
          <a:xfrm>
            <a:off x="5849112" y="1499319"/>
            <a:ext cx="2203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4"/>
          </p:nvPr>
        </p:nvSpPr>
        <p:spPr>
          <a:xfrm>
            <a:off x="5849112" y="1921803"/>
            <a:ext cx="220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5"/>
          </p:nvPr>
        </p:nvSpPr>
        <p:spPr>
          <a:xfrm>
            <a:off x="2282206" y="3188852"/>
            <a:ext cx="220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6"/>
          </p:nvPr>
        </p:nvSpPr>
        <p:spPr>
          <a:xfrm>
            <a:off x="2282206" y="3611334"/>
            <a:ext cx="2206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/>
          </p:nvPr>
        </p:nvSpPr>
        <p:spPr>
          <a:xfrm>
            <a:off x="5849112" y="3188858"/>
            <a:ext cx="2203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8"/>
          </p:nvPr>
        </p:nvSpPr>
        <p:spPr>
          <a:xfrm>
            <a:off x="5849112" y="3611341"/>
            <a:ext cx="220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167288" y="1633800"/>
            <a:ext cx="789600" cy="78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60000" algn="bl" rotWithShape="0">
              <a:srgbClr val="000000">
                <a:alpha val="9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1167303" y="3310550"/>
            <a:ext cx="789600" cy="78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60000" algn="bl" rotWithShape="0">
              <a:srgbClr val="000000">
                <a:alpha val="9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0715" y="1633825"/>
            <a:ext cx="789600" cy="78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60000" algn="bl" rotWithShape="0">
              <a:srgbClr val="000000">
                <a:alpha val="9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0715" y="3310550"/>
            <a:ext cx="789600" cy="78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460000" algn="bl" rotWithShape="0">
              <a:srgbClr val="000000">
                <a:alpha val="9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8" r:id="rId8"/>
    <p:sldLayoutId id="2147483659" r:id="rId9"/>
    <p:sldLayoutId id="2147483662" r:id="rId10"/>
    <p:sldLayoutId id="2147483666" r:id="rId11"/>
    <p:sldLayoutId id="2147483668" r:id="rId12"/>
    <p:sldLayoutId id="2147483671" r:id="rId13"/>
    <p:sldLayoutId id="2147483674" r:id="rId14"/>
    <p:sldLayoutId id="2147483679" r:id="rId15"/>
    <p:sldLayoutId id="214748368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8"/>
          <p:cNvGrpSpPr/>
          <p:nvPr/>
        </p:nvGrpSpPr>
        <p:grpSpPr>
          <a:xfrm>
            <a:off x="413200" y="631356"/>
            <a:ext cx="5300872" cy="3336927"/>
            <a:chOff x="507099" y="430158"/>
            <a:chExt cx="5300872" cy="3336927"/>
          </a:xfrm>
        </p:grpSpPr>
        <p:sp>
          <p:nvSpPr>
            <p:cNvPr id="428" name="Google Shape;428;p38"/>
            <p:cNvSpPr/>
            <p:nvPr/>
          </p:nvSpPr>
          <p:spPr>
            <a:xfrm>
              <a:off x="507100" y="430158"/>
              <a:ext cx="5300871" cy="3336927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38"/>
            <p:cNvGrpSpPr/>
            <p:nvPr/>
          </p:nvGrpSpPr>
          <p:grpSpPr>
            <a:xfrm>
              <a:off x="507099" y="430158"/>
              <a:ext cx="5300871" cy="341077"/>
              <a:chOff x="3636724" y="198325"/>
              <a:chExt cx="5300871" cy="341077"/>
            </a:xfrm>
          </p:grpSpPr>
          <p:sp>
            <p:nvSpPr>
              <p:cNvPr id="430" name="Google Shape;430;p38"/>
              <p:cNvSpPr/>
              <p:nvPr/>
            </p:nvSpPr>
            <p:spPr>
              <a:xfrm>
                <a:off x="3636724" y="198325"/>
                <a:ext cx="530087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4" name="Google Shape;434;p38"/>
          <p:cNvSpPr txBox="1">
            <a:spLocks noGrp="1"/>
          </p:cNvSpPr>
          <p:nvPr>
            <p:ph type="ctrTitle"/>
          </p:nvPr>
        </p:nvSpPr>
        <p:spPr>
          <a:xfrm>
            <a:off x="722748" y="1269756"/>
            <a:ext cx="46818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Actividad 2:</a:t>
            </a:r>
            <a:br>
              <a:rPr lang="en" dirty="0"/>
            </a:br>
            <a:r>
              <a:rPr lang="es-PE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Del código a la producción:</a:t>
            </a:r>
            <a:br>
              <a:rPr lang="es-PE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435" name="Google Shape;435;p38"/>
          <p:cNvSpPr/>
          <p:nvPr/>
        </p:nvSpPr>
        <p:spPr>
          <a:xfrm>
            <a:off x="5368203" y="3034293"/>
            <a:ext cx="3199996" cy="1477851"/>
          </a:xfrm>
          <a:custGeom>
            <a:avLst/>
            <a:gdLst/>
            <a:ahLst/>
            <a:cxnLst/>
            <a:rect l="l" t="t" r="r" b="b"/>
            <a:pathLst>
              <a:path w="32839" h="3776" extrusionOk="0">
                <a:moveTo>
                  <a:pt x="1" y="1"/>
                </a:moveTo>
                <a:lnTo>
                  <a:pt x="1" y="3775"/>
                </a:lnTo>
                <a:lnTo>
                  <a:pt x="32838" y="3775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ubTitle" idx="1"/>
          </p:nvPr>
        </p:nvSpPr>
        <p:spPr>
          <a:xfrm>
            <a:off x="5467725" y="3312210"/>
            <a:ext cx="3000951" cy="71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PE" sz="1600" b="1" i="0" dirty="0">
                <a:solidFill>
                  <a:srgbClr val="1F2328"/>
                </a:solidFill>
                <a:effectLst/>
                <a:latin typeface="-apple-system"/>
              </a:rPr>
              <a:t>Infraestructura, contenedores, despliegue y observabilidad</a:t>
            </a:r>
          </a:p>
        </p:txBody>
      </p:sp>
      <p:grpSp>
        <p:nvGrpSpPr>
          <p:cNvPr id="437" name="Google Shape;437;p38"/>
          <p:cNvGrpSpPr/>
          <p:nvPr/>
        </p:nvGrpSpPr>
        <p:grpSpPr>
          <a:xfrm>
            <a:off x="2106742" y="4234637"/>
            <a:ext cx="2870306" cy="969683"/>
            <a:chOff x="3528400" y="1952450"/>
            <a:chExt cx="776325" cy="262275"/>
          </a:xfrm>
        </p:grpSpPr>
        <p:sp>
          <p:nvSpPr>
            <p:cNvPr id="438" name="Google Shape;438;p38"/>
            <p:cNvSpPr/>
            <p:nvPr/>
          </p:nvSpPr>
          <p:spPr>
            <a:xfrm>
              <a:off x="3528400" y="1952450"/>
              <a:ext cx="776325" cy="262275"/>
            </a:xfrm>
            <a:custGeom>
              <a:avLst/>
              <a:gdLst/>
              <a:ahLst/>
              <a:cxnLst/>
              <a:rect l="l" t="t" r="r" b="b"/>
              <a:pathLst>
                <a:path w="31053" h="10491" extrusionOk="0">
                  <a:moveTo>
                    <a:pt x="1" y="1"/>
                  </a:moveTo>
                  <a:lnTo>
                    <a:pt x="1" y="10490"/>
                  </a:lnTo>
                  <a:lnTo>
                    <a:pt x="31052" y="10490"/>
                  </a:lnTo>
                  <a:lnTo>
                    <a:pt x="310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3594175" y="20182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5228" y="5228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3786175" y="2018225"/>
              <a:ext cx="452750" cy="130700"/>
            </a:xfrm>
            <a:custGeom>
              <a:avLst/>
              <a:gdLst/>
              <a:ahLst/>
              <a:cxnLst/>
              <a:rect l="l" t="t" r="r" b="b"/>
              <a:pathLst>
                <a:path w="18110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18110" y="5228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3839450" y="2077900"/>
              <a:ext cx="342625" cy="11350"/>
            </a:xfrm>
            <a:custGeom>
              <a:avLst/>
              <a:gdLst/>
              <a:ahLst/>
              <a:cxnLst/>
              <a:rect l="l" t="t" r="r" b="b"/>
              <a:pathLst>
                <a:path w="13705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13479" y="453"/>
                  </a:lnTo>
                  <a:cubicBezTo>
                    <a:pt x="13598" y="453"/>
                    <a:pt x="13705" y="358"/>
                    <a:pt x="13705" y="227"/>
                  </a:cubicBezTo>
                  <a:cubicBezTo>
                    <a:pt x="13705" y="108"/>
                    <a:pt x="13598" y="1"/>
                    <a:pt x="1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8"/>
          <p:cNvSpPr/>
          <p:nvPr/>
        </p:nvSpPr>
        <p:spPr>
          <a:xfrm rot="-2700000">
            <a:off x="4352080" y="1425405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7560655" y="1009875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/>
          <p:nvPr/>
        </p:nvSpPr>
        <p:spPr>
          <a:xfrm>
            <a:off x="7560655" y="1922984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6372225" y="1009875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"/>
          <p:cNvSpPr/>
          <p:nvPr/>
        </p:nvSpPr>
        <p:spPr>
          <a:xfrm>
            <a:off x="6372225" y="1922984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"/>
          <p:cNvSpPr/>
          <p:nvPr/>
        </p:nvSpPr>
        <p:spPr>
          <a:xfrm>
            <a:off x="845530" y="3751784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>
          <a:extLst>
            <a:ext uri="{FF2B5EF4-FFF2-40B4-BE49-F238E27FC236}">
              <a16:creationId xmlns:a16="http://schemas.microsoft.com/office/drawing/2014/main" id="{1E4315BD-11BA-2A07-4043-0365116F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>
            <a:extLst>
              <a:ext uri="{FF2B5EF4-FFF2-40B4-BE49-F238E27FC236}">
                <a16:creationId xmlns:a16="http://schemas.microsoft.com/office/drawing/2014/main" id="{BA500832-B096-1420-A780-CD42D8E5C7A0}"/>
              </a:ext>
            </a:extLst>
          </p:cNvPr>
          <p:cNvGrpSpPr/>
          <p:nvPr/>
        </p:nvGrpSpPr>
        <p:grpSpPr>
          <a:xfrm>
            <a:off x="6619349" y="1993896"/>
            <a:ext cx="5300872" cy="3336927"/>
            <a:chOff x="507099" y="430158"/>
            <a:chExt cx="5300872" cy="3336927"/>
          </a:xfrm>
        </p:grpSpPr>
        <p:sp>
          <p:nvSpPr>
            <p:cNvPr id="569" name="Google Shape;569;p43">
              <a:extLst>
                <a:ext uri="{FF2B5EF4-FFF2-40B4-BE49-F238E27FC236}">
                  <a16:creationId xmlns:a16="http://schemas.microsoft.com/office/drawing/2014/main" id="{6717EAD3-8A21-B1E5-5E14-F5F91E75D737}"/>
                </a:ext>
              </a:extLst>
            </p:cNvPr>
            <p:cNvSpPr/>
            <p:nvPr/>
          </p:nvSpPr>
          <p:spPr>
            <a:xfrm>
              <a:off x="507100" y="430158"/>
              <a:ext cx="5300871" cy="3336927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43">
              <a:extLst>
                <a:ext uri="{FF2B5EF4-FFF2-40B4-BE49-F238E27FC236}">
                  <a16:creationId xmlns:a16="http://schemas.microsoft.com/office/drawing/2014/main" id="{1B1A2F2F-CD36-E52F-D689-E0B899FE3CE6}"/>
                </a:ext>
              </a:extLst>
            </p:cNvPr>
            <p:cNvGrpSpPr/>
            <p:nvPr/>
          </p:nvGrpSpPr>
          <p:grpSpPr>
            <a:xfrm>
              <a:off x="507099" y="430158"/>
              <a:ext cx="5300871" cy="341077"/>
              <a:chOff x="3636724" y="198325"/>
              <a:chExt cx="5300871" cy="341077"/>
            </a:xfrm>
          </p:grpSpPr>
          <p:sp>
            <p:nvSpPr>
              <p:cNvPr id="571" name="Google Shape;571;p43">
                <a:extLst>
                  <a:ext uri="{FF2B5EF4-FFF2-40B4-BE49-F238E27FC236}">
                    <a16:creationId xmlns:a16="http://schemas.microsoft.com/office/drawing/2014/main" id="{620BD7BA-DBFC-5EED-852F-28C2265BA424}"/>
                  </a:ext>
                </a:extLst>
              </p:cNvPr>
              <p:cNvSpPr/>
              <p:nvPr/>
            </p:nvSpPr>
            <p:spPr>
              <a:xfrm>
                <a:off x="3636724" y="198325"/>
                <a:ext cx="530087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3">
                <a:extLst>
                  <a:ext uri="{FF2B5EF4-FFF2-40B4-BE49-F238E27FC236}">
                    <a16:creationId xmlns:a16="http://schemas.microsoft.com/office/drawing/2014/main" id="{CC71B37B-C39A-4161-E7A6-90B4CE81CD81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3">
                <a:extLst>
                  <a:ext uri="{FF2B5EF4-FFF2-40B4-BE49-F238E27FC236}">
                    <a16:creationId xmlns:a16="http://schemas.microsoft.com/office/drawing/2014/main" id="{1D58B65C-22DF-6774-E5C7-17E0A6CD885F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3">
                <a:extLst>
                  <a:ext uri="{FF2B5EF4-FFF2-40B4-BE49-F238E27FC236}">
                    <a16:creationId xmlns:a16="http://schemas.microsoft.com/office/drawing/2014/main" id="{DA4A1532-A622-EFC1-9660-34828AC7F738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43">
            <a:extLst>
              <a:ext uri="{FF2B5EF4-FFF2-40B4-BE49-F238E27FC236}">
                <a16:creationId xmlns:a16="http://schemas.microsoft.com/office/drawing/2014/main" id="{0E217661-5AD0-58B3-32FB-A415B1D84D95}"/>
              </a:ext>
            </a:extLst>
          </p:cNvPr>
          <p:cNvGrpSpPr/>
          <p:nvPr/>
        </p:nvGrpSpPr>
        <p:grpSpPr>
          <a:xfrm>
            <a:off x="1440924" y="776201"/>
            <a:ext cx="6262152" cy="3591099"/>
            <a:chOff x="-454200" y="430163"/>
            <a:chExt cx="6262152" cy="3591099"/>
          </a:xfrm>
        </p:grpSpPr>
        <p:sp>
          <p:nvSpPr>
            <p:cNvPr id="576" name="Google Shape;576;p43">
              <a:extLst>
                <a:ext uri="{FF2B5EF4-FFF2-40B4-BE49-F238E27FC236}">
                  <a16:creationId xmlns:a16="http://schemas.microsoft.com/office/drawing/2014/main" id="{1B43E8FA-B53B-FABF-6A4D-308EDB3BB840}"/>
                </a:ext>
              </a:extLst>
            </p:cNvPr>
            <p:cNvSpPr/>
            <p:nvPr/>
          </p:nvSpPr>
          <p:spPr>
            <a:xfrm>
              <a:off x="-454200" y="430163"/>
              <a:ext cx="6262151" cy="359109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43">
              <a:extLst>
                <a:ext uri="{FF2B5EF4-FFF2-40B4-BE49-F238E27FC236}">
                  <a16:creationId xmlns:a16="http://schemas.microsoft.com/office/drawing/2014/main" id="{ECCB7B6E-E860-D8A1-66ED-E912A98A3B22}"/>
                </a:ext>
              </a:extLst>
            </p:cNvPr>
            <p:cNvGrpSpPr/>
            <p:nvPr/>
          </p:nvGrpSpPr>
          <p:grpSpPr>
            <a:xfrm>
              <a:off x="-454199" y="430163"/>
              <a:ext cx="6262151" cy="341077"/>
              <a:chOff x="2675426" y="198329"/>
              <a:chExt cx="6262151" cy="341077"/>
            </a:xfrm>
          </p:grpSpPr>
          <p:sp>
            <p:nvSpPr>
              <p:cNvPr id="578" name="Google Shape;578;p43">
                <a:extLst>
                  <a:ext uri="{FF2B5EF4-FFF2-40B4-BE49-F238E27FC236}">
                    <a16:creationId xmlns:a16="http://schemas.microsoft.com/office/drawing/2014/main" id="{3767FFEE-9C74-F041-2986-67FDECD1BFB9}"/>
                  </a:ext>
                </a:extLst>
              </p:cNvPr>
              <p:cNvSpPr/>
              <p:nvPr/>
            </p:nvSpPr>
            <p:spPr>
              <a:xfrm>
                <a:off x="2675426" y="198329"/>
                <a:ext cx="626215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3">
                <a:extLst>
                  <a:ext uri="{FF2B5EF4-FFF2-40B4-BE49-F238E27FC236}">
                    <a16:creationId xmlns:a16="http://schemas.microsoft.com/office/drawing/2014/main" id="{22BF97EC-A023-96CB-B07B-B71EA570229A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3">
                <a:extLst>
                  <a:ext uri="{FF2B5EF4-FFF2-40B4-BE49-F238E27FC236}">
                    <a16:creationId xmlns:a16="http://schemas.microsoft.com/office/drawing/2014/main" id="{BBF27B2C-A017-369D-7312-7B684814E007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>
                <a:extLst>
                  <a:ext uri="{FF2B5EF4-FFF2-40B4-BE49-F238E27FC236}">
                    <a16:creationId xmlns:a16="http://schemas.microsoft.com/office/drawing/2014/main" id="{8B2A16A7-88A8-1DDA-BEF0-6DF56ED1A4E1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2" name="Google Shape;582;p43">
            <a:extLst>
              <a:ext uri="{FF2B5EF4-FFF2-40B4-BE49-F238E27FC236}">
                <a16:creationId xmlns:a16="http://schemas.microsoft.com/office/drawing/2014/main" id="{640C1C00-5EB0-2593-F839-21BFBEAD1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6839" y="1762200"/>
            <a:ext cx="3180406" cy="1863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PE" sz="3000" b="1" i="0" dirty="0">
                <a:solidFill>
                  <a:srgbClr val="1F2328"/>
                </a:solidFill>
                <a:effectLst/>
                <a:latin typeface="-apple-system"/>
              </a:rPr>
              <a:t>Contenerización y despliegue de aplicaciones modernas</a:t>
            </a:r>
          </a:p>
        </p:txBody>
      </p:sp>
      <p:sp>
        <p:nvSpPr>
          <p:cNvPr id="583" name="Google Shape;583;p43">
            <a:extLst>
              <a:ext uri="{FF2B5EF4-FFF2-40B4-BE49-F238E27FC236}">
                <a16:creationId xmlns:a16="http://schemas.microsoft.com/office/drawing/2014/main" id="{58841640-8181-05CC-7479-8927AD529B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29550" y="1739288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</a:t>
            </a:r>
            <a:endParaRPr dirty="0"/>
          </a:p>
        </p:txBody>
      </p:sp>
      <p:grpSp>
        <p:nvGrpSpPr>
          <p:cNvPr id="585" name="Google Shape;585;p43">
            <a:extLst>
              <a:ext uri="{FF2B5EF4-FFF2-40B4-BE49-F238E27FC236}">
                <a16:creationId xmlns:a16="http://schemas.microsoft.com/office/drawing/2014/main" id="{519D2E36-F703-B6E3-1FA7-5A5F63CEEA87}"/>
              </a:ext>
            </a:extLst>
          </p:cNvPr>
          <p:cNvGrpSpPr/>
          <p:nvPr/>
        </p:nvGrpSpPr>
        <p:grpSpPr>
          <a:xfrm>
            <a:off x="3214792" y="1880809"/>
            <a:ext cx="528203" cy="113090"/>
            <a:chOff x="8284467" y="301559"/>
            <a:chExt cx="528203" cy="113090"/>
          </a:xfrm>
        </p:grpSpPr>
        <p:sp>
          <p:nvSpPr>
            <p:cNvPr id="586" name="Google Shape;586;p43">
              <a:extLst>
                <a:ext uri="{FF2B5EF4-FFF2-40B4-BE49-F238E27FC236}">
                  <a16:creationId xmlns:a16="http://schemas.microsoft.com/office/drawing/2014/main" id="{695BE608-FB4E-F775-1929-926D3FAA96E6}"/>
                </a:ext>
              </a:extLst>
            </p:cNvPr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>
              <a:extLst>
                <a:ext uri="{FF2B5EF4-FFF2-40B4-BE49-F238E27FC236}">
                  <a16:creationId xmlns:a16="http://schemas.microsoft.com/office/drawing/2014/main" id="{C8877F44-0409-5932-7416-147702E0DF3C}"/>
                </a:ext>
              </a:extLst>
            </p:cNvPr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>
              <a:extLst>
                <a:ext uri="{FF2B5EF4-FFF2-40B4-BE49-F238E27FC236}">
                  <a16:creationId xmlns:a16="http://schemas.microsoft.com/office/drawing/2014/main" id="{8A19E712-78B1-A3C3-14E1-A01801782880}"/>
                </a:ext>
              </a:extLst>
            </p:cNvPr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3">
            <a:extLst>
              <a:ext uri="{FF2B5EF4-FFF2-40B4-BE49-F238E27FC236}">
                <a16:creationId xmlns:a16="http://schemas.microsoft.com/office/drawing/2014/main" id="{0F38C6C6-7626-9C4C-B1E5-372AA7BEDE46}"/>
              </a:ext>
            </a:extLst>
          </p:cNvPr>
          <p:cNvGrpSpPr/>
          <p:nvPr/>
        </p:nvGrpSpPr>
        <p:grpSpPr>
          <a:xfrm>
            <a:off x="1" y="4040957"/>
            <a:ext cx="3333772" cy="1126288"/>
            <a:chOff x="3528400" y="1952450"/>
            <a:chExt cx="776325" cy="262275"/>
          </a:xfrm>
        </p:grpSpPr>
        <p:sp>
          <p:nvSpPr>
            <p:cNvPr id="590" name="Google Shape;590;p43">
              <a:extLst>
                <a:ext uri="{FF2B5EF4-FFF2-40B4-BE49-F238E27FC236}">
                  <a16:creationId xmlns:a16="http://schemas.microsoft.com/office/drawing/2014/main" id="{EC1341BD-467A-65B7-B465-8CF497F23B31}"/>
                </a:ext>
              </a:extLst>
            </p:cNvPr>
            <p:cNvSpPr/>
            <p:nvPr/>
          </p:nvSpPr>
          <p:spPr>
            <a:xfrm>
              <a:off x="3528400" y="1952450"/>
              <a:ext cx="776325" cy="262275"/>
            </a:xfrm>
            <a:custGeom>
              <a:avLst/>
              <a:gdLst/>
              <a:ahLst/>
              <a:cxnLst/>
              <a:rect l="l" t="t" r="r" b="b"/>
              <a:pathLst>
                <a:path w="31053" h="10491" extrusionOk="0">
                  <a:moveTo>
                    <a:pt x="1" y="1"/>
                  </a:moveTo>
                  <a:lnTo>
                    <a:pt x="1" y="10490"/>
                  </a:lnTo>
                  <a:lnTo>
                    <a:pt x="31052" y="10490"/>
                  </a:lnTo>
                  <a:lnTo>
                    <a:pt x="310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>
              <a:extLst>
                <a:ext uri="{FF2B5EF4-FFF2-40B4-BE49-F238E27FC236}">
                  <a16:creationId xmlns:a16="http://schemas.microsoft.com/office/drawing/2014/main" id="{54F57BBD-BA76-FC8D-4E97-A69258BBE23E}"/>
                </a:ext>
              </a:extLst>
            </p:cNvPr>
            <p:cNvSpPr/>
            <p:nvPr/>
          </p:nvSpPr>
          <p:spPr>
            <a:xfrm>
              <a:off x="3594175" y="20182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5228" y="5228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>
              <a:extLst>
                <a:ext uri="{FF2B5EF4-FFF2-40B4-BE49-F238E27FC236}">
                  <a16:creationId xmlns:a16="http://schemas.microsoft.com/office/drawing/2014/main" id="{7E3E6215-3D26-B25F-CFB1-6623B5C3A708}"/>
                </a:ext>
              </a:extLst>
            </p:cNvPr>
            <p:cNvSpPr/>
            <p:nvPr/>
          </p:nvSpPr>
          <p:spPr>
            <a:xfrm>
              <a:off x="3786175" y="2018225"/>
              <a:ext cx="452750" cy="130700"/>
            </a:xfrm>
            <a:custGeom>
              <a:avLst/>
              <a:gdLst/>
              <a:ahLst/>
              <a:cxnLst/>
              <a:rect l="l" t="t" r="r" b="b"/>
              <a:pathLst>
                <a:path w="18110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18110" y="5228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>
              <a:extLst>
                <a:ext uri="{FF2B5EF4-FFF2-40B4-BE49-F238E27FC236}">
                  <a16:creationId xmlns:a16="http://schemas.microsoft.com/office/drawing/2014/main" id="{CA8E53A9-D047-F8C6-04A8-9E7EBE3BDE65}"/>
                </a:ext>
              </a:extLst>
            </p:cNvPr>
            <p:cNvSpPr/>
            <p:nvPr/>
          </p:nvSpPr>
          <p:spPr>
            <a:xfrm>
              <a:off x="3839450" y="2077900"/>
              <a:ext cx="342625" cy="11350"/>
            </a:xfrm>
            <a:custGeom>
              <a:avLst/>
              <a:gdLst/>
              <a:ahLst/>
              <a:cxnLst/>
              <a:rect l="l" t="t" r="r" b="b"/>
              <a:pathLst>
                <a:path w="13705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13479" y="453"/>
                  </a:lnTo>
                  <a:cubicBezTo>
                    <a:pt x="13598" y="453"/>
                    <a:pt x="13705" y="358"/>
                    <a:pt x="13705" y="227"/>
                  </a:cubicBezTo>
                  <a:cubicBezTo>
                    <a:pt x="13705" y="108"/>
                    <a:pt x="13598" y="1"/>
                    <a:pt x="1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43">
            <a:extLst>
              <a:ext uri="{FF2B5EF4-FFF2-40B4-BE49-F238E27FC236}">
                <a16:creationId xmlns:a16="http://schemas.microsoft.com/office/drawing/2014/main" id="{FDFEF366-7930-3022-6449-FCB81D3DEDDF}"/>
              </a:ext>
            </a:extLst>
          </p:cNvPr>
          <p:cNvSpPr/>
          <p:nvPr/>
        </p:nvSpPr>
        <p:spPr>
          <a:xfrm>
            <a:off x="8019615" y="2542573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>
            <a:extLst>
              <a:ext uri="{FF2B5EF4-FFF2-40B4-BE49-F238E27FC236}">
                <a16:creationId xmlns:a16="http://schemas.microsoft.com/office/drawing/2014/main" id="{1F40A705-AF7E-DCE5-6B59-13A091716C50}"/>
              </a:ext>
            </a:extLst>
          </p:cNvPr>
          <p:cNvSpPr/>
          <p:nvPr/>
        </p:nvSpPr>
        <p:spPr>
          <a:xfrm rot="-2700000">
            <a:off x="6713441" y="3596982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>
            <a:extLst>
              <a:ext uri="{FF2B5EF4-FFF2-40B4-BE49-F238E27FC236}">
                <a16:creationId xmlns:a16="http://schemas.microsoft.com/office/drawing/2014/main" id="{8B3502C2-6D6C-EED5-105B-0FA828D3ED1E}"/>
              </a:ext>
            </a:extLst>
          </p:cNvPr>
          <p:cNvSpPr/>
          <p:nvPr/>
        </p:nvSpPr>
        <p:spPr>
          <a:xfrm>
            <a:off x="591490" y="135884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>
            <a:extLst>
              <a:ext uri="{FF2B5EF4-FFF2-40B4-BE49-F238E27FC236}">
                <a16:creationId xmlns:a16="http://schemas.microsoft.com/office/drawing/2014/main" id="{A33B0343-FB32-0E7A-458C-75F07018968B}"/>
              </a:ext>
            </a:extLst>
          </p:cNvPr>
          <p:cNvSpPr/>
          <p:nvPr/>
        </p:nvSpPr>
        <p:spPr>
          <a:xfrm>
            <a:off x="8019615" y="356809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9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0F0D6DB6-626B-E833-A578-4F39B8804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42">
            <a:extLst>
              <a:ext uri="{FF2B5EF4-FFF2-40B4-BE49-F238E27FC236}">
                <a16:creationId xmlns:a16="http://schemas.microsoft.com/office/drawing/2014/main" id="{46CFB563-1C55-5E71-8823-3C8105095906}"/>
              </a:ext>
            </a:extLst>
          </p:cNvPr>
          <p:cNvGrpSpPr/>
          <p:nvPr/>
        </p:nvGrpSpPr>
        <p:grpSpPr>
          <a:xfrm>
            <a:off x="507100" y="430150"/>
            <a:ext cx="5525408" cy="4029851"/>
            <a:chOff x="507100" y="430150"/>
            <a:chExt cx="5525408" cy="4029851"/>
          </a:xfrm>
        </p:grpSpPr>
        <p:sp>
          <p:nvSpPr>
            <p:cNvPr id="535" name="Google Shape;535;p42">
              <a:extLst>
                <a:ext uri="{FF2B5EF4-FFF2-40B4-BE49-F238E27FC236}">
                  <a16:creationId xmlns:a16="http://schemas.microsoft.com/office/drawing/2014/main" id="{515A12DB-80D7-57B7-260D-4F6418B02B5D}"/>
                </a:ext>
              </a:extLst>
            </p:cNvPr>
            <p:cNvSpPr/>
            <p:nvPr/>
          </p:nvSpPr>
          <p:spPr>
            <a:xfrm>
              <a:off x="507100" y="430150"/>
              <a:ext cx="5525408" cy="402985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42">
              <a:extLst>
                <a:ext uri="{FF2B5EF4-FFF2-40B4-BE49-F238E27FC236}">
                  <a16:creationId xmlns:a16="http://schemas.microsoft.com/office/drawing/2014/main" id="{144F6D13-3D70-920F-C0CE-FCDB1B604020}"/>
                </a:ext>
              </a:extLst>
            </p:cNvPr>
            <p:cNvGrpSpPr/>
            <p:nvPr/>
          </p:nvGrpSpPr>
          <p:grpSpPr>
            <a:xfrm>
              <a:off x="507100" y="430150"/>
              <a:ext cx="5525408" cy="324802"/>
              <a:chOff x="3636725" y="198317"/>
              <a:chExt cx="5525408" cy="324802"/>
            </a:xfrm>
          </p:grpSpPr>
          <p:sp>
            <p:nvSpPr>
              <p:cNvPr id="537" name="Google Shape;537;p42">
                <a:extLst>
                  <a:ext uri="{FF2B5EF4-FFF2-40B4-BE49-F238E27FC236}">
                    <a16:creationId xmlns:a16="http://schemas.microsoft.com/office/drawing/2014/main" id="{48CF1F40-6A15-52D9-A32A-9FC3EA816520}"/>
                  </a:ext>
                </a:extLst>
              </p:cNvPr>
              <p:cNvSpPr/>
              <p:nvPr/>
            </p:nvSpPr>
            <p:spPr>
              <a:xfrm>
                <a:off x="3636725" y="198317"/>
                <a:ext cx="5525408" cy="324802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2">
                <a:extLst>
                  <a:ext uri="{FF2B5EF4-FFF2-40B4-BE49-F238E27FC236}">
                    <a16:creationId xmlns:a16="http://schemas.microsoft.com/office/drawing/2014/main" id="{F013DDD2-607F-100B-3EBE-C21B0035240F}"/>
                  </a:ext>
                </a:extLst>
              </p:cNvPr>
              <p:cNvSpPr/>
              <p:nvPr/>
            </p:nvSpPr>
            <p:spPr>
              <a:xfrm>
                <a:off x="8924183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2">
                <a:extLst>
                  <a:ext uri="{FF2B5EF4-FFF2-40B4-BE49-F238E27FC236}">
                    <a16:creationId xmlns:a16="http://schemas.microsoft.com/office/drawing/2014/main" id="{F0CB9605-2B01-6B94-B401-5579584EF4E5}"/>
                  </a:ext>
                </a:extLst>
              </p:cNvPr>
              <p:cNvSpPr/>
              <p:nvPr/>
            </p:nvSpPr>
            <p:spPr>
              <a:xfrm>
                <a:off x="8715503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2">
                <a:extLst>
                  <a:ext uri="{FF2B5EF4-FFF2-40B4-BE49-F238E27FC236}">
                    <a16:creationId xmlns:a16="http://schemas.microsoft.com/office/drawing/2014/main" id="{9671BA61-4C76-2EAF-9E61-3CF5D27D76E9}"/>
                  </a:ext>
                </a:extLst>
              </p:cNvPr>
              <p:cNvSpPr/>
              <p:nvPr/>
            </p:nvSpPr>
            <p:spPr>
              <a:xfrm>
                <a:off x="8508992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Google Shape;541;p42">
            <a:extLst>
              <a:ext uri="{FF2B5EF4-FFF2-40B4-BE49-F238E27FC236}">
                <a16:creationId xmlns:a16="http://schemas.microsoft.com/office/drawing/2014/main" id="{1F682810-287D-F1EE-3147-A712F1FA9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326" y="705424"/>
            <a:ext cx="5410947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500" b="1" i="0" dirty="0">
                <a:solidFill>
                  <a:srgbClr val="1F2328"/>
                </a:solidFill>
                <a:effectLst/>
                <a:latin typeface="-apple-system"/>
              </a:rPr>
              <a:t>¿Qué son los contenedores?</a:t>
            </a:r>
            <a:endParaRPr lang="es-PE" sz="3500" dirty="0"/>
          </a:p>
        </p:txBody>
      </p:sp>
      <p:sp>
        <p:nvSpPr>
          <p:cNvPr id="542" name="Google Shape;542;p42">
            <a:extLst>
              <a:ext uri="{FF2B5EF4-FFF2-40B4-BE49-F238E27FC236}">
                <a16:creationId xmlns:a16="http://schemas.microsoft.com/office/drawing/2014/main" id="{44457833-527E-90CC-4558-88BD898E29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8700" y="1465387"/>
            <a:ext cx="4942285" cy="2533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Los contenedores son entornos ligeros y aislados que incluyen el código, librerías y dependencias necesarias para ejecutar una aplicación.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/>
              <a:t>VMs: Requieren un sistema operativo completo y son más pesadas.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/>
              <a:t>Contenedores: Comparten el kernel del sistema y son más eficientes.</a:t>
            </a:r>
            <a:endParaRPr dirty="0"/>
          </a:p>
        </p:txBody>
      </p:sp>
      <p:grpSp>
        <p:nvGrpSpPr>
          <p:cNvPr id="543" name="Google Shape;543;p42">
            <a:extLst>
              <a:ext uri="{FF2B5EF4-FFF2-40B4-BE49-F238E27FC236}">
                <a16:creationId xmlns:a16="http://schemas.microsoft.com/office/drawing/2014/main" id="{1DA90FA7-4A10-8128-CD61-2B9DE6184244}"/>
              </a:ext>
            </a:extLst>
          </p:cNvPr>
          <p:cNvGrpSpPr/>
          <p:nvPr/>
        </p:nvGrpSpPr>
        <p:grpSpPr>
          <a:xfrm>
            <a:off x="6259277" y="430147"/>
            <a:ext cx="2470599" cy="4029847"/>
            <a:chOff x="3846704" y="-39342"/>
            <a:chExt cx="718950" cy="1172694"/>
          </a:xfrm>
        </p:grpSpPr>
        <p:sp>
          <p:nvSpPr>
            <p:cNvPr id="544" name="Google Shape;544;p42">
              <a:extLst>
                <a:ext uri="{FF2B5EF4-FFF2-40B4-BE49-F238E27FC236}">
                  <a16:creationId xmlns:a16="http://schemas.microsoft.com/office/drawing/2014/main" id="{8E314C48-3F46-F7E1-E9E8-73B39FF2169F}"/>
                </a:ext>
              </a:extLst>
            </p:cNvPr>
            <p:cNvSpPr/>
            <p:nvPr/>
          </p:nvSpPr>
          <p:spPr>
            <a:xfrm>
              <a:off x="3847150" y="-39342"/>
              <a:ext cx="718504" cy="1172694"/>
            </a:xfrm>
            <a:custGeom>
              <a:avLst/>
              <a:gdLst/>
              <a:ahLst/>
              <a:cxnLst/>
              <a:rect l="l" t="t" r="r" b="b"/>
              <a:pathLst>
                <a:path w="19325" h="31541" extrusionOk="0">
                  <a:moveTo>
                    <a:pt x="1" y="0"/>
                  </a:moveTo>
                  <a:lnTo>
                    <a:pt x="1" y="31540"/>
                  </a:lnTo>
                  <a:lnTo>
                    <a:pt x="19325" y="31540"/>
                  </a:lnTo>
                  <a:lnTo>
                    <a:pt x="193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>
              <a:extLst>
                <a:ext uri="{FF2B5EF4-FFF2-40B4-BE49-F238E27FC236}">
                  <a16:creationId xmlns:a16="http://schemas.microsoft.com/office/drawing/2014/main" id="{40F92BF0-F6E0-F3AC-6EEB-D6B4E81CED7C}"/>
                </a:ext>
              </a:extLst>
            </p:cNvPr>
            <p:cNvSpPr/>
            <p:nvPr/>
          </p:nvSpPr>
          <p:spPr>
            <a:xfrm>
              <a:off x="3846704" y="-39342"/>
              <a:ext cx="718057" cy="94772"/>
            </a:xfrm>
            <a:custGeom>
              <a:avLst/>
              <a:gdLst/>
              <a:ahLst/>
              <a:cxnLst/>
              <a:rect l="l" t="t" r="r" b="b"/>
              <a:pathLst>
                <a:path w="19313" h="2549" extrusionOk="0">
                  <a:moveTo>
                    <a:pt x="1" y="0"/>
                  </a:moveTo>
                  <a:lnTo>
                    <a:pt x="1" y="2548"/>
                  </a:lnTo>
                  <a:lnTo>
                    <a:pt x="19313" y="2548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2">
              <a:extLst>
                <a:ext uri="{FF2B5EF4-FFF2-40B4-BE49-F238E27FC236}">
                  <a16:creationId xmlns:a16="http://schemas.microsoft.com/office/drawing/2014/main" id="{F1C21276-2517-F7B3-08EB-690241C87D34}"/>
                </a:ext>
              </a:extLst>
            </p:cNvPr>
            <p:cNvSpPr/>
            <p:nvPr/>
          </p:nvSpPr>
          <p:spPr>
            <a:xfrm>
              <a:off x="4494664" y="-8815"/>
              <a:ext cx="35144" cy="3476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9" y="1"/>
                  </a:moveTo>
                  <a:cubicBezTo>
                    <a:pt x="251" y="1"/>
                    <a:pt x="1" y="239"/>
                    <a:pt x="1" y="549"/>
                  </a:cubicBezTo>
                  <a:cubicBezTo>
                    <a:pt x="1" y="858"/>
                    <a:pt x="251" y="1096"/>
                    <a:pt x="549" y="1096"/>
                  </a:cubicBezTo>
                  <a:cubicBezTo>
                    <a:pt x="858" y="1096"/>
                    <a:pt x="1108" y="858"/>
                    <a:pt x="1108" y="549"/>
                  </a:cubicBezTo>
                  <a:cubicBezTo>
                    <a:pt x="1108" y="239"/>
                    <a:pt x="858" y="1"/>
                    <a:pt x="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>
              <a:extLst>
                <a:ext uri="{FF2B5EF4-FFF2-40B4-BE49-F238E27FC236}">
                  <a16:creationId xmlns:a16="http://schemas.microsoft.com/office/drawing/2014/main" id="{8922C796-473B-0C62-91F8-F5DEAEF03A0B}"/>
                </a:ext>
              </a:extLst>
            </p:cNvPr>
            <p:cNvSpPr/>
            <p:nvPr/>
          </p:nvSpPr>
          <p:spPr>
            <a:xfrm>
              <a:off x="4436195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58"/>
                    <a:pt x="250" y="1096"/>
                    <a:pt x="548" y="1096"/>
                  </a:cubicBezTo>
                  <a:cubicBezTo>
                    <a:pt x="858" y="1096"/>
                    <a:pt x="1096" y="858"/>
                    <a:pt x="1096" y="549"/>
                  </a:cubicBezTo>
                  <a:cubicBezTo>
                    <a:pt x="1096" y="239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>
              <a:extLst>
                <a:ext uri="{FF2B5EF4-FFF2-40B4-BE49-F238E27FC236}">
                  <a16:creationId xmlns:a16="http://schemas.microsoft.com/office/drawing/2014/main" id="{AD34D805-8E5A-81EB-CA1D-110F6B2DC3E1}"/>
                </a:ext>
              </a:extLst>
            </p:cNvPr>
            <p:cNvSpPr/>
            <p:nvPr/>
          </p:nvSpPr>
          <p:spPr>
            <a:xfrm>
              <a:off x="4377346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38" y="1096"/>
                    <a:pt x="548" y="1096"/>
                  </a:cubicBezTo>
                  <a:cubicBezTo>
                    <a:pt x="845" y="1096"/>
                    <a:pt x="1095" y="858"/>
                    <a:pt x="1095" y="549"/>
                  </a:cubicBezTo>
                  <a:cubicBezTo>
                    <a:pt x="1095" y="251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>
              <a:extLst>
                <a:ext uri="{FF2B5EF4-FFF2-40B4-BE49-F238E27FC236}">
                  <a16:creationId xmlns:a16="http://schemas.microsoft.com/office/drawing/2014/main" id="{A1126216-0CED-9282-265D-8E582B47BA47}"/>
                </a:ext>
              </a:extLst>
            </p:cNvPr>
            <p:cNvSpPr/>
            <p:nvPr/>
          </p:nvSpPr>
          <p:spPr>
            <a:xfrm>
              <a:off x="3948093" y="344018"/>
              <a:ext cx="515761" cy="499811"/>
            </a:xfrm>
            <a:custGeom>
              <a:avLst/>
              <a:gdLst/>
              <a:ahLst/>
              <a:cxnLst/>
              <a:rect l="l" t="t" r="r" b="b"/>
              <a:pathLst>
                <a:path w="13872" h="13443" extrusionOk="0">
                  <a:moveTo>
                    <a:pt x="0" y="0"/>
                  </a:moveTo>
                  <a:lnTo>
                    <a:pt x="0" y="13442"/>
                  </a:lnTo>
                  <a:lnTo>
                    <a:pt x="13871" y="13442"/>
                  </a:lnTo>
                  <a:lnTo>
                    <a:pt x="1387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>
              <a:extLst>
                <a:ext uri="{FF2B5EF4-FFF2-40B4-BE49-F238E27FC236}">
                  <a16:creationId xmlns:a16="http://schemas.microsoft.com/office/drawing/2014/main" id="{7DF86268-1ABE-D4DF-C113-401820D1B139}"/>
                </a:ext>
              </a:extLst>
            </p:cNvPr>
            <p:cNvSpPr/>
            <p:nvPr/>
          </p:nvSpPr>
          <p:spPr>
            <a:xfrm>
              <a:off x="3951179" y="156744"/>
              <a:ext cx="509998" cy="16434"/>
            </a:xfrm>
            <a:custGeom>
              <a:avLst/>
              <a:gdLst/>
              <a:ahLst/>
              <a:cxnLst/>
              <a:rect l="l" t="t" r="r" b="b"/>
              <a:pathLst>
                <a:path w="13717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15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5"/>
                  </a:cubicBezTo>
                  <a:cubicBezTo>
                    <a:pt x="13717" y="96"/>
                    <a:pt x="13610" y="1"/>
                    <a:pt x="1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>
              <a:extLst>
                <a:ext uri="{FF2B5EF4-FFF2-40B4-BE49-F238E27FC236}">
                  <a16:creationId xmlns:a16="http://schemas.microsoft.com/office/drawing/2014/main" id="{661A3ACD-9D37-D193-542E-B111A7FAF21C}"/>
                </a:ext>
              </a:extLst>
            </p:cNvPr>
            <p:cNvSpPr/>
            <p:nvPr/>
          </p:nvSpPr>
          <p:spPr>
            <a:xfrm>
              <a:off x="3951179" y="250623"/>
              <a:ext cx="509998" cy="16843"/>
            </a:xfrm>
            <a:custGeom>
              <a:avLst/>
              <a:gdLst/>
              <a:ahLst/>
              <a:cxnLst/>
              <a:rect l="l" t="t" r="r" b="b"/>
              <a:pathLst>
                <a:path w="13717" h="453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5"/>
                    <a:pt x="108" y="452"/>
                    <a:pt x="227" y="452"/>
                  </a:cubicBezTo>
                  <a:lnTo>
                    <a:pt x="13490" y="452"/>
                  </a:lnTo>
                  <a:cubicBezTo>
                    <a:pt x="13610" y="452"/>
                    <a:pt x="13717" y="345"/>
                    <a:pt x="13717" y="226"/>
                  </a:cubicBezTo>
                  <a:cubicBezTo>
                    <a:pt x="13717" y="107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>
              <a:extLst>
                <a:ext uri="{FF2B5EF4-FFF2-40B4-BE49-F238E27FC236}">
                  <a16:creationId xmlns:a16="http://schemas.microsoft.com/office/drawing/2014/main" id="{F4EB87B7-4D1D-D2B2-B929-48F929E7915A}"/>
                </a:ext>
              </a:extLst>
            </p:cNvPr>
            <p:cNvSpPr/>
            <p:nvPr/>
          </p:nvSpPr>
          <p:spPr>
            <a:xfrm>
              <a:off x="3951179" y="920379"/>
              <a:ext cx="509998" cy="16396"/>
            </a:xfrm>
            <a:custGeom>
              <a:avLst/>
              <a:gdLst/>
              <a:ahLst/>
              <a:cxnLst/>
              <a:rect l="l" t="t" r="r" b="b"/>
              <a:pathLst>
                <a:path w="13717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4"/>
                  </a:cubicBezTo>
                  <a:cubicBezTo>
                    <a:pt x="13717" y="95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>
              <a:extLst>
                <a:ext uri="{FF2B5EF4-FFF2-40B4-BE49-F238E27FC236}">
                  <a16:creationId xmlns:a16="http://schemas.microsoft.com/office/drawing/2014/main" id="{A20348BE-93C9-A4CB-8B84-C4FC790AEE3E}"/>
                </a:ext>
              </a:extLst>
            </p:cNvPr>
            <p:cNvSpPr/>
            <p:nvPr/>
          </p:nvSpPr>
          <p:spPr>
            <a:xfrm>
              <a:off x="3951179" y="1013774"/>
              <a:ext cx="260781" cy="16396"/>
            </a:xfrm>
            <a:custGeom>
              <a:avLst/>
              <a:gdLst/>
              <a:ahLst/>
              <a:cxnLst/>
              <a:rect l="l" t="t" r="r" b="b"/>
              <a:pathLst>
                <a:path w="7014" h="441" extrusionOk="0">
                  <a:moveTo>
                    <a:pt x="227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787" y="441"/>
                  </a:lnTo>
                  <a:cubicBezTo>
                    <a:pt x="6906" y="441"/>
                    <a:pt x="7013" y="358"/>
                    <a:pt x="7013" y="227"/>
                  </a:cubicBezTo>
                  <a:cubicBezTo>
                    <a:pt x="7013" y="96"/>
                    <a:pt x="6906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2">
            <a:extLst>
              <a:ext uri="{FF2B5EF4-FFF2-40B4-BE49-F238E27FC236}">
                <a16:creationId xmlns:a16="http://schemas.microsoft.com/office/drawing/2014/main" id="{4F7DB1AF-0BCE-3109-2113-3DBC2B344F34}"/>
              </a:ext>
            </a:extLst>
          </p:cNvPr>
          <p:cNvGrpSpPr/>
          <p:nvPr/>
        </p:nvGrpSpPr>
        <p:grpSpPr>
          <a:xfrm>
            <a:off x="1999844" y="4263149"/>
            <a:ext cx="3808141" cy="923797"/>
            <a:chOff x="3489125" y="1365775"/>
            <a:chExt cx="820950" cy="199150"/>
          </a:xfrm>
        </p:grpSpPr>
        <p:sp>
          <p:nvSpPr>
            <p:cNvPr id="555" name="Google Shape;555;p42">
              <a:extLst>
                <a:ext uri="{FF2B5EF4-FFF2-40B4-BE49-F238E27FC236}">
                  <a16:creationId xmlns:a16="http://schemas.microsoft.com/office/drawing/2014/main" id="{961584CC-1752-CDFE-85C0-FBDB4408B2E5}"/>
                </a:ext>
              </a:extLst>
            </p:cNvPr>
            <p:cNvSpPr/>
            <p:nvPr/>
          </p:nvSpPr>
          <p:spPr>
            <a:xfrm>
              <a:off x="3489125" y="1365775"/>
              <a:ext cx="820950" cy="199150"/>
            </a:xfrm>
            <a:custGeom>
              <a:avLst/>
              <a:gdLst/>
              <a:ahLst/>
              <a:cxnLst/>
              <a:rect l="l" t="t" r="r" b="b"/>
              <a:pathLst>
                <a:path w="32838" h="7966" extrusionOk="0">
                  <a:moveTo>
                    <a:pt x="0" y="0"/>
                  </a:moveTo>
                  <a:lnTo>
                    <a:pt x="0" y="7966"/>
                  </a:lnTo>
                  <a:lnTo>
                    <a:pt x="32838" y="7966"/>
                  </a:lnTo>
                  <a:lnTo>
                    <a:pt x="3283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>
              <a:extLst>
                <a:ext uri="{FF2B5EF4-FFF2-40B4-BE49-F238E27FC236}">
                  <a16:creationId xmlns:a16="http://schemas.microsoft.com/office/drawing/2014/main" id="{9B06979C-C344-A2BB-A665-C2FEA55EA40B}"/>
                </a:ext>
              </a:extLst>
            </p:cNvPr>
            <p:cNvSpPr/>
            <p:nvPr/>
          </p:nvSpPr>
          <p:spPr>
            <a:xfrm>
              <a:off x="3577825" y="1428210"/>
              <a:ext cx="325350" cy="11025"/>
            </a:xfrm>
            <a:custGeom>
              <a:avLst/>
              <a:gdLst/>
              <a:ahLst/>
              <a:cxnLst/>
              <a:rect l="l" t="t" r="r" b="b"/>
              <a:pathLst>
                <a:path w="13014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2787" y="441"/>
                  </a:lnTo>
                  <a:cubicBezTo>
                    <a:pt x="12907" y="441"/>
                    <a:pt x="13014" y="357"/>
                    <a:pt x="13014" y="215"/>
                  </a:cubicBezTo>
                  <a:cubicBezTo>
                    <a:pt x="13014" y="96"/>
                    <a:pt x="12907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>
              <a:extLst>
                <a:ext uri="{FF2B5EF4-FFF2-40B4-BE49-F238E27FC236}">
                  <a16:creationId xmlns:a16="http://schemas.microsoft.com/office/drawing/2014/main" id="{5F4EA238-D9BD-3DEA-1052-AC116056F6BC}"/>
                </a:ext>
              </a:extLst>
            </p:cNvPr>
            <p:cNvSpPr/>
            <p:nvPr/>
          </p:nvSpPr>
          <p:spPr>
            <a:xfrm>
              <a:off x="3578125" y="1488035"/>
              <a:ext cx="648900" cy="11025"/>
            </a:xfrm>
            <a:custGeom>
              <a:avLst/>
              <a:gdLst/>
              <a:ahLst/>
              <a:cxnLst/>
              <a:rect l="l" t="t" r="r" b="b"/>
              <a:pathLst>
                <a:path w="25956" h="441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25718" y="441"/>
                  </a:lnTo>
                  <a:cubicBezTo>
                    <a:pt x="25860" y="441"/>
                    <a:pt x="25956" y="346"/>
                    <a:pt x="25956" y="227"/>
                  </a:cubicBezTo>
                  <a:cubicBezTo>
                    <a:pt x="25956" y="108"/>
                    <a:pt x="25860" y="0"/>
                    <a:pt x="2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2">
            <a:extLst>
              <a:ext uri="{FF2B5EF4-FFF2-40B4-BE49-F238E27FC236}">
                <a16:creationId xmlns:a16="http://schemas.microsoft.com/office/drawing/2014/main" id="{7D56E172-C3CB-0489-55DD-C7139FFE4A78}"/>
              </a:ext>
            </a:extLst>
          </p:cNvPr>
          <p:cNvGrpSpPr/>
          <p:nvPr/>
        </p:nvGrpSpPr>
        <p:grpSpPr>
          <a:xfrm>
            <a:off x="737541" y="4263012"/>
            <a:ext cx="925037" cy="660132"/>
            <a:chOff x="1618650" y="3183250"/>
            <a:chExt cx="584025" cy="416750"/>
          </a:xfrm>
        </p:grpSpPr>
        <p:sp>
          <p:nvSpPr>
            <p:cNvPr id="559" name="Google Shape;559;p42">
              <a:extLst>
                <a:ext uri="{FF2B5EF4-FFF2-40B4-BE49-F238E27FC236}">
                  <a16:creationId xmlns:a16="http://schemas.microsoft.com/office/drawing/2014/main" id="{91F1142E-DB97-D4C8-6548-A4BF4579B727}"/>
                </a:ext>
              </a:extLst>
            </p:cNvPr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>
              <a:extLst>
                <a:ext uri="{FF2B5EF4-FFF2-40B4-BE49-F238E27FC236}">
                  <a16:creationId xmlns:a16="http://schemas.microsoft.com/office/drawing/2014/main" id="{50418CCD-5BB9-416B-7C60-8B1360CA4EC2}"/>
                </a:ext>
              </a:extLst>
            </p:cNvPr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42">
            <a:extLst>
              <a:ext uri="{FF2B5EF4-FFF2-40B4-BE49-F238E27FC236}">
                <a16:creationId xmlns:a16="http://schemas.microsoft.com/office/drawing/2014/main" id="{4289EDBF-4C6B-7B2D-6A3B-AB5C0E7EF2CA}"/>
              </a:ext>
            </a:extLst>
          </p:cNvPr>
          <p:cNvGrpSpPr/>
          <p:nvPr/>
        </p:nvGrpSpPr>
        <p:grpSpPr>
          <a:xfrm>
            <a:off x="-524759" y="4263012"/>
            <a:ext cx="925037" cy="660132"/>
            <a:chOff x="1618650" y="3183250"/>
            <a:chExt cx="584025" cy="416750"/>
          </a:xfrm>
        </p:grpSpPr>
        <p:sp>
          <p:nvSpPr>
            <p:cNvPr id="562" name="Google Shape;562;p42">
              <a:extLst>
                <a:ext uri="{FF2B5EF4-FFF2-40B4-BE49-F238E27FC236}">
                  <a16:creationId xmlns:a16="http://schemas.microsoft.com/office/drawing/2014/main" id="{A82DAB3B-B677-BD17-C67F-7D529E8A36E1}"/>
                </a:ext>
              </a:extLst>
            </p:cNvPr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>
              <a:extLst>
                <a:ext uri="{FF2B5EF4-FFF2-40B4-BE49-F238E27FC236}">
                  <a16:creationId xmlns:a16="http://schemas.microsoft.com/office/drawing/2014/main" id="{3C23D312-DB25-4D21-30EE-661B0B6470B2}"/>
                </a:ext>
              </a:extLst>
            </p:cNvPr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506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"/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Imagen vs Contenedor</a:t>
            </a:r>
            <a:endParaRPr dirty="0"/>
          </a:p>
        </p:txBody>
      </p:sp>
      <p:grpSp>
        <p:nvGrpSpPr>
          <p:cNvPr id="654" name="Google Shape;654;p46"/>
          <p:cNvGrpSpPr/>
          <p:nvPr/>
        </p:nvGrpSpPr>
        <p:grpSpPr>
          <a:xfrm>
            <a:off x="-980721" y="72475"/>
            <a:ext cx="1941360" cy="2928401"/>
            <a:chOff x="3866604" y="430147"/>
            <a:chExt cx="1941360" cy="2928401"/>
          </a:xfrm>
        </p:grpSpPr>
        <p:sp>
          <p:nvSpPr>
            <p:cNvPr id="655" name="Google Shape;655;p46"/>
            <p:cNvSpPr/>
            <p:nvPr/>
          </p:nvSpPr>
          <p:spPr>
            <a:xfrm>
              <a:off x="3866604" y="430147"/>
              <a:ext cx="1941360" cy="292840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46"/>
            <p:cNvGrpSpPr/>
            <p:nvPr/>
          </p:nvGrpSpPr>
          <p:grpSpPr>
            <a:xfrm>
              <a:off x="3866604" y="430147"/>
              <a:ext cx="1941360" cy="341077"/>
              <a:chOff x="6996229" y="198314"/>
              <a:chExt cx="1941360" cy="341077"/>
            </a:xfrm>
          </p:grpSpPr>
          <p:sp>
            <p:nvSpPr>
              <p:cNvPr id="657" name="Google Shape;657;p46"/>
              <p:cNvSpPr/>
              <p:nvPr/>
            </p:nvSpPr>
            <p:spPr>
              <a:xfrm>
                <a:off x="6996229" y="198314"/>
                <a:ext cx="1941360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6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6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1" name="Google Shape;661;p46"/>
          <p:cNvGrpSpPr/>
          <p:nvPr/>
        </p:nvGrpSpPr>
        <p:grpSpPr>
          <a:xfrm>
            <a:off x="8315729" y="3289475"/>
            <a:ext cx="1941360" cy="2928401"/>
            <a:chOff x="3866604" y="430147"/>
            <a:chExt cx="1941360" cy="2928401"/>
          </a:xfrm>
        </p:grpSpPr>
        <p:sp>
          <p:nvSpPr>
            <p:cNvPr id="662" name="Google Shape;662;p46"/>
            <p:cNvSpPr/>
            <p:nvPr/>
          </p:nvSpPr>
          <p:spPr>
            <a:xfrm>
              <a:off x="3866604" y="430147"/>
              <a:ext cx="1941360" cy="292840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46"/>
            <p:cNvGrpSpPr/>
            <p:nvPr/>
          </p:nvGrpSpPr>
          <p:grpSpPr>
            <a:xfrm>
              <a:off x="3866604" y="430147"/>
              <a:ext cx="1941360" cy="341077"/>
              <a:chOff x="6996229" y="198314"/>
              <a:chExt cx="1941360" cy="341077"/>
            </a:xfrm>
          </p:grpSpPr>
          <p:sp>
            <p:nvSpPr>
              <p:cNvPr id="664" name="Google Shape;664;p46"/>
              <p:cNvSpPr/>
              <p:nvPr/>
            </p:nvSpPr>
            <p:spPr>
              <a:xfrm>
                <a:off x="6996229" y="198314"/>
                <a:ext cx="1941360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6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6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6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626;p45">
            <a:extLst>
              <a:ext uri="{FF2B5EF4-FFF2-40B4-BE49-F238E27FC236}">
                <a16:creationId xmlns:a16="http://schemas.microsoft.com/office/drawing/2014/main" id="{833D094D-F36E-43C9-2C5E-8B1E6F8476CF}"/>
              </a:ext>
            </a:extLst>
          </p:cNvPr>
          <p:cNvSpPr txBox="1">
            <a:spLocks/>
          </p:cNvSpPr>
          <p:nvPr/>
        </p:nvSpPr>
        <p:spPr>
          <a:xfrm>
            <a:off x="1160143" y="1536675"/>
            <a:ext cx="6823713" cy="25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4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uda Black"/>
              <a:buNone/>
              <a:defRPr sz="25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>
                <a:latin typeface="Ubuntu" panose="020B0504030602030204" pitchFamily="34" charset="0"/>
              </a:rPr>
              <a:t>Imagen: </a:t>
            </a:r>
            <a:r>
              <a:rPr lang="es-PE" dirty="0">
                <a:latin typeface="Ubuntu" panose="020B0504030602030204" pitchFamily="34" charset="0"/>
              </a:rPr>
              <a:t>Plantilla con el entorno de ejecución.</a:t>
            </a:r>
          </a:p>
          <a:p>
            <a:pPr algn="l"/>
            <a:endParaRPr lang="es-PE" dirty="0">
              <a:latin typeface="Ubuntu" panose="020B0504030602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b="1" dirty="0">
                <a:latin typeface="Ubuntu" panose="020B0504030602030204" pitchFamily="34" charset="0"/>
              </a:rPr>
              <a:t>Contenedor: </a:t>
            </a:r>
            <a:r>
              <a:rPr lang="es-PE" dirty="0">
                <a:latin typeface="Ubuntu" panose="020B0504030602030204" pitchFamily="34" charset="0"/>
              </a:rPr>
              <a:t>Instancia en ejecución de una imagen, su uso en desarrollo se pueden reconstruir imágenes con cambios, en producción se usan versiones estables.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>
          <a:extLst>
            <a:ext uri="{FF2B5EF4-FFF2-40B4-BE49-F238E27FC236}">
              <a16:creationId xmlns:a16="http://schemas.microsoft.com/office/drawing/2014/main" id="{3C9459D7-490B-3EBE-1F6D-6309981E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4">
            <a:extLst>
              <a:ext uri="{FF2B5EF4-FFF2-40B4-BE49-F238E27FC236}">
                <a16:creationId xmlns:a16="http://schemas.microsoft.com/office/drawing/2014/main" id="{89929431-4E25-0804-544F-2C402AE17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405" y="741831"/>
            <a:ext cx="7139808" cy="602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dirty="0"/>
              <a:t>Dockerfile: Estructura básica</a:t>
            </a:r>
          </a:p>
        </p:txBody>
      </p:sp>
      <p:sp>
        <p:nvSpPr>
          <p:cNvPr id="1595" name="Google Shape;1595;p74">
            <a:extLst>
              <a:ext uri="{FF2B5EF4-FFF2-40B4-BE49-F238E27FC236}">
                <a16:creationId xmlns:a16="http://schemas.microsoft.com/office/drawing/2014/main" id="{97458AE3-4BAB-EC7B-C21B-A07BB180B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0068" y="1658196"/>
            <a:ext cx="4007223" cy="2598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Creamos una imagen de Docker: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PE" sz="1800" dirty="0">
                <a:solidFill>
                  <a:schemeClr val="hlink"/>
                </a:solidFill>
                <a:uFill>
                  <a:noFill/>
                </a:uFill>
              </a:rPr>
              <a:t>Imagen base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PE" sz="1800" dirty="0">
                <a:solidFill>
                  <a:schemeClr val="hlink"/>
                </a:solidFill>
                <a:uFill>
                  <a:noFill/>
                </a:uFill>
              </a:rPr>
              <a:t>Definimos el directorio de trabajo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PE" sz="1800" dirty="0">
                <a:solidFill>
                  <a:schemeClr val="hlink"/>
                </a:solidFill>
                <a:uFill>
                  <a:noFill/>
                </a:uFill>
              </a:rPr>
              <a:t>Copiamos los archivos al contenedor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PE" sz="1800" dirty="0">
                <a:solidFill>
                  <a:schemeClr val="hlink"/>
                </a:solidFill>
                <a:uFill>
                  <a:noFill/>
                </a:uFill>
              </a:rPr>
              <a:t>Ejecutamos comandos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PE" sz="1800" dirty="0">
                <a:solidFill>
                  <a:schemeClr val="hlink"/>
                </a:solidFill>
                <a:uFill>
                  <a:noFill/>
                </a:uFill>
              </a:rPr>
              <a:t>Definimos el comando de inicio</a:t>
            </a:r>
          </a:p>
        </p:txBody>
      </p:sp>
      <p:grpSp>
        <p:nvGrpSpPr>
          <p:cNvPr id="9" name="Google Shape;1225;p63">
            <a:extLst>
              <a:ext uri="{FF2B5EF4-FFF2-40B4-BE49-F238E27FC236}">
                <a16:creationId xmlns:a16="http://schemas.microsoft.com/office/drawing/2014/main" id="{DA268860-80D9-0EFA-3FF0-3BEDAFCEF3B3}"/>
              </a:ext>
            </a:extLst>
          </p:cNvPr>
          <p:cNvGrpSpPr/>
          <p:nvPr/>
        </p:nvGrpSpPr>
        <p:grpSpPr>
          <a:xfrm>
            <a:off x="4666710" y="1778000"/>
            <a:ext cx="4065801" cy="2623669"/>
            <a:chOff x="1572575" y="3497750"/>
            <a:chExt cx="843650" cy="639425"/>
          </a:xfrm>
        </p:grpSpPr>
        <p:sp>
          <p:nvSpPr>
            <p:cNvPr id="10" name="Google Shape;1226;p63">
              <a:extLst>
                <a:ext uri="{FF2B5EF4-FFF2-40B4-BE49-F238E27FC236}">
                  <a16:creationId xmlns:a16="http://schemas.microsoft.com/office/drawing/2014/main" id="{515DD3E5-9CFF-DC41-2B8F-D732050E5935}"/>
                </a:ext>
              </a:extLst>
            </p:cNvPr>
            <p:cNvSpPr/>
            <p:nvPr/>
          </p:nvSpPr>
          <p:spPr>
            <a:xfrm>
              <a:off x="1572575" y="3497750"/>
              <a:ext cx="843650" cy="534600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7;p63">
              <a:extLst>
                <a:ext uri="{FF2B5EF4-FFF2-40B4-BE49-F238E27FC236}">
                  <a16:creationId xmlns:a16="http://schemas.microsoft.com/office/drawing/2014/main" id="{F9236D50-3369-DB53-0816-5F2513484EA8}"/>
                </a:ext>
              </a:extLst>
            </p:cNvPr>
            <p:cNvSpPr/>
            <p:nvPr/>
          </p:nvSpPr>
          <p:spPr>
            <a:xfrm>
              <a:off x="1904398" y="4024708"/>
              <a:ext cx="179975" cy="112462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28;p63">
              <a:extLst>
                <a:ext uri="{FF2B5EF4-FFF2-40B4-BE49-F238E27FC236}">
                  <a16:creationId xmlns:a16="http://schemas.microsoft.com/office/drawing/2014/main" id="{2B83A955-7819-044A-2227-D8AACEF34FBC}"/>
                </a:ext>
              </a:extLst>
            </p:cNvPr>
            <p:cNvSpPr/>
            <p:nvPr/>
          </p:nvSpPr>
          <p:spPr>
            <a:xfrm>
              <a:off x="1852950" y="4127950"/>
              <a:ext cx="283100" cy="9225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1650D5-2ECA-07E7-0694-663C8470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097" y="1865137"/>
            <a:ext cx="3834885" cy="20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5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Orquestación con Kubernetes</a:t>
            </a:r>
            <a:endParaRPr dirty="0"/>
          </a:p>
        </p:txBody>
      </p:sp>
      <p:sp>
        <p:nvSpPr>
          <p:cNvPr id="453" name="Google Shape;453;p39"/>
          <p:cNvSpPr txBox="1"/>
          <p:nvPr/>
        </p:nvSpPr>
        <p:spPr>
          <a:xfrm>
            <a:off x="713225" y="1067340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Permite administrar y escalar contenedores automáticamente. 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454" name="Google Shape;454;p39"/>
          <p:cNvGraphicFramePr/>
          <p:nvPr>
            <p:extLst>
              <p:ext uri="{D42A27DB-BD31-4B8C-83A1-F6EECF244321}">
                <p14:modId xmlns:p14="http://schemas.microsoft.com/office/powerpoint/2010/main" val="3039597985"/>
              </p:ext>
            </p:extLst>
          </p:nvPr>
        </p:nvGraphicFramePr>
        <p:xfrm>
          <a:off x="587795" y="1516179"/>
          <a:ext cx="7968410" cy="3182296"/>
        </p:xfrm>
        <a:graphic>
          <a:graphicData uri="http://schemas.openxmlformats.org/drawingml/2006/table">
            <a:tbl>
              <a:tblPr>
                <a:noFill/>
                <a:tableStyleId>{4D47D314-03D3-4D25-AB1F-0CCB62293066}</a:tableStyleId>
              </a:tblPr>
              <a:tblGrid>
                <a:gridCol w="218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Pod</a:t>
                      </a:r>
                      <a:endParaRPr sz="14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/>
                        <a:t>Unidad mínima que contiene uno o más contenedores.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Services</a:t>
                      </a:r>
                      <a:endParaRPr sz="1400" b="1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/>
                        <a:t>Expone aplicaciones dentro o fuera del clúster.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Deployment</a:t>
                      </a:r>
                      <a:endParaRPr sz="14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Gestiona el ciclo de vida de los pods.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ReplicaSet</a:t>
                      </a:r>
                      <a:endParaRPr sz="14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Mantiene la cantidad deseada de pods.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Namespaces</a:t>
                      </a:r>
                      <a:endParaRPr sz="14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Separan recursos dentro de un clúster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97707"/>
                  </a:ext>
                </a:extLst>
              </a:tr>
              <a:tr h="562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ConfigMaps &amp; Secrets</a:t>
                      </a:r>
                      <a:endParaRPr sz="14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Permiten gestionar configuración y credenciales de manera segura.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147"/>
                  </a:ext>
                </a:extLst>
              </a:tr>
              <a:tr h="5626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b="1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Ingress</a:t>
                      </a:r>
                      <a:endParaRPr sz="14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4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Controla el acceso HTTP y HTTPS hacia los servicios dentro del clúster</a:t>
                      </a:r>
                      <a:endParaRPr sz="14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023362"/>
                  </a:ext>
                </a:extLst>
              </a:tr>
            </a:tbl>
          </a:graphicData>
        </a:graphic>
      </p:graphicFrame>
      <p:grpSp>
        <p:nvGrpSpPr>
          <p:cNvPr id="4" name="Google Shape;1189;p62">
            <a:extLst>
              <a:ext uri="{FF2B5EF4-FFF2-40B4-BE49-F238E27FC236}">
                <a16:creationId xmlns:a16="http://schemas.microsoft.com/office/drawing/2014/main" id="{6C9AE70F-CF84-24D2-8269-EDB7DF8FB956}"/>
              </a:ext>
            </a:extLst>
          </p:cNvPr>
          <p:cNvGrpSpPr/>
          <p:nvPr/>
        </p:nvGrpSpPr>
        <p:grpSpPr>
          <a:xfrm>
            <a:off x="3338242" y="344634"/>
            <a:ext cx="528203" cy="113090"/>
            <a:chOff x="8284467" y="301559"/>
            <a:chExt cx="528203" cy="113090"/>
          </a:xfrm>
        </p:grpSpPr>
        <p:sp>
          <p:nvSpPr>
            <p:cNvPr id="5" name="Google Shape;1190;p62">
              <a:extLst>
                <a:ext uri="{FF2B5EF4-FFF2-40B4-BE49-F238E27FC236}">
                  <a16:creationId xmlns:a16="http://schemas.microsoft.com/office/drawing/2014/main" id="{A15B232E-D3AC-3669-309F-F2297D2E0DB2}"/>
                </a:ext>
              </a:extLst>
            </p:cNvPr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1;p62">
              <a:extLst>
                <a:ext uri="{FF2B5EF4-FFF2-40B4-BE49-F238E27FC236}">
                  <a16:creationId xmlns:a16="http://schemas.microsoft.com/office/drawing/2014/main" id="{41E2D72D-7010-2701-14B9-75E1031E18D5}"/>
                </a:ext>
              </a:extLst>
            </p:cNvPr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2;p62">
              <a:extLst>
                <a:ext uri="{FF2B5EF4-FFF2-40B4-BE49-F238E27FC236}">
                  <a16:creationId xmlns:a16="http://schemas.microsoft.com/office/drawing/2014/main" id="{05C9EC6B-A42B-069B-7224-00F72B428BBA}"/>
                </a:ext>
              </a:extLst>
            </p:cNvPr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>
          <a:extLst>
            <a:ext uri="{FF2B5EF4-FFF2-40B4-BE49-F238E27FC236}">
              <a16:creationId xmlns:a16="http://schemas.microsoft.com/office/drawing/2014/main" id="{92582153-D13D-C43C-CE5D-34D590A5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62">
            <a:extLst>
              <a:ext uri="{FF2B5EF4-FFF2-40B4-BE49-F238E27FC236}">
                <a16:creationId xmlns:a16="http://schemas.microsoft.com/office/drawing/2014/main" id="{432F9ECC-728E-0D25-4504-45D9A01A58D0}"/>
              </a:ext>
            </a:extLst>
          </p:cNvPr>
          <p:cNvGrpSpPr/>
          <p:nvPr/>
        </p:nvGrpSpPr>
        <p:grpSpPr>
          <a:xfrm>
            <a:off x="6837552" y="3209272"/>
            <a:ext cx="2470599" cy="4029847"/>
            <a:chOff x="3846704" y="-39342"/>
            <a:chExt cx="718950" cy="1172694"/>
          </a:xfrm>
        </p:grpSpPr>
        <p:sp>
          <p:nvSpPr>
            <p:cNvPr id="1174" name="Google Shape;1174;p62">
              <a:extLst>
                <a:ext uri="{FF2B5EF4-FFF2-40B4-BE49-F238E27FC236}">
                  <a16:creationId xmlns:a16="http://schemas.microsoft.com/office/drawing/2014/main" id="{8153396D-1D80-9CC2-75D3-1DFAA580AADC}"/>
                </a:ext>
              </a:extLst>
            </p:cNvPr>
            <p:cNvSpPr/>
            <p:nvPr/>
          </p:nvSpPr>
          <p:spPr>
            <a:xfrm>
              <a:off x="3847150" y="-39342"/>
              <a:ext cx="718504" cy="1172694"/>
            </a:xfrm>
            <a:custGeom>
              <a:avLst/>
              <a:gdLst/>
              <a:ahLst/>
              <a:cxnLst/>
              <a:rect l="l" t="t" r="r" b="b"/>
              <a:pathLst>
                <a:path w="19325" h="31541" extrusionOk="0">
                  <a:moveTo>
                    <a:pt x="1" y="0"/>
                  </a:moveTo>
                  <a:lnTo>
                    <a:pt x="1" y="31540"/>
                  </a:lnTo>
                  <a:lnTo>
                    <a:pt x="19325" y="31540"/>
                  </a:lnTo>
                  <a:lnTo>
                    <a:pt x="193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2">
              <a:extLst>
                <a:ext uri="{FF2B5EF4-FFF2-40B4-BE49-F238E27FC236}">
                  <a16:creationId xmlns:a16="http://schemas.microsoft.com/office/drawing/2014/main" id="{823CB9BE-23A3-EBC0-EBC3-380FE52FC698}"/>
                </a:ext>
              </a:extLst>
            </p:cNvPr>
            <p:cNvSpPr/>
            <p:nvPr/>
          </p:nvSpPr>
          <p:spPr>
            <a:xfrm>
              <a:off x="3846704" y="-39342"/>
              <a:ext cx="718057" cy="94772"/>
            </a:xfrm>
            <a:custGeom>
              <a:avLst/>
              <a:gdLst/>
              <a:ahLst/>
              <a:cxnLst/>
              <a:rect l="l" t="t" r="r" b="b"/>
              <a:pathLst>
                <a:path w="19313" h="2549" extrusionOk="0">
                  <a:moveTo>
                    <a:pt x="1" y="0"/>
                  </a:moveTo>
                  <a:lnTo>
                    <a:pt x="1" y="2548"/>
                  </a:lnTo>
                  <a:lnTo>
                    <a:pt x="19313" y="2548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2">
              <a:extLst>
                <a:ext uri="{FF2B5EF4-FFF2-40B4-BE49-F238E27FC236}">
                  <a16:creationId xmlns:a16="http://schemas.microsoft.com/office/drawing/2014/main" id="{010E4FA6-A2CF-77C9-2508-725E8775A402}"/>
                </a:ext>
              </a:extLst>
            </p:cNvPr>
            <p:cNvSpPr/>
            <p:nvPr/>
          </p:nvSpPr>
          <p:spPr>
            <a:xfrm>
              <a:off x="4494664" y="-8815"/>
              <a:ext cx="35144" cy="3476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9" y="1"/>
                  </a:moveTo>
                  <a:cubicBezTo>
                    <a:pt x="251" y="1"/>
                    <a:pt x="1" y="239"/>
                    <a:pt x="1" y="549"/>
                  </a:cubicBezTo>
                  <a:cubicBezTo>
                    <a:pt x="1" y="858"/>
                    <a:pt x="251" y="1096"/>
                    <a:pt x="549" y="1096"/>
                  </a:cubicBezTo>
                  <a:cubicBezTo>
                    <a:pt x="858" y="1096"/>
                    <a:pt x="1108" y="858"/>
                    <a:pt x="1108" y="549"/>
                  </a:cubicBezTo>
                  <a:cubicBezTo>
                    <a:pt x="1108" y="239"/>
                    <a:pt x="858" y="1"/>
                    <a:pt x="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2">
              <a:extLst>
                <a:ext uri="{FF2B5EF4-FFF2-40B4-BE49-F238E27FC236}">
                  <a16:creationId xmlns:a16="http://schemas.microsoft.com/office/drawing/2014/main" id="{52E6EA19-2127-D647-B344-0CD347F97489}"/>
                </a:ext>
              </a:extLst>
            </p:cNvPr>
            <p:cNvSpPr/>
            <p:nvPr/>
          </p:nvSpPr>
          <p:spPr>
            <a:xfrm>
              <a:off x="4436195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58"/>
                    <a:pt x="250" y="1096"/>
                    <a:pt x="548" y="1096"/>
                  </a:cubicBezTo>
                  <a:cubicBezTo>
                    <a:pt x="858" y="1096"/>
                    <a:pt x="1096" y="858"/>
                    <a:pt x="1096" y="549"/>
                  </a:cubicBezTo>
                  <a:cubicBezTo>
                    <a:pt x="1096" y="239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2">
              <a:extLst>
                <a:ext uri="{FF2B5EF4-FFF2-40B4-BE49-F238E27FC236}">
                  <a16:creationId xmlns:a16="http://schemas.microsoft.com/office/drawing/2014/main" id="{2EFF450C-AB57-7196-2AC9-BAC1890174D4}"/>
                </a:ext>
              </a:extLst>
            </p:cNvPr>
            <p:cNvSpPr/>
            <p:nvPr/>
          </p:nvSpPr>
          <p:spPr>
            <a:xfrm>
              <a:off x="4377346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38" y="1096"/>
                    <a:pt x="548" y="1096"/>
                  </a:cubicBezTo>
                  <a:cubicBezTo>
                    <a:pt x="845" y="1096"/>
                    <a:pt x="1095" y="858"/>
                    <a:pt x="1095" y="549"/>
                  </a:cubicBezTo>
                  <a:cubicBezTo>
                    <a:pt x="1095" y="251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2">
              <a:extLst>
                <a:ext uri="{FF2B5EF4-FFF2-40B4-BE49-F238E27FC236}">
                  <a16:creationId xmlns:a16="http://schemas.microsoft.com/office/drawing/2014/main" id="{59843979-4880-2DFA-3A85-130CFB61FDF9}"/>
                </a:ext>
              </a:extLst>
            </p:cNvPr>
            <p:cNvSpPr/>
            <p:nvPr/>
          </p:nvSpPr>
          <p:spPr>
            <a:xfrm>
              <a:off x="3948093" y="344018"/>
              <a:ext cx="515761" cy="499811"/>
            </a:xfrm>
            <a:custGeom>
              <a:avLst/>
              <a:gdLst/>
              <a:ahLst/>
              <a:cxnLst/>
              <a:rect l="l" t="t" r="r" b="b"/>
              <a:pathLst>
                <a:path w="13872" h="13443" extrusionOk="0">
                  <a:moveTo>
                    <a:pt x="0" y="0"/>
                  </a:moveTo>
                  <a:lnTo>
                    <a:pt x="0" y="13442"/>
                  </a:lnTo>
                  <a:lnTo>
                    <a:pt x="13871" y="13442"/>
                  </a:lnTo>
                  <a:lnTo>
                    <a:pt x="1387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2">
              <a:extLst>
                <a:ext uri="{FF2B5EF4-FFF2-40B4-BE49-F238E27FC236}">
                  <a16:creationId xmlns:a16="http://schemas.microsoft.com/office/drawing/2014/main" id="{E3DB9F60-9F1C-18A6-2B6A-9A6B3026FC66}"/>
                </a:ext>
              </a:extLst>
            </p:cNvPr>
            <p:cNvSpPr/>
            <p:nvPr/>
          </p:nvSpPr>
          <p:spPr>
            <a:xfrm>
              <a:off x="3951179" y="156744"/>
              <a:ext cx="509998" cy="16434"/>
            </a:xfrm>
            <a:custGeom>
              <a:avLst/>
              <a:gdLst/>
              <a:ahLst/>
              <a:cxnLst/>
              <a:rect l="l" t="t" r="r" b="b"/>
              <a:pathLst>
                <a:path w="13717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15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5"/>
                  </a:cubicBezTo>
                  <a:cubicBezTo>
                    <a:pt x="13717" y="96"/>
                    <a:pt x="13610" y="1"/>
                    <a:pt x="1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2">
              <a:extLst>
                <a:ext uri="{FF2B5EF4-FFF2-40B4-BE49-F238E27FC236}">
                  <a16:creationId xmlns:a16="http://schemas.microsoft.com/office/drawing/2014/main" id="{FEC3B74E-A521-9630-804F-17C34CA4CAF3}"/>
                </a:ext>
              </a:extLst>
            </p:cNvPr>
            <p:cNvSpPr/>
            <p:nvPr/>
          </p:nvSpPr>
          <p:spPr>
            <a:xfrm>
              <a:off x="3951179" y="250623"/>
              <a:ext cx="509998" cy="16843"/>
            </a:xfrm>
            <a:custGeom>
              <a:avLst/>
              <a:gdLst/>
              <a:ahLst/>
              <a:cxnLst/>
              <a:rect l="l" t="t" r="r" b="b"/>
              <a:pathLst>
                <a:path w="13717" h="453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5"/>
                    <a:pt x="108" y="452"/>
                    <a:pt x="227" y="452"/>
                  </a:cubicBezTo>
                  <a:lnTo>
                    <a:pt x="13490" y="452"/>
                  </a:lnTo>
                  <a:cubicBezTo>
                    <a:pt x="13610" y="452"/>
                    <a:pt x="13717" y="345"/>
                    <a:pt x="13717" y="226"/>
                  </a:cubicBezTo>
                  <a:cubicBezTo>
                    <a:pt x="13717" y="107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2">
              <a:extLst>
                <a:ext uri="{FF2B5EF4-FFF2-40B4-BE49-F238E27FC236}">
                  <a16:creationId xmlns:a16="http://schemas.microsoft.com/office/drawing/2014/main" id="{B3425676-0192-55A8-FBDF-5C6DABFDF88F}"/>
                </a:ext>
              </a:extLst>
            </p:cNvPr>
            <p:cNvSpPr/>
            <p:nvPr/>
          </p:nvSpPr>
          <p:spPr>
            <a:xfrm>
              <a:off x="3951179" y="920379"/>
              <a:ext cx="509998" cy="16396"/>
            </a:xfrm>
            <a:custGeom>
              <a:avLst/>
              <a:gdLst/>
              <a:ahLst/>
              <a:cxnLst/>
              <a:rect l="l" t="t" r="r" b="b"/>
              <a:pathLst>
                <a:path w="13717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4"/>
                  </a:cubicBezTo>
                  <a:cubicBezTo>
                    <a:pt x="13717" y="95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2">
              <a:extLst>
                <a:ext uri="{FF2B5EF4-FFF2-40B4-BE49-F238E27FC236}">
                  <a16:creationId xmlns:a16="http://schemas.microsoft.com/office/drawing/2014/main" id="{20E7523D-4DCC-A0ED-BAE9-87A776D1EFA3}"/>
                </a:ext>
              </a:extLst>
            </p:cNvPr>
            <p:cNvSpPr/>
            <p:nvPr/>
          </p:nvSpPr>
          <p:spPr>
            <a:xfrm>
              <a:off x="3951179" y="1013774"/>
              <a:ext cx="260781" cy="16396"/>
            </a:xfrm>
            <a:custGeom>
              <a:avLst/>
              <a:gdLst/>
              <a:ahLst/>
              <a:cxnLst/>
              <a:rect l="l" t="t" r="r" b="b"/>
              <a:pathLst>
                <a:path w="7014" h="441" extrusionOk="0">
                  <a:moveTo>
                    <a:pt x="227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787" y="441"/>
                  </a:lnTo>
                  <a:cubicBezTo>
                    <a:pt x="6906" y="441"/>
                    <a:pt x="7013" y="358"/>
                    <a:pt x="7013" y="227"/>
                  </a:cubicBezTo>
                  <a:cubicBezTo>
                    <a:pt x="7013" y="96"/>
                    <a:pt x="6906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62">
            <a:extLst>
              <a:ext uri="{FF2B5EF4-FFF2-40B4-BE49-F238E27FC236}">
                <a16:creationId xmlns:a16="http://schemas.microsoft.com/office/drawing/2014/main" id="{F892296F-F1F6-A36C-2F3D-A9B8AAA30F04}"/>
              </a:ext>
            </a:extLst>
          </p:cNvPr>
          <p:cNvGrpSpPr/>
          <p:nvPr/>
        </p:nvGrpSpPr>
        <p:grpSpPr>
          <a:xfrm rot="806178">
            <a:off x="7941993" y="314134"/>
            <a:ext cx="872406" cy="1198310"/>
            <a:chOff x="2890500" y="1457768"/>
            <a:chExt cx="587582" cy="807032"/>
          </a:xfrm>
        </p:grpSpPr>
        <p:sp>
          <p:nvSpPr>
            <p:cNvPr id="1185" name="Google Shape;1185;p62">
              <a:extLst>
                <a:ext uri="{FF2B5EF4-FFF2-40B4-BE49-F238E27FC236}">
                  <a16:creationId xmlns:a16="http://schemas.microsoft.com/office/drawing/2014/main" id="{A7774876-5BC6-8E91-3C0B-47904F4E2A28}"/>
                </a:ext>
              </a:extLst>
            </p:cNvPr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2">
              <a:extLst>
                <a:ext uri="{FF2B5EF4-FFF2-40B4-BE49-F238E27FC236}">
                  <a16:creationId xmlns:a16="http://schemas.microsoft.com/office/drawing/2014/main" id="{98F40CFD-68E2-282E-EC81-F62334968B0C}"/>
                </a:ext>
              </a:extLst>
            </p:cNvPr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62">
            <a:extLst>
              <a:ext uri="{FF2B5EF4-FFF2-40B4-BE49-F238E27FC236}">
                <a16:creationId xmlns:a16="http://schemas.microsoft.com/office/drawing/2014/main" id="{D4316C0E-6A8F-95AB-5A42-398F98DE29DC}"/>
              </a:ext>
            </a:extLst>
          </p:cNvPr>
          <p:cNvGrpSpPr/>
          <p:nvPr/>
        </p:nvGrpSpPr>
        <p:grpSpPr>
          <a:xfrm>
            <a:off x="-1779706" y="140278"/>
            <a:ext cx="5863814" cy="3691304"/>
            <a:chOff x="1640088" y="726096"/>
            <a:chExt cx="5863814" cy="3691304"/>
          </a:xfrm>
        </p:grpSpPr>
        <p:sp>
          <p:nvSpPr>
            <p:cNvPr id="1188" name="Google Shape;1188;p62">
              <a:extLst>
                <a:ext uri="{FF2B5EF4-FFF2-40B4-BE49-F238E27FC236}">
                  <a16:creationId xmlns:a16="http://schemas.microsoft.com/office/drawing/2014/main" id="{0E4C9131-875D-6F9E-97DF-F41F82B14811}"/>
                </a:ext>
              </a:extLst>
            </p:cNvPr>
            <p:cNvSpPr/>
            <p:nvPr/>
          </p:nvSpPr>
          <p:spPr>
            <a:xfrm>
              <a:off x="1640088" y="726096"/>
              <a:ext cx="5863814" cy="3691304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rgbClr val="FFCD01"/>
            </a:solidFill>
            <a:ln w="9525" cap="flat" cmpd="sng">
              <a:solidFill>
                <a:srgbClr val="01010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62">
              <a:extLst>
                <a:ext uri="{FF2B5EF4-FFF2-40B4-BE49-F238E27FC236}">
                  <a16:creationId xmlns:a16="http://schemas.microsoft.com/office/drawing/2014/main" id="{0FFE7342-7E15-D717-0056-74FA5406A7D6}"/>
                </a:ext>
              </a:extLst>
            </p:cNvPr>
            <p:cNvGrpSpPr/>
            <p:nvPr/>
          </p:nvGrpSpPr>
          <p:grpSpPr>
            <a:xfrm>
              <a:off x="6805167" y="905609"/>
              <a:ext cx="528203" cy="113090"/>
              <a:chOff x="8284467" y="301559"/>
              <a:chExt cx="528203" cy="113090"/>
            </a:xfrm>
          </p:grpSpPr>
          <p:sp>
            <p:nvSpPr>
              <p:cNvPr id="1190" name="Google Shape;1190;p62">
                <a:extLst>
                  <a:ext uri="{FF2B5EF4-FFF2-40B4-BE49-F238E27FC236}">
                    <a16:creationId xmlns:a16="http://schemas.microsoft.com/office/drawing/2014/main" id="{836AF28A-5033-F032-7AB5-CE4D6A2B429E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62">
                <a:extLst>
                  <a:ext uri="{FF2B5EF4-FFF2-40B4-BE49-F238E27FC236}">
                    <a16:creationId xmlns:a16="http://schemas.microsoft.com/office/drawing/2014/main" id="{EB3DEA4C-2D7F-27CA-952C-01171D1090C4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62">
                <a:extLst>
                  <a:ext uri="{FF2B5EF4-FFF2-40B4-BE49-F238E27FC236}">
                    <a16:creationId xmlns:a16="http://schemas.microsoft.com/office/drawing/2014/main" id="{095C64F8-96D7-A972-ECC2-50A48676FFB1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3" name="Google Shape;1193;p62">
            <a:extLst>
              <a:ext uri="{FF2B5EF4-FFF2-40B4-BE49-F238E27FC236}">
                <a16:creationId xmlns:a16="http://schemas.microsoft.com/office/drawing/2014/main" id="{37E74053-EDC3-C82B-0D9F-5A584078A91D}"/>
              </a:ext>
            </a:extLst>
          </p:cNvPr>
          <p:cNvGrpSpPr/>
          <p:nvPr/>
        </p:nvGrpSpPr>
        <p:grpSpPr>
          <a:xfrm>
            <a:off x="4388980" y="454305"/>
            <a:ext cx="4179988" cy="4116835"/>
            <a:chOff x="2161851" y="430150"/>
            <a:chExt cx="3646196" cy="3315621"/>
          </a:xfrm>
        </p:grpSpPr>
        <p:sp>
          <p:nvSpPr>
            <p:cNvPr id="1194" name="Google Shape;1194;p62">
              <a:extLst>
                <a:ext uri="{FF2B5EF4-FFF2-40B4-BE49-F238E27FC236}">
                  <a16:creationId xmlns:a16="http://schemas.microsoft.com/office/drawing/2014/main" id="{0C59CBF7-CBFD-50AD-E532-2D51B8DA6053}"/>
                </a:ext>
              </a:extLst>
            </p:cNvPr>
            <p:cNvSpPr/>
            <p:nvPr/>
          </p:nvSpPr>
          <p:spPr>
            <a:xfrm>
              <a:off x="2161860" y="430150"/>
              <a:ext cx="3646032" cy="331562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5" name="Google Shape;1195;p62">
              <a:extLst>
                <a:ext uri="{FF2B5EF4-FFF2-40B4-BE49-F238E27FC236}">
                  <a16:creationId xmlns:a16="http://schemas.microsoft.com/office/drawing/2014/main" id="{2EA38281-B87C-53D2-9892-15C71FD18A87}"/>
                </a:ext>
              </a:extLst>
            </p:cNvPr>
            <p:cNvGrpSpPr/>
            <p:nvPr/>
          </p:nvGrpSpPr>
          <p:grpSpPr>
            <a:xfrm>
              <a:off x="2161851" y="430150"/>
              <a:ext cx="3646196" cy="278376"/>
              <a:chOff x="5291476" y="198317"/>
              <a:chExt cx="3646196" cy="278376"/>
            </a:xfrm>
          </p:grpSpPr>
          <p:sp>
            <p:nvSpPr>
              <p:cNvPr id="1196" name="Google Shape;1196;p62">
                <a:extLst>
                  <a:ext uri="{FF2B5EF4-FFF2-40B4-BE49-F238E27FC236}">
                    <a16:creationId xmlns:a16="http://schemas.microsoft.com/office/drawing/2014/main" id="{862620F8-F1BD-7040-D403-88D1AE641950}"/>
                  </a:ext>
                </a:extLst>
              </p:cNvPr>
              <p:cNvSpPr/>
              <p:nvPr/>
            </p:nvSpPr>
            <p:spPr>
              <a:xfrm>
                <a:off x="5291476" y="198317"/>
                <a:ext cx="3646196" cy="278376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62">
                <a:extLst>
                  <a:ext uri="{FF2B5EF4-FFF2-40B4-BE49-F238E27FC236}">
                    <a16:creationId xmlns:a16="http://schemas.microsoft.com/office/drawing/2014/main" id="{EE9354FB-4C80-C109-C261-6C5A9C7DAC17}"/>
                  </a:ext>
                </a:extLst>
              </p:cNvPr>
              <p:cNvSpPr/>
              <p:nvPr/>
            </p:nvSpPr>
            <p:spPr>
              <a:xfrm>
                <a:off x="8699658" y="280960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62">
                <a:extLst>
                  <a:ext uri="{FF2B5EF4-FFF2-40B4-BE49-F238E27FC236}">
                    <a16:creationId xmlns:a16="http://schemas.microsoft.com/office/drawing/2014/main" id="{2D9D7C5F-A12F-74A0-BA31-B6D9716AEC0C}"/>
                  </a:ext>
                </a:extLst>
              </p:cNvPr>
              <p:cNvSpPr/>
              <p:nvPr/>
            </p:nvSpPr>
            <p:spPr>
              <a:xfrm>
                <a:off x="8490978" y="280960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62">
                <a:extLst>
                  <a:ext uri="{FF2B5EF4-FFF2-40B4-BE49-F238E27FC236}">
                    <a16:creationId xmlns:a16="http://schemas.microsoft.com/office/drawing/2014/main" id="{27AD816F-1B99-9091-B04F-C6173B0A839F}"/>
                  </a:ext>
                </a:extLst>
              </p:cNvPr>
              <p:cNvSpPr/>
              <p:nvPr/>
            </p:nvSpPr>
            <p:spPr>
              <a:xfrm>
                <a:off x="8284467" y="280960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0" name="Google Shape;1200;p62">
            <a:extLst>
              <a:ext uri="{FF2B5EF4-FFF2-40B4-BE49-F238E27FC236}">
                <a16:creationId xmlns:a16="http://schemas.microsoft.com/office/drawing/2014/main" id="{44092D35-6D39-CCE8-C8F3-1CB33FBE8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4065" y="644562"/>
            <a:ext cx="3728919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dirty="0"/>
              <a:t>Manifiestos en YAML:</a:t>
            </a:r>
            <a:endParaRPr sz="3300" dirty="0"/>
          </a:p>
        </p:txBody>
      </p:sp>
      <p:sp>
        <p:nvSpPr>
          <p:cNvPr id="1201" name="Google Shape;1201;p62">
            <a:extLst>
              <a:ext uri="{FF2B5EF4-FFF2-40B4-BE49-F238E27FC236}">
                <a16:creationId xmlns:a16="http://schemas.microsoft.com/office/drawing/2014/main" id="{F239E75D-ABC8-96C3-7570-9AB3036761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80358" y="1932308"/>
            <a:ext cx="3664886" cy="242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1. </a:t>
            </a:r>
            <a:r>
              <a:rPr lang="es-PE" sz="1700" dirty="0"/>
              <a:t>Versión de la API de Kubernetes.</a:t>
            </a:r>
            <a:endParaRPr lang="en" sz="17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2. </a:t>
            </a:r>
            <a:r>
              <a:rPr lang="es-PE" sz="1700" dirty="0"/>
              <a:t>Tipo de recurso.</a:t>
            </a:r>
            <a:endParaRPr lang="en" sz="17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4. </a:t>
            </a:r>
            <a:r>
              <a:rPr lang="es-PE" sz="1700" dirty="0"/>
              <a:t>Nombre del recurso.</a:t>
            </a:r>
            <a:endParaRPr lang="en" sz="17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6. </a:t>
            </a:r>
            <a:r>
              <a:rPr lang="es-PE" sz="1700" dirty="0"/>
              <a:t>Número de réplicas del pod.</a:t>
            </a:r>
            <a:endParaRPr sz="1700" dirty="0"/>
          </a:p>
        </p:txBody>
      </p:sp>
      <p:grpSp>
        <p:nvGrpSpPr>
          <p:cNvPr id="1203" name="Google Shape;1203;p62">
            <a:extLst>
              <a:ext uri="{FF2B5EF4-FFF2-40B4-BE49-F238E27FC236}">
                <a16:creationId xmlns:a16="http://schemas.microsoft.com/office/drawing/2014/main" id="{17D516B7-E2BC-2A7A-6313-A1785AC9DE2E}"/>
              </a:ext>
            </a:extLst>
          </p:cNvPr>
          <p:cNvGrpSpPr/>
          <p:nvPr/>
        </p:nvGrpSpPr>
        <p:grpSpPr>
          <a:xfrm>
            <a:off x="185674" y="297157"/>
            <a:ext cx="3194593" cy="4613222"/>
            <a:chOff x="3336600" y="3468450"/>
            <a:chExt cx="336250" cy="668300"/>
          </a:xfrm>
        </p:grpSpPr>
        <p:sp>
          <p:nvSpPr>
            <p:cNvPr id="1204" name="Google Shape;1204;p62">
              <a:extLst>
                <a:ext uri="{FF2B5EF4-FFF2-40B4-BE49-F238E27FC236}">
                  <a16:creationId xmlns:a16="http://schemas.microsoft.com/office/drawing/2014/main" id="{C11D9895-E66E-0A9B-F94A-D036F65CA717}"/>
                </a:ext>
              </a:extLst>
            </p:cNvPr>
            <p:cNvSpPr/>
            <p:nvPr/>
          </p:nvSpPr>
          <p:spPr>
            <a:xfrm>
              <a:off x="3336600" y="3468450"/>
              <a:ext cx="336250" cy="668300"/>
            </a:xfrm>
            <a:custGeom>
              <a:avLst/>
              <a:gdLst/>
              <a:ahLst/>
              <a:cxnLst/>
              <a:rect l="l" t="t" r="r" b="b"/>
              <a:pathLst>
                <a:path w="13450" h="26732" extrusionOk="0">
                  <a:moveTo>
                    <a:pt x="12354" y="461"/>
                  </a:moveTo>
                  <a:cubicBezTo>
                    <a:pt x="12730" y="461"/>
                    <a:pt x="13031" y="762"/>
                    <a:pt x="13031" y="1139"/>
                  </a:cubicBezTo>
                  <a:lnTo>
                    <a:pt x="13031" y="24221"/>
                  </a:lnTo>
                  <a:cubicBezTo>
                    <a:pt x="13031" y="24598"/>
                    <a:pt x="12730" y="24899"/>
                    <a:pt x="12354" y="24899"/>
                  </a:cubicBezTo>
                  <a:lnTo>
                    <a:pt x="1097" y="24899"/>
                  </a:lnTo>
                  <a:cubicBezTo>
                    <a:pt x="720" y="24899"/>
                    <a:pt x="419" y="24598"/>
                    <a:pt x="419" y="24221"/>
                  </a:cubicBezTo>
                  <a:lnTo>
                    <a:pt x="419" y="1139"/>
                  </a:lnTo>
                  <a:cubicBezTo>
                    <a:pt x="419" y="762"/>
                    <a:pt x="720" y="461"/>
                    <a:pt x="1097" y="461"/>
                  </a:cubicBezTo>
                  <a:close/>
                  <a:moveTo>
                    <a:pt x="1022" y="0"/>
                  </a:moveTo>
                  <a:cubicBezTo>
                    <a:pt x="461" y="0"/>
                    <a:pt x="1" y="452"/>
                    <a:pt x="1" y="1021"/>
                  </a:cubicBezTo>
                  <a:lnTo>
                    <a:pt x="1" y="25711"/>
                  </a:lnTo>
                  <a:cubicBezTo>
                    <a:pt x="1" y="26280"/>
                    <a:pt x="461" y="26732"/>
                    <a:pt x="1022" y="26732"/>
                  </a:cubicBezTo>
                  <a:lnTo>
                    <a:pt x="12429" y="26732"/>
                  </a:lnTo>
                  <a:cubicBezTo>
                    <a:pt x="12998" y="26732"/>
                    <a:pt x="13450" y="26271"/>
                    <a:pt x="13450" y="25711"/>
                  </a:cubicBezTo>
                  <a:lnTo>
                    <a:pt x="13450" y="1021"/>
                  </a:lnTo>
                  <a:cubicBezTo>
                    <a:pt x="13450" y="452"/>
                    <a:pt x="12998" y="0"/>
                    <a:pt x="12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2">
              <a:extLst>
                <a:ext uri="{FF2B5EF4-FFF2-40B4-BE49-F238E27FC236}">
                  <a16:creationId xmlns:a16="http://schemas.microsoft.com/office/drawing/2014/main" id="{902C26CF-7C6F-BFE6-AA66-E10B99EE3E13}"/>
                </a:ext>
              </a:extLst>
            </p:cNvPr>
            <p:cNvSpPr/>
            <p:nvPr/>
          </p:nvSpPr>
          <p:spPr>
            <a:xfrm>
              <a:off x="3490375" y="4105350"/>
              <a:ext cx="18250" cy="18225"/>
            </a:xfrm>
            <a:custGeom>
              <a:avLst/>
              <a:gdLst/>
              <a:ahLst/>
              <a:cxnLst/>
              <a:rect l="l" t="t" r="r" b="b"/>
              <a:pathLst>
                <a:path w="730" h="729" extrusionOk="0">
                  <a:moveTo>
                    <a:pt x="511" y="84"/>
                  </a:moveTo>
                  <a:cubicBezTo>
                    <a:pt x="587" y="84"/>
                    <a:pt x="645" y="143"/>
                    <a:pt x="645" y="218"/>
                  </a:cubicBezTo>
                  <a:lnTo>
                    <a:pt x="645" y="511"/>
                  </a:lnTo>
                  <a:cubicBezTo>
                    <a:pt x="645" y="586"/>
                    <a:pt x="587" y="653"/>
                    <a:pt x="511" y="653"/>
                  </a:cubicBezTo>
                  <a:lnTo>
                    <a:pt x="219" y="653"/>
                  </a:lnTo>
                  <a:cubicBezTo>
                    <a:pt x="143" y="653"/>
                    <a:pt x="76" y="586"/>
                    <a:pt x="76" y="511"/>
                  </a:cubicBezTo>
                  <a:lnTo>
                    <a:pt x="76" y="218"/>
                  </a:lnTo>
                  <a:cubicBezTo>
                    <a:pt x="76" y="143"/>
                    <a:pt x="143" y="84"/>
                    <a:pt x="219" y="84"/>
                  </a:cubicBezTo>
                  <a:close/>
                  <a:moveTo>
                    <a:pt x="219" y="0"/>
                  </a:moveTo>
                  <a:cubicBezTo>
                    <a:pt x="101" y="0"/>
                    <a:pt x="1" y="101"/>
                    <a:pt x="1" y="218"/>
                  </a:cubicBezTo>
                  <a:lnTo>
                    <a:pt x="1" y="511"/>
                  </a:lnTo>
                  <a:cubicBezTo>
                    <a:pt x="1" y="628"/>
                    <a:pt x="101" y="729"/>
                    <a:pt x="219" y="729"/>
                  </a:cubicBezTo>
                  <a:lnTo>
                    <a:pt x="511" y="729"/>
                  </a:lnTo>
                  <a:cubicBezTo>
                    <a:pt x="629" y="729"/>
                    <a:pt x="729" y="628"/>
                    <a:pt x="729" y="511"/>
                  </a:cubicBezTo>
                  <a:lnTo>
                    <a:pt x="729" y="218"/>
                  </a:lnTo>
                  <a:cubicBezTo>
                    <a:pt x="729" y="101"/>
                    <a:pt x="629" y="0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FDC251-90DB-DA29-DF8D-EABFB0EB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0" y="376001"/>
            <a:ext cx="3067293" cy="42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>
          <a:extLst>
            <a:ext uri="{FF2B5EF4-FFF2-40B4-BE49-F238E27FC236}">
              <a16:creationId xmlns:a16="http://schemas.microsoft.com/office/drawing/2014/main" id="{B8A71FFA-AED6-1A04-42FE-80308562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60">
            <a:extLst>
              <a:ext uri="{FF2B5EF4-FFF2-40B4-BE49-F238E27FC236}">
                <a16:creationId xmlns:a16="http://schemas.microsoft.com/office/drawing/2014/main" id="{F481ECB0-C6CC-58E2-C3DE-2CB5A1EB6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993" y="571560"/>
            <a:ext cx="8188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100" dirty="0"/>
              <a:t>Estrategias de despliegue en Kubernetes</a:t>
            </a:r>
            <a:endParaRPr sz="3100" dirty="0"/>
          </a:p>
        </p:txBody>
      </p:sp>
      <p:sp>
        <p:nvSpPr>
          <p:cNvPr id="1128" name="Google Shape;1128;p60">
            <a:extLst>
              <a:ext uri="{FF2B5EF4-FFF2-40B4-BE49-F238E27FC236}">
                <a16:creationId xmlns:a16="http://schemas.microsoft.com/office/drawing/2014/main" id="{96636F4E-A0D9-C281-980D-0D2DCFA26756}"/>
              </a:ext>
            </a:extLst>
          </p:cNvPr>
          <p:cNvSpPr/>
          <p:nvPr/>
        </p:nvSpPr>
        <p:spPr>
          <a:xfrm>
            <a:off x="713220" y="1506310"/>
            <a:ext cx="2309700" cy="106544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Rolling Updates</a:t>
            </a:r>
          </a:p>
        </p:txBody>
      </p:sp>
      <p:sp>
        <p:nvSpPr>
          <p:cNvPr id="1129" name="Google Shape;1129;p60">
            <a:extLst>
              <a:ext uri="{FF2B5EF4-FFF2-40B4-BE49-F238E27FC236}">
                <a16:creationId xmlns:a16="http://schemas.microsoft.com/office/drawing/2014/main" id="{3300EB6E-F8B3-DBEB-F1D7-00756917097D}"/>
              </a:ext>
            </a:extLst>
          </p:cNvPr>
          <p:cNvSpPr/>
          <p:nvPr/>
        </p:nvSpPr>
        <p:spPr>
          <a:xfrm>
            <a:off x="3417145" y="1506309"/>
            <a:ext cx="2309700" cy="106543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Canary Releases</a:t>
            </a:r>
            <a:endParaRPr sz="24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130" name="Google Shape;1130;p60">
            <a:extLst>
              <a:ext uri="{FF2B5EF4-FFF2-40B4-BE49-F238E27FC236}">
                <a16:creationId xmlns:a16="http://schemas.microsoft.com/office/drawing/2014/main" id="{48C5CA8E-9ABE-233F-CB80-45D19A44E29D}"/>
              </a:ext>
            </a:extLst>
          </p:cNvPr>
          <p:cNvSpPr/>
          <p:nvPr/>
        </p:nvSpPr>
        <p:spPr>
          <a:xfrm>
            <a:off x="6121072" y="1506310"/>
            <a:ext cx="2309700" cy="1065438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M</a:t>
            </a:r>
            <a:r>
              <a:rPr lang="es-PE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Blue-Green Deployments</a:t>
            </a:r>
            <a:endParaRPr sz="24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132" name="Google Shape;1132;p60">
            <a:extLst>
              <a:ext uri="{FF2B5EF4-FFF2-40B4-BE49-F238E27FC236}">
                <a16:creationId xmlns:a16="http://schemas.microsoft.com/office/drawing/2014/main" id="{91C3D18E-38BB-A03A-0119-5DE3177B1F98}"/>
              </a:ext>
            </a:extLst>
          </p:cNvPr>
          <p:cNvSpPr txBox="1"/>
          <p:nvPr/>
        </p:nvSpPr>
        <p:spPr>
          <a:xfrm>
            <a:off x="640552" y="3058925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Actualiza </a:t>
            </a:r>
            <a:endParaRPr sz="18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3" name="Google Shape;1133;p60">
            <a:extLst>
              <a:ext uri="{FF2B5EF4-FFF2-40B4-BE49-F238E27FC236}">
                <a16:creationId xmlns:a16="http://schemas.microsoft.com/office/drawing/2014/main" id="{A9331814-1195-7896-316F-A6911B2A2DF3}"/>
              </a:ext>
            </a:extLst>
          </p:cNvPr>
          <p:cNvSpPr txBox="1"/>
          <p:nvPr/>
        </p:nvSpPr>
        <p:spPr>
          <a:xfrm>
            <a:off x="3380812" y="2959847"/>
            <a:ext cx="2309700" cy="1497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Despliega una versión nueva solo a un porcentaje de usuarios</a:t>
            </a:r>
            <a:endParaRPr sz="18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4" name="Google Shape;1134;p60">
            <a:extLst>
              <a:ext uri="{FF2B5EF4-FFF2-40B4-BE49-F238E27FC236}">
                <a16:creationId xmlns:a16="http://schemas.microsoft.com/office/drawing/2014/main" id="{368B98CF-7734-6201-8028-195BFF5B6FE4}"/>
              </a:ext>
            </a:extLst>
          </p:cNvPr>
          <p:cNvSpPr txBox="1"/>
          <p:nvPr/>
        </p:nvSpPr>
        <p:spPr>
          <a:xfrm>
            <a:off x="6048404" y="3008291"/>
            <a:ext cx="2309700" cy="112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/>
              <a:t>Mantiene dos versiones y cambia el tráfico entre ellas</a:t>
            </a:r>
            <a:endParaRPr sz="18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8581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66"/>
          <p:cNvSpPr txBox="1">
            <a:spLocks noGrp="1"/>
          </p:cNvSpPr>
          <p:nvPr>
            <p:ph type="title"/>
          </p:nvPr>
        </p:nvSpPr>
        <p:spPr>
          <a:xfrm>
            <a:off x="713275" y="445024"/>
            <a:ext cx="7717500" cy="114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Desplegando código:</a:t>
            </a:r>
            <a:br>
              <a:rPr lang="es-PE" dirty="0"/>
            </a:br>
            <a:r>
              <a:rPr lang="es-PE" sz="2500" i="0" dirty="0">
                <a:solidFill>
                  <a:schemeClr val="tx1"/>
                </a:solidFill>
                <a:effectLst/>
                <a:latin typeface="-apple-system"/>
              </a:rPr>
              <a:t>Ciclo de vida del despliegue: </a:t>
            </a:r>
            <a:endParaRPr sz="2500" dirty="0">
              <a:solidFill>
                <a:schemeClr val="tx1"/>
              </a:solidFill>
            </a:endParaRPr>
          </a:p>
        </p:txBody>
      </p:sp>
      <p:cxnSp>
        <p:nvCxnSpPr>
          <p:cNvPr id="1382" name="Google Shape;1382;p66"/>
          <p:cNvCxnSpPr>
            <a:stCxn id="1383" idx="3"/>
            <a:endCxn id="1384" idx="1"/>
          </p:cNvCxnSpPr>
          <p:nvPr/>
        </p:nvCxnSpPr>
        <p:spPr>
          <a:xfrm>
            <a:off x="4241200" y="2319300"/>
            <a:ext cx="6597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5" name="Google Shape;1385;p66"/>
          <p:cNvCxnSpPr>
            <a:cxnSpLocks/>
            <a:endCxn id="1386" idx="1"/>
          </p:cNvCxnSpPr>
          <p:nvPr/>
        </p:nvCxnSpPr>
        <p:spPr>
          <a:xfrm>
            <a:off x="-1650" y="2319300"/>
            <a:ext cx="78888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7" name="Google Shape;1387;p66"/>
          <p:cNvCxnSpPr>
            <a:cxnSpLocks/>
            <a:stCxn id="1386" idx="3"/>
            <a:endCxn id="1383" idx="1"/>
          </p:cNvCxnSpPr>
          <p:nvPr/>
        </p:nvCxnSpPr>
        <p:spPr>
          <a:xfrm>
            <a:off x="2474550" y="2319300"/>
            <a:ext cx="4427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8" name="Google Shape;1388;p66"/>
          <p:cNvCxnSpPr>
            <a:stCxn id="1384" idx="3"/>
            <a:endCxn id="1389" idx="1"/>
          </p:cNvCxnSpPr>
          <p:nvPr/>
        </p:nvCxnSpPr>
        <p:spPr>
          <a:xfrm>
            <a:off x="6224750" y="2319300"/>
            <a:ext cx="6597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0" name="Google Shape;1390;p66"/>
          <p:cNvCxnSpPr>
            <a:stCxn id="1389" idx="3"/>
          </p:cNvCxnSpPr>
          <p:nvPr/>
        </p:nvCxnSpPr>
        <p:spPr>
          <a:xfrm>
            <a:off x="8208300" y="2319300"/>
            <a:ext cx="9618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6" name="Google Shape;1386;p66"/>
          <p:cNvSpPr/>
          <p:nvPr/>
        </p:nvSpPr>
        <p:spPr>
          <a:xfrm>
            <a:off x="787232" y="1657350"/>
            <a:ext cx="1687318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Dessarrollo</a:t>
            </a:r>
            <a:endParaRPr sz="20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83" name="Google Shape;1383;p66"/>
          <p:cNvSpPr/>
          <p:nvPr/>
        </p:nvSpPr>
        <p:spPr>
          <a:xfrm>
            <a:off x="2917300" y="1657350"/>
            <a:ext cx="1323900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Build</a:t>
            </a:r>
            <a:endParaRPr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84" name="Google Shape;1384;p66"/>
          <p:cNvSpPr/>
          <p:nvPr/>
        </p:nvSpPr>
        <p:spPr>
          <a:xfrm>
            <a:off x="4900850" y="1657350"/>
            <a:ext cx="1323900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Test</a:t>
            </a:r>
            <a:endParaRPr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89" name="Google Shape;1389;p66"/>
          <p:cNvSpPr/>
          <p:nvPr/>
        </p:nvSpPr>
        <p:spPr>
          <a:xfrm>
            <a:off x="6884400" y="1657350"/>
            <a:ext cx="1323900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Deploy</a:t>
            </a:r>
            <a:endParaRPr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92" name="Google Shape;1392;p66"/>
          <p:cNvSpPr txBox="1"/>
          <p:nvPr/>
        </p:nvSpPr>
        <p:spPr>
          <a:xfrm>
            <a:off x="716850" y="3360874"/>
            <a:ext cx="1757700" cy="90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 escribe el código y se definen dependencias en un repositorio (Git).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4" name="Google Shape;1394;p66"/>
          <p:cNvSpPr txBox="1"/>
          <p:nvPr/>
        </p:nvSpPr>
        <p:spPr>
          <a:xfrm>
            <a:off x="2772481" y="3360873"/>
            <a:ext cx="1757700" cy="112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 construye una imagen Docker a partir de un Dockerfile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6" name="Google Shape;1396;p66"/>
          <p:cNvSpPr txBox="1"/>
          <p:nvPr/>
        </p:nvSpPr>
        <p:spPr>
          <a:xfrm>
            <a:off x="4683950" y="3298233"/>
            <a:ext cx="1757700" cy="140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 ejecutan pruebas automatizadas en la imagen para validar su funcionamiento.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8" name="Google Shape;1398;p66"/>
          <p:cNvSpPr txBox="1"/>
          <p:nvPr/>
        </p:nvSpPr>
        <p:spPr>
          <a:xfrm>
            <a:off x="6669450" y="3299076"/>
            <a:ext cx="1757700" cy="139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 imagen se publica en un registro (ej. Docker Hub) y se despliega en Kubernetes.</a:t>
            </a:r>
            <a:endParaRPr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>
          <a:extLst>
            <a:ext uri="{FF2B5EF4-FFF2-40B4-BE49-F238E27FC236}">
              <a16:creationId xmlns:a16="http://schemas.microsoft.com/office/drawing/2014/main" id="{D250E010-AA2B-76B9-2A7D-10F36E10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4">
            <a:extLst>
              <a:ext uri="{FF2B5EF4-FFF2-40B4-BE49-F238E27FC236}">
                <a16:creationId xmlns:a16="http://schemas.microsoft.com/office/drawing/2014/main" id="{C9DD316C-9034-029C-9C0C-4E73CCFDF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667" y="1316690"/>
            <a:ext cx="4243838" cy="2716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dirty="0"/>
              <a:t>Implementación de Docker y Kubernetes en pipelines</a:t>
            </a:r>
            <a:endParaRPr sz="3000" dirty="0"/>
          </a:p>
        </p:txBody>
      </p:sp>
      <p:grpSp>
        <p:nvGrpSpPr>
          <p:cNvPr id="9" name="Google Shape;1225;p63">
            <a:extLst>
              <a:ext uri="{FF2B5EF4-FFF2-40B4-BE49-F238E27FC236}">
                <a16:creationId xmlns:a16="http://schemas.microsoft.com/office/drawing/2014/main" id="{17570174-80C0-7579-9CE9-1410EC1023B0}"/>
              </a:ext>
            </a:extLst>
          </p:cNvPr>
          <p:cNvGrpSpPr/>
          <p:nvPr/>
        </p:nvGrpSpPr>
        <p:grpSpPr>
          <a:xfrm>
            <a:off x="5250541" y="1679811"/>
            <a:ext cx="3548952" cy="2138290"/>
            <a:chOff x="1572575" y="3497750"/>
            <a:chExt cx="843650" cy="639425"/>
          </a:xfrm>
        </p:grpSpPr>
        <p:sp>
          <p:nvSpPr>
            <p:cNvPr id="10" name="Google Shape;1226;p63">
              <a:extLst>
                <a:ext uri="{FF2B5EF4-FFF2-40B4-BE49-F238E27FC236}">
                  <a16:creationId xmlns:a16="http://schemas.microsoft.com/office/drawing/2014/main" id="{286D46E7-17C8-9C1F-02DB-C0FB383FEB86}"/>
                </a:ext>
              </a:extLst>
            </p:cNvPr>
            <p:cNvSpPr/>
            <p:nvPr/>
          </p:nvSpPr>
          <p:spPr>
            <a:xfrm>
              <a:off x="1572575" y="3497750"/>
              <a:ext cx="843650" cy="534600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7;p63">
              <a:extLst>
                <a:ext uri="{FF2B5EF4-FFF2-40B4-BE49-F238E27FC236}">
                  <a16:creationId xmlns:a16="http://schemas.microsoft.com/office/drawing/2014/main" id="{1E89F74B-6F23-AE66-143C-D41C6B652C87}"/>
                </a:ext>
              </a:extLst>
            </p:cNvPr>
            <p:cNvSpPr/>
            <p:nvPr/>
          </p:nvSpPr>
          <p:spPr>
            <a:xfrm>
              <a:off x="1904398" y="4024708"/>
              <a:ext cx="179975" cy="112462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28;p63">
              <a:extLst>
                <a:ext uri="{FF2B5EF4-FFF2-40B4-BE49-F238E27FC236}">
                  <a16:creationId xmlns:a16="http://schemas.microsoft.com/office/drawing/2014/main" id="{168D653C-DB64-37EA-9FB7-7F8A51983423}"/>
                </a:ext>
              </a:extLst>
            </p:cNvPr>
            <p:cNvSpPr/>
            <p:nvPr/>
          </p:nvSpPr>
          <p:spPr>
            <a:xfrm>
              <a:off x="1852950" y="4127950"/>
              <a:ext cx="283100" cy="9225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ue and white rectangular sign with a white logo&#10;&#10;AI-generated content may be incorrect.">
            <a:extLst>
              <a:ext uri="{FF2B5EF4-FFF2-40B4-BE49-F238E27FC236}">
                <a16:creationId xmlns:a16="http://schemas.microsoft.com/office/drawing/2014/main" id="{4373DC68-9264-50D8-B962-EADE6023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37" y="1757935"/>
            <a:ext cx="3425238" cy="16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>
          <a:extLst>
            <a:ext uri="{FF2B5EF4-FFF2-40B4-BE49-F238E27FC236}">
              <a16:creationId xmlns:a16="http://schemas.microsoft.com/office/drawing/2014/main" id="{E9B56D8C-04C2-84D9-7B84-690975376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66">
            <a:extLst>
              <a:ext uri="{FF2B5EF4-FFF2-40B4-BE49-F238E27FC236}">
                <a16:creationId xmlns:a16="http://schemas.microsoft.com/office/drawing/2014/main" id="{48694D09-00DC-7B4E-4FB7-CAFF7DB60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4"/>
            <a:ext cx="7717500" cy="114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Tarea Teórica:</a:t>
            </a:r>
            <a:br>
              <a:rPr lang="es-PE" dirty="0"/>
            </a:br>
            <a:r>
              <a:rPr lang="es-PE" sz="2800" dirty="0">
                <a:latin typeface="Ubuntu" panose="020B0504030602030204" pitchFamily="34" charset="0"/>
              </a:rPr>
              <a:t>Flujo simple de despliegue</a:t>
            </a:r>
            <a:endParaRPr sz="2800" dirty="0">
              <a:solidFill>
                <a:schemeClr val="tx1"/>
              </a:solidFill>
              <a:latin typeface="Ubuntu" panose="020B0504030602030204" pitchFamily="34" charset="0"/>
            </a:endParaRPr>
          </a:p>
        </p:txBody>
      </p:sp>
      <p:cxnSp>
        <p:nvCxnSpPr>
          <p:cNvPr id="1382" name="Google Shape;1382;p66">
            <a:extLst>
              <a:ext uri="{FF2B5EF4-FFF2-40B4-BE49-F238E27FC236}">
                <a16:creationId xmlns:a16="http://schemas.microsoft.com/office/drawing/2014/main" id="{9C179E0F-C79D-AB03-6C68-B0D3537D07FD}"/>
              </a:ext>
            </a:extLst>
          </p:cNvPr>
          <p:cNvCxnSpPr>
            <a:cxnSpLocks/>
            <a:stCxn id="1383" idx="3"/>
            <a:endCxn id="1384" idx="1"/>
          </p:cNvCxnSpPr>
          <p:nvPr/>
        </p:nvCxnSpPr>
        <p:spPr>
          <a:xfrm>
            <a:off x="4530181" y="2319300"/>
            <a:ext cx="370669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5" name="Google Shape;1385;p66">
            <a:extLst>
              <a:ext uri="{FF2B5EF4-FFF2-40B4-BE49-F238E27FC236}">
                <a16:creationId xmlns:a16="http://schemas.microsoft.com/office/drawing/2014/main" id="{27C4D9E2-263B-0F13-4A00-75538E464CAD}"/>
              </a:ext>
            </a:extLst>
          </p:cNvPr>
          <p:cNvCxnSpPr>
            <a:cxnSpLocks/>
            <a:endCxn id="1386" idx="1"/>
          </p:cNvCxnSpPr>
          <p:nvPr/>
        </p:nvCxnSpPr>
        <p:spPr>
          <a:xfrm>
            <a:off x="-1650" y="2319300"/>
            <a:ext cx="78888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7" name="Google Shape;1387;p66">
            <a:extLst>
              <a:ext uri="{FF2B5EF4-FFF2-40B4-BE49-F238E27FC236}">
                <a16:creationId xmlns:a16="http://schemas.microsoft.com/office/drawing/2014/main" id="{9FCD079D-6B5F-AE70-3C97-FBAD08BFFBFA}"/>
              </a:ext>
            </a:extLst>
          </p:cNvPr>
          <p:cNvCxnSpPr>
            <a:cxnSpLocks/>
            <a:stCxn id="1386" idx="3"/>
            <a:endCxn id="1383" idx="1"/>
          </p:cNvCxnSpPr>
          <p:nvPr/>
        </p:nvCxnSpPr>
        <p:spPr>
          <a:xfrm>
            <a:off x="2474550" y="2319300"/>
            <a:ext cx="36831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8" name="Google Shape;1388;p66">
            <a:extLst>
              <a:ext uri="{FF2B5EF4-FFF2-40B4-BE49-F238E27FC236}">
                <a16:creationId xmlns:a16="http://schemas.microsoft.com/office/drawing/2014/main" id="{CF7C1D21-7364-F9D6-458A-3B3F59816ADF}"/>
              </a:ext>
            </a:extLst>
          </p:cNvPr>
          <p:cNvCxnSpPr>
            <a:cxnSpLocks/>
            <a:stCxn id="1384" idx="3"/>
            <a:endCxn id="1389" idx="1"/>
          </p:cNvCxnSpPr>
          <p:nvPr/>
        </p:nvCxnSpPr>
        <p:spPr>
          <a:xfrm>
            <a:off x="6441650" y="2319300"/>
            <a:ext cx="4427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0" name="Google Shape;1390;p66">
            <a:extLst>
              <a:ext uri="{FF2B5EF4-FFF2-40B4-BE49-F238E27FC236}">
                <a16:creationId xmlns:a16="http://schemas.microsoft.com/office/drawing/2014/main" id="{94F1982E-01D7-EA00-1704-A93FEEF18361}"/>
              </a:ext>
            </a:extLst>
          </p:cNvPr>
          <p:cNvCxnSpPr>
            <a:cxnSpLocks/>
            <a:stCxn id="1389" idx="3"/>
          </p:cNvCxnSpPr>
          <p:nvPr/>
        </p:nvCxnSpPr>
        <p:spPr>
          <a:xfrm>
            <a:off x="8592938" y="2319300"/>
            <a:ext cx="5771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6" name="Google Shape;1386;p66">
            <a:extLst>
              <a:ext uri="{FF2B5EF4-FFF2-40B4-BE49-F238E27FC236}">
                <a16:creationId xmlns:a16="http://schemas.microsoft.com/office/drawing/2014/main" id="{D58D5035-DE3C-6F17-2696-50C56249E495}"/>
              </a:ext>
            </a:extLst>
          </p:cNvPr>
          <p:cNvSpPr/>
          <p:nvPr/>
        </p:nvSpPr>
        <p:spPr>
          <a:xfrm>
            <a:off x="787232" y="1657350"/>
            <a:ext cx="1687318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Cambio de Codigo</a:t>
            </a:r>
            <a:endParaRPr sz="20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83" name="Google Shape;1383;p66">
            <a:extLst>
              <a:ext uri="{FF2B5EF4-FFF2-40B4-BE49-F238E27FC236}">
                <a16:creationId xmlns:a16="http://schemas.microsoft.com/office/drawing/2014/main" id="{8F9DEA13-807E-11DA-5E91-9FA3FFF95D57}"/>
              </a:ext>
            </a:extLst>
          </p:cNvPr>
          <p:cNvSpPr/>
          <p:nvPr/>
        </p:nvSpPr>
        <p:spPr>
          <a:xfrm>
            <a:off x="2842863" y="1657350"/>
            <a:ext cx="1687318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Construccion de imagen Docker</a:t>
            </a:r>
            <a:endParaRPr sz="18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84" name="Google Shape;1384;p66">
            <a:extLst>
              <a:ext uri="{FF2B5EF4-FFF2-40B4-BE49-F238E27FC236}">
                <a16:creationId xmlns:a16="http://schemas.microsoft.com/office/drawing/2014/main" id="{784C1EDF-3C1A-0DB7-7923-8E63478CADCF}"/>
              </a:ext>
            </a:extLst>
          </p:cNvPr>
          <p:cNvSpPr/>
          <p:nvPr/>
        </p:nvSpPr>
        <p:spPr>
          <a:xfrm>
            <a:off x="4900850" y="1657350"/>
            <a:ext cx="1540800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Publicacion de un registro</a:t>
            </a:r>
            <a:endParaRPr sz="18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  <p:sp>
        <p:nvSpPr>
          <p:cNvPr id="1389" name="Google Shape;1389;p66">
            <a:extLst>
              <a:ext uri="{FF2B5EF4-FFF2-40B4-BE49-F238E27FC236}">
                <a16:creationId xmlns:a16="http://schemas.microsoft.com/office/drawing/2014/main" id="{9AA5EF3D-7AE6-8D49-4A0B-6C56B055E75D}"/>
              </a:ext>
            </a:extLst>
          </p:cNvPr>
          <p:cNvSpPr/>
          <p:nvPr/>
        </p:nvSpPr>
        <p:spPr>
          <a:xfrm>
            <a:off x="6884400" y="1657350"/>
            <a:ext cx="1708538" cy="132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rPr>
              <a:t>Actualizacion en Kubernetes</a:t>
            </a:r>
            <a:endParaRPr sz="1800" dirty="0">
              <a:solidFill>
                <a:schemeClr val="dk1"/>
              </a:solidFill>
              <a:latin typeface="Ruda Black"/>
              <a:ea typeface="Ruda Black"/>
              <a:cs typeface="Ruda Black"/>
              <a:sym typeface="Ruda Black"/>
            </a:endParaRPr>
          </a:p>
        </p:txBody>
      </p:sp>
    </p:spTree>
    <p:extLst>
      <p:ext uri="{BB962C8B-B14F-4D97-AF65-F5344CB8AC3E}">
        <p14:creationId xmlns:p14="http://schemas.microsoft.com/office/powerpoint/2010/main" val="38838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0"/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title" idx="2"/>
          </p:nvPr>
        </p:nvSpPr>
        <p:spPr>
          <a:xfrm>
            <a:off x="2282206" y="1476561"/>
            <a:ext cx="550536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PE" sz="2000" dirty="0"/>
              <a:t>Hinojosa Zamora, Frank Oliver</a:t>
            </a:r>
            <a:endParaRPr sz="2000" dirty="0"/>
          </a:p>
        </p:txBody>
      </p:sp>
      <p:sp>
        <p:nvSpPr>
          <p:cNvPr id="469" name="Google Shape;469;p40"/>
          <p:cNvSpPr txBox="1">
            <a:spLocks noGrp="1"/>
          </p:cNvSpPr>
          <p:nvPr>
            <p:ph type="title" idx="3"/>
          </p:nvPr>
        </p:nvSpPr>
        <p:spPr>
          <a:xfrm>
            <a:off x="2334937" y="2275393"/>
            <a:ext cx="550536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Serrano Arostegui, Edy Saul</a:t>
            </a:r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 idx="5"/>
          </p:nvPr>
        </p:nvSpPr>
        <p:spPr>
          <a:xfrm>
            <a:off x="2282206" y="3224711"/>
            <a:ext cx="5558097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Choquechambi Quispe, Germain Ronald</a:t>
            </a:r>
          </a:p>
        </p:txBody>
      </p:sp>
      <p:sp>
        <p:nvSpPr>
          <p:cNvPr id="475" name="Google Shape;475;p40"/>
          <p:cNvSpPr txBox="1">
            <a:spLocks noGrp="1"/>
          </p:cNvSpPr>
          <p:nvPr>
            <p:ph type="title" idx="9"/>
          </p:nvPr>
        </p:nvSpPr>
        <p:spPr>
          <a:xfrm>
            <a:off x="1148943" y="1483378"/>
            <a:ext cx="67511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6" name="Google Shape;476;p40"/>
          <p:cNvSpPr txBox="1">
            <a:spLocks noGrp="1"/>
          </p:cNvSpPr>
          <p:nvPr>
            <p:ph type="title" idx="13"/>
          </p:nvPr>
        </p:nvSpPr>
        <p:spPr>
          <a:xfrm>
            <a:off x="1190428" y="3083634"/>
            <a:ext cx="68695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7" name="Google Shape;477;p40"/>
          <p:cNvSpPr txBox="1">
            <a:spLocks noGrp="1"/>
          </p:cNvSpPr>
          <p:nvPr>
            <p:ph type="title" idx="14"/>
          </p:nvPr>
        </p:nvSpPr>
        <p:spPr>
          <a:xfrm>
            <a:off x="1143025" y="2273551"/>
            <a:ext cx="68695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79" name="Google Shape;479;p40"/>
          <p:cNvGrpSpPr/>
          <p:nvPr/>
        </p:nvGrpSpPr>
        <p:grpSpPr>
          <a:xfrm>
            <a:off x="7840303" y="673473"/>
            <a:ext cx="1106494" cy="789616"/>
            <a:chOff x="1618650" y="3183250"/>
            <a:chExt cx="584025" cy="416750"/>
          </a:xfrm>
        </p:grpSpPr>
        <p:sp>
          <p:nvSpPr>
            <p:cNvPr id="480" name="Google Shape;480;p40"/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40"/>
          <p:cNvSpPr/>
          <p:nvPr/>
        </p:nvSpPr>
        <p:spPr>
          <a:xfrm rot="-2700000">
            <a:off x="8302366" y="1235257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0235;p80">
            <a:extLst>
              <a:ext uri="{FF2B5EF4-FFF2-40B4-BE49-F238E27FC236}">
                <a16:creationId xmlns:a16="http://schemas.microsoft.com/office/drawing/2014/main" id="{6CFF9BAA-97E0-1023-B3DD-D985A14BEA3F}"/>
              </a:ext>
            </a:extLst>
          </p:cNvPr>
          <p:cNvSpPr/>
          <p:nvPr/>
        </p:nvSpPr>
        <p:spPr>
          <a:xfrm>
            <a:off x="7138634" y="1968727"/>
            <a:ext cx="800330" cy="832524"/>
          </a:xfrm>
          <a:custGeom>
            <a:avLst/>
            <a:gdLst/>
            <a:ahLst/>
            <a:cxnLst/>
            <a:rect l="l" t="t" r="r" b="b"/>
            <a:pathLst>
              <a:path w="11847" h="11816" extrusionOk="0">
                <a:moveTo>
                  <a:pt x="3151" y="694"/>
                </a:moveTo>
                <a:cubicBezTo>
                  <a:pt x="3718" y="694"/>
                  <a:pt x="4159" y="1166"/>
                  <a:pt x="4159" y="1734"/>
                </a:cubicBezTo>
                <a:cubicBezTo>
                  <a:pt x="4159" y="2301"/>
                  <a:pt x="3686" y="2742"/>
                  <a:pt x="3151" y="2742"/>
                </a:cubicBezTo>
                <a:cubicBezTo>
                  <a:pt x="2584" y="2742"/>
                  <a:pt x="2111" y="2269"/>
                  <a:pt x="2111" y="1734"/>
                </a:cubicBezTo>
                <a:cubicBezTo>
                  <a:pt x="2080" y="1166"/>
                  <a:pt x="2552" y="694"/>
                  <a:pt x="3151" y="694"/>
                </a:cubicBezTo>
                <a:close/>
                <a:moveTo>
                  <a:pt x="8727" y="694"/>
                </a:moveTo>
                <a:cubicBezTo>
                  <a:pt x="9326" y="694"/>
                  <a:pt x="9767" y="1166"/>
                  <a:pt x="9767" y="1734"/>
                </a:cubicBezTo>
                <a:cubicBezTo>
                  <a:pt x="9767" y="2301"/>
                  <a:pt x="9294" y="2742"/>
                  <a:pt x="8727" y="2742"/>
                </a:cubicBezTo>
                <a:cubicBezTo>
                  <a:pt x="8128" y="2742"/>
                  <a:pt x="7719" y="2269"/>
                  <a:pt x="7719" y="1734"/>
                </a:cubicBezTo>
                <a:cubicBezTo>
                  <a:pt x="7656" y="1166"/>
                  <a:pt x="8128" y="694"/>
                  <a:pt x="8727" y="694"/>
                </a:cubicBezTo>
                <a:close/>
                <a:moveTo>
                  <a:pt x="5923" y="4852"/>
                </a:moveTo>
                <a:cubicBezTo>
                  <a:pt x="6522" y="4852"/>
                  <a:pt x="6994" y="5325"/>
                  <a:pt x="6994" y="5861"/>
                </a:cubicBezTo>
                <a:cubicBezTo>
                  <a:pt x="6994" y="6396"/>
                  <a:pt x="6522" y="6869"/>
                  <a:pt x="5923" y="6869"/>
                </a:cubicBezTo>
                <a:cubicBezTo>
                  <a:pt x="5356" y="6869"/>
                  <a:pt x="4883" y="6428"/>
                  <a:pt x="4883" y="5861"/>
                </a:cubicBezTo>
                <a:cubicBezTo>
                  <a:pt x="4883" y="5294"/>
                  <a:pt x="5356" y="4852"/>
                  <a:pt x="5923" y="4852"/>
                </a:cubicBezTo>
                <a:close/>
                <a:moveTo>
                  <a:pt x="3151" y="3466"/>
                </a:moveTo>
                <a:cubicBezTo>
                  <a:pt x="3875" y="3466"/>
                  <a:pt x="4600" y="3813"/>
                  <a:pt x="5072" y="4380"/>
                </a:cubicBezTo>
                <a:cubicBezTo>
                  <a:pt x="4537" y="4695"/>
                  <a:pt x="4159" y="5231"/>
                  <a:pt x="4159" y="5861"/>
                </a:cubicBezTo>
                <a:cubicBezTo>
                  <a:pt x="4159" y="6239"/>
                  <a:pt x="4285" y="6617"/>
                  <a:pt x="4505" y="6900"/>
                </a:cubicBezTo>
                <a:lnTo>
                  <a:pt x="693" y="6900"/>
                </a:lnTo>
                <a:lnTo>
                  <a:pt x="693" y="5892"/>
                </a:lnTo>
                <a:cubicBezTo>
                  <a:pt x="693" y="4569"/>
                  <a:pt x="1796" y="3466"/>
                  <a:pt x="3151" y="3466"/>
                </a:cubicBezTo>
                <a:close/>
                <a:moveTo>
                  <a:pt x="8696" y="3498"/>
                </a:moveTo>
                <a:cubicBezTo>
                  <a:pt x="10019" y="3498"/>
                  <a:pt x="11121" y="4600"/>
                  <a:pt x="11121" y="5955"/>
                </a:cubicBezTo>
                <a:lnTo>
                  <a:pt x="11121" y="6932"/>
                </a:lnTo>
                <a:lnTo>
                  <a:pt x="7309" y="6932"/>
                </a:lnTo>
                <a:cubicBezTo>
                  <a:pt x="7561" y="6617"/>
                  <a:pt x="7656" y="6270"/>
                  <a:pt x="7656" y="5892"/>
                </a:cubicBezTo>
                <a:cubicBezTo>
                  <a:pt x="7656" y="5262"/>
                  <a:pt x="7309" y="4726"/>
                  <a:pt x="6774" y="4411"/>
                </a:cubicBezTo>
                <a:cubicBezTo>
                  <a:pt x="7215" y="3813"/>
                  <a:pt x="7939" y="3498"/>
                  <a:pt x="8696" y="3498"/>
                </a:cubicBezTo>
                <a:close/>
                <a:moveTo>
                  <a:pt x="5923" y="7625"/>
                </a:moveTo>
                <a:cubicBezTo>
                  <a:pt x="6207" y="7625"/>
                  <a:pt x="6490" y="7656"/>
                  <a:pt x="6711" y="7751"/>
                </a:cubicBezTo>
                <a:lnTo>
                  <a:pt x="5923" y="8791"/>
                </a:lnTo>
                <a:lnTo>
                  <a:pt x="5135" y="7751"/>
                </a:lnTo>
                <a:cubicBezTo>
                  <a:pt x="5388" y="7688"/>
                  <a:pt x="5671" y="7625"/>
                  <a:pt x="5923" y="7625"/>
                </a:cubicBezTo>
                <a:close/>
                <a:moveTo>
                  <a:pt x="4505" y="8066"/>
                </a:moveTo>
                <a:lnTo>
                  <a:pt x="5577" y="9484"/>
                </a:lnTo>
                <a:lnTo>
                  <a:pt x="5577" y="11153"/>
                </a:lnTo>
                <a:lnTo>
                  <a:pt x="3497" y="11153"/>
                </a:lnTo>
                <a:lnTo>
                  <a:pt x="3497" y="10019"/>
                </a:lnTo>
                <a:cubicBezTo>
                  <a:pt x="3497" y="9200"/>
                  <a:pt x="3875" y="8507"/>
                  <a:pt x="4505" y="8066"/>
                </a:cubicBezTo>
                <a:close/>
                <a:moveTo>
                  <a:pt x="7341" y="8066"/>
                </a:moveTo>
                <a:cubicBezTo>
                  <a:pt x="7939" y="8507"/>
                  <a:pt x="8381" y="9263"/>
                  <a:pt x="8381" y="10051"/>
                </a:cubicBezTo>
                <a:lnTo>
                  <a:pt x="8381" y="11153"/>
                </a:lnTo>
                <a:lnTo>
                  <a:pt x="6301" y="11153"/>
                </a:lnTo>
                <a:lnTo>
                  <a:pt x="6301" y="9484"/>
                </a:lnTo>
                <a:lnTo>
                  <a:pt x="7341" y="8066"/>
                </a:lnTo>
                <a:close/>
                <a:moveTo>
                  <a:pt x="3088" y="1"/>
                </a:moveTo>
                <a:cubicBezTo>
                  <a:pt x="2143" y="1"/>
                  <a:pt x="1355" y="788"/>
                  <a:pt x="1355" y="1734"/>
                </a:cubicBezTo>
                <a:cubicBezTo>
                  <a:pt x="1355" y="2238"/>
                  <a:pt x="1575" y="2679"/>
                  <a:pt x="1922" y="2994"/>
                </a:cubicBezTo>
                <a:cubicBezTo>
                  <a:pt x="788" y="3466"/>
                  <a:pt x="0" y="4569"/>
                  <a:pt x="0" y="5861"/>
                </a:cubicBezTo>
                <a:lnTo>
                  <a:pt x="0" y="7247"/>
                </a:lnTo>
                <a:cubicBezTo>
                  <a:pt x="0" y="7436"/>
                  <a:pt x="158" y="7593"/>
                  <a:pt x="347" y="7593"/>
                </a:cubicBezTo>
                <a:lnTo>
                  <a:pt x="3938" y="7593"/>
                </a:lnTo>
                <a:cubicBezTo>
                  <a:pt x="3214" y="8192"/>
                  <a:pt x="2741" y="9043"/>
                  <a:pt x="2741" y="10019"/>
                </a:cubicBezTo>
                <a:lnTo>
                  <a:pt x="2741" y="11437"/>
                </a:lnTo>
                <a:cubicBezTo>
                  <a:pt x="2741" y="11658"/>
                  <a:pt x="2899" y="11815"/>
                  <a:pt x="3088" y="11815"/>
                </a:cubicBezTo>
                <a:lnTo>
                  <a:pt x="8696" y="11815"/>
                </a:lnTo>
                <a:cubicBezTo>
                  <a:pt x="8885" y="11815"/>
                  <a:pt x="9042" y="11658"/>
                  <a:pt x="9042" y="11437"/>
                </a:cubicBezTo>
                <a:lnTo>
                  <a:pt x="9042" y="10019"/>
                </a:lnTo>
                <a:cubicBezTo>
                  <a:pt x="9042" y="9043"/>
                  <a:pt x="8570" y="8192"/>
                  <a:pt x="7876" y="7593"/>
                </a:cubicBezTo>
                <a:lnTo>
                  <a:pt x="11436" y="7593"/>
                </a:lnTo>
                <a:cubicBezTo>
                  <a:pt x="11657" y="7593"/>
                  <a:pt x="11815" y="7436"/>
                  <a:pt x="11815" y="7247"/>
                </a:cubicBezTo>
                <a:lnTo>
                  <a:pt x="11815" y="5861"/>
                </a:lnTo>
                <a:cubicBezTo>
                  <a:pt x="11846" y="4600"/>
                  <a:pt x="11027" y="3466"/>
                  <a:pt x="9861" y="2994"/>
                </a:cubicBezTo>
                <a:cubicBezTo>
                  <a:pt x="10239" y="2679"/>
                  <a:pt x="10428" y="2206"/>
                  <a:pt x="10428" y="1734"/>
                </a:cubicBezTo>
                <a:cubicBezTo>
                  <a:pt x="10428" y="788"/>
                  <a:pt x="9641" y="1"/>
                  <a:pt x="8696" y="1"/>
                </a:cubicBezTo>
                <a:cubicBezTo>
                  <a:pt x="7750" y="1"/>
                  <a:pt x="6963" y="788"/>
                  <a:pt x="6963" y="1734"/>
                </a:cubicBezTo>
                <a:cubicBezTo>
                  <a:pt x="6963" y="2238"/>
                  <a:pt x="7152" y="2679"/>
                  <a:pt x="7498" y="2994"/>
                </a:cubicBezTo>
                <a:cubicBezTo>
                  <a:pt x="6931" y="3214"/>
                  <a:pt x="6396" y="3624"/>
                  <a:pt x="6049" y="4159"/>
                </a:cubicBezTo>
                <a:lnTo>
                  <a:pt x="5734" y="4159"/>
                </a:lnTo>
                <a:cubicBezTo>
                  <a:pt x="5388" y="3655"/>
                  <a:pt x="4883" y="3214"/>
                  <a:pt x="4285" y="2994"/>
                </a:cubicBezTo>
                <a:cubicBezTo>
                  <a:pt x="4631" y="2679"/>
                  <a:pt x="4820" y="2238"/>
                  <a:pt x="4820" y="1734"/>
                </a:cubicBezTo>
                <a:cubicBezTo>
                  <a:pt x="4820" y="788"/>
                  <a:pt x="4033" y="1"/>
                  <a:pt x="3088" y="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>
          <a:extLst>
            <a:ext uri="{FF2B5EF4-FFF2-40B4-BE49-F238E27FC236}">
              <a16:creationId xmlns:a16="http://schemas.microsoft.com/office/drawing/2014/main" id="{7172FC06-EA56-B1D4-34E3-F260F0309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>
            <a:extLst>
              <a:ext uri="{FF2B5EF4-FFF2-40B4-BE49-F238E27FC236}">
                <a16:creationId xmlns:a16="http://schemas.microsoft.com/office/drawing/2014/main" id="{6396C608-4F43-4BBE-9281-783939921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1452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Tarea Teorica:</a:t>
            </a:r>
            <a:br>
              <a:rPr lang="en" sz="3200" dirty="0"/>
            </a:br>
            <a:r>
              <a:rPr lang="es-PE" sz="2300" dirty="0">
                <a:latin typeface="Ubuntu" panose="020B0504030602030204" pitchFamily="34" charset="0"/>
              </a:rPr>
              <a:t>Ventajas de usar Kubernetes para escalar una aplicación en un evento de alto tráfico.</a:t>
            </a:r>
            <a:endParaRPr sz="2300" dirty="0">
              <a:latin typeface="Ubuntu" panose="020B0504030602030204" pitchFamily="34" charset="0"/>
            </a:endParaRPr>
          </a:p>
        </p:txBody>
      </p:sp>
      <p:grpSp>
        <p:nvGrpSpPr>
          <p:cNvPr id="631" name="Google Shape;631;p45">
            <a:extLst>
              <a:ext uri="{FF2B5EF4-FFF2-40B4-BE49-F238E27FC236}">
                <a16:creationId xmlns:a16="http://schemas.microsoft.com/office/drawing/2014/main" id="{E1D16ADA-1A03-7755-982E-B8ADF753D72B}"/>
              </a:ext>
            </a:extLst>
          </p:cNvPr>
          <p:cNvGrpSpPr/>
          <p:nvPr/>
        </p:nvGrpSpPr>
        <p:grpSpPr>
          <a:xfrm rot="-1501639">
            <a:off x="8543495" y="2246500"/>
            <a:ext cx="585568" cy="804265"/>
            <a:chOff x="2890500" y="1457768"/>
            <a:chExt cx="587582" cy="807032"/>
          </a:xfrm>
        </p:grpSpPr>
        <p:sp>
          <p:nvSpPr>
            <p:cNvPr id="632" name="Google Shape;632;p45">
              <a:extLst>
                <a:ext uri="{FF2B5EF4-FFF2-40B4-BE49-F238E27FC236}">
                  <a16:creationId xmlns:a16="http://schemas.microsoft.com/office/drawing/2014/main" id="{263D3FEA-73BF-839A-F73B-22FF6776B5C1}"/>
                </a:ext>
              </a:extLst>
            </p:cNvPr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>
              <a:extLst>
                <a:ext uri="{FF2B5EF4-FFF2-40B4-BE49-F238E27FC236}">
                  <a16:creationId xmlns:a16="http://schemas.microsoft.com/office/drawing/2014/main" id="{75C68B4B-0253-11CE-F2C1-3BBBF145D2BA}"/>
                </a:ext>
              </a:extLst>
            </p:cNvPr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95;p74">
            <a:extLst>
              <a:ext uri="{FF2B5EF4-FFF2-40B4-BE49-F238E27FC236}">
                <a16:creationId xmlns:a16="http://schemas.microsoft.com/office/drawing/2014/main" id="{CD46AC44-F062-15EC-6EEE-65752F680D96}"/>
              </a:ext>
            </a:extLst>
          </p:cNvPr>
          <p:cNvSpPr txBox="1">
            <a:spLocks/>
          </p:cNvSpPr>
          <p:nvPr/>
        </p:nvSpPr>
        <p:spPr>
          <a:xfrm>
            <a:off x="839053" y="1974135"/>
            <a:ext cx="7465893" cy="279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r>
              <a:rPr lang="es-PE" sz="1700" b="1" dirty="0">
                <a:solidFill>
                  <a:schemeClr val="hlink"/>
                </a:solidFill>
                <a:uFill>
                  <a:noFill/>
                </a:uFill>
              </a:rPr>
              <a:t>Escalabilidad automática: </a:t>
            </a:r>
            <a:r>
              <a:rPr lang="es-PE" sz="1700" dirty="0">
                <a:solidFill>
                  <a:schemeClr val="hlink"/>
                </a:solidFill>
                <a:uFill>
                  <a:noFill/>
                </a:uFill>
              </a:rPr>
              <a:t>Kubernetes puede aumentar el número de réplicas de pods según la demanda con el Horizontal Pod Autoscaler (HPA).</a:t>
            </a:r>
          </a:p>
          <a:p>
            <a:pPr marL="139700" indent="0"/>
            <a:endParaRPr lang="es-PE" sz="1700" dirty="0">
              <a:solidFill>
                <a:schemeClr val="hlink"/>
              </a:solidFill>
              <a:uFill>
                <a:noFill/>
              </a:u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s-PE" sz="1700" b="1" dirty="0">
                <a:solidFill>
                  <a:schemeClr val="hlink"/>
                </a:solidFill>
                <a:uFill>
                  <a:noFill/>
                </a:uFill>
              </a:rPr>
              <a:t>Balanceo de carga: </a:t>
            </a:r>
            <a:r>
              <a:rPr lang="es-PE" sz="1700" dirty="0">
                <a:solidFill>
                  <a:schemeClr val="hlink"/>
                </a:solidFill>
                <a:uFill>
                  <a:noFill/>
                </a:uFill>
              </a:rPr>
              <a:t>Distribuye el tráfico entre múltiples pods mediante Services, evitando sobrecargas en un solo nodo.</a:t>
            </a:r>
          </a:p>
          <a:p>
            <a:pPr marL="139700" indent="0"/>
            <a:endParaRPr lang="es-PE" sz="1700" dirty="0">
              <a:solidFill>
                <a:schemeClr val="hlink"/>
              </a:solidFill>
              <a:uFill>
                <a:noFill/>
              </a:uFill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s-PE" sz="1700" b="1" dirty="0">
                <a:solidFill>
                  <a:schemeClr val="hlink"/>
                </a:solidFill>
                <a:uFill>
                  <a:noFill/>
                </a:uFill>
              </a:rPr>
              <a:t>Resiliencia y autorecuperación: </a:t>
            </a:r>
            <a:r>
              <a:rPr lang="es-PE" sz="1700" dirty="0">
                <a:solidFill>
                  <a:schemeClr val="hlink"/>
                </a:solidFill>
                <a:uFill>
                  <a:noFill/>
                </a:uFill>
              </a:rPr>
              <a:t>Si un pod falla, Kubernetes lo reemplaza automáticamente para mantener la disponibilidad del servicio.</a:t>
            </a:r>
          </a:p>
        </p:txBody>
      </p:sp>
    </p:spTree>
    <p:extLst>
      <p:ext uri="{BB962C8B-B14F-4D97-AF65-F5344CB8AC3E}">
        <p14:creationId xmlns:p14="http://schemas.microsoft.com/office/powerpoint/2010/main" val="366724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>
          <a:extLst>
            <a:ext uri="{FF2B5EF4-FFF2-40B4-BE49-F238E27FC236}">
              <a16:creationId xmlns:a16="http://schemas.microsoft.com/office/drawing/2014/main" id="{4970C420-F585-F946-7618-66F7A78EE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C4BFD946-D891-6E98-829C-4C1EB3E35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Estrategias de troubleshooting</a:t>
            </a:r>
            <a:endParaRPr dirty="0"/>
          </a:p>
        </p:txBody>
      </p:sp>
      <p:graphicFrame>
        <p:nvGraphicFramePr>
          <p:cNvPr id="454" name="Google Shape;454;p39">
            <a:extLst>
              <a:ext uri="{FF2B5EF4-FFF2-40B4-BE49-F238E27FC236}">
                <a16:creationId xmlns:a16="http://schemas.microsoft.com/office/drawing/2014/main" id="{85780A6C-678A-8D02-2205-8788A4172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07917"/>
              </p:ext>
            </p:extLst>
          </p:nvPr>
        </p:nvGraphicFramePr>
        <p:xfrm>
          <a:off x="587795" y="1742355"/>
          <a:ext cx="7968410" cy="2079847"/>
        </p:xfrm>
        <a:graphic>
          <a:graphicData uri="http://schemas.openxmlformats.org/drawingml/2006/table">
            <a:tbl>
              <a:tblPr>
                <a:noFill/>
                <a:tableStyleId>{4D47D314-03D3-4D25-AB1F-0CCB62293066}</a:tableStyleId>
              </a:tblPr>
              <a:tblGrid>
                <a:gridCol w="217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Triage de problemas</a:t>
                      </a:r>
                      <a:endParaRPr sz="16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 dirty="0"/>
                        <a:t>Se usan dashboards y alertas para identificar incidentes críticos.</a:t>
                      </a: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5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 b="1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Diagnóstico</a:t>
                      </a:r>
                      <a:endParaRPr sz="1600" b="1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 dirty="0"/>
                        <a:t>Se revisan logs, métricas y trazas en tiempo real para encontrar la causa raíz.</a:t>
                      </a: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7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Resolución</a:t>
                      </a:r>
                      <a:endParaRPr sz="16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6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 implementan soluciones como rollback a una versión estable, escalado de recursos o ajustes en la infraestructura.</a:t>
                      </a: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Google Shape;1189;p62">
            <a:extLst>
              <a:ext uri="{FF2B5EF4-FFF2-40B4-BE49-F238E27FC236}">
                <a16:creationId xmlns:a16="http://schemas.microsoft.com/office/drawing/2014/main" id="{BA9E7EB6-76D8-9218-61B3-612DCD1AD740}"/>
              </a:ext>
            </a:extLst>
          </p:cNvPr>
          <p:cNvGrpSpPr/>
          <p:nvPr/>
        </p:nvGrpSpPr>
        <p:grpSpPr>
          <a:xfrm>
            <a:off x="3338242" y="344634"/>
            <a:ext cx="528203" cy="113090"/>
            <a:chOff x="8284467" y="301559"/>
            <a:chExt cx="528203" cy="113090"/>
          </a:xfrm>
        </p:grpSpPr>
        <p:sp>
          <p:nvSpPr>
            <p:cNvPr id="5" name="Google Shape;1190;p62">
              <a:extLst>
                <a:ext uri="{FF2B5EF4-FFF2-40B4-BE49-F238E27FC236}">
                  <a16:creationId xmlns:a16="http://schemas.microsoft.com/office/drawing/2014/main" id="{6023266E-9653-0559-D263-1903AE6735BB}"/>
                </a:ext>
              </a:extLst>
            </p:cNvPr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1;p62">
              <a:extLst>
                <a:ext uri="{FF2B5EF4-FFF2-40B4-BE49-F238E27FC236}">
                  <a16:creationId xmlns:a16="http://schemas.microsoft.com/office/drawing/2014/main" id="{0A0FB06F-0816-4413-07A9-C8C59D84834F}"/>
                </a:ext>
              </a:extLst>
            </p:cNvPr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2;p62">
              <a:extLst>
                <a:ext uri="{FF2B5EF4-FFF2-40B4-BE49-F238E27FC236}">
                  <a16:creationId xmlns:a16="http://schemas.microsoft.com/office/drawing/2014/main" id="{1CD78390-1F58-EA03-BCD8-B3F58130CAC8}"/>
                </a:ext>
              </a:extLst>
            </p:cNvPr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5910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>
          <a:extLst>
            <a:ext uri="{FF2B5EF4-FFF2-40B4-BE49-F238E27FC236}">
              <a16:creationId xmlns:a16="http://schemas.microsoft.com/office/drawing/2014/main" id="{BF6D854C-3F27-F739-884B-B13ED777C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>
            <a:extLst>
              <a:ext uri="{FF2B5EF4-FFF2-40B4-BE49-F238E27FC236}">
                <a16:creationId xmlns:a16="http://schemas.microsoft.com/office/drawing/2014/main" id="{99A4CEB2-9963-97E9-C98D-BEEC38AFA48D}"/>
              </a:ext>
            </a:extLst>
          </p:cNvPr>
          <p:cNvGrpSpPr/>
          <p:nvPr/>
        </p:nvGrpSpPr>
        <p:grpSpPr>
          <a:xfrm>
            <a:off x="6619349" y="1993896"/>
            <a:ext cx="5300872" cy="3336927"/>
            <a:chOff x="507099" y="430158"/>
            <a:chExt cx="5300872" cy="3336927"/>
          </a:xfrm>
        </p:grpSpPr>
        <p:sp>
          <p:nvSpPr>
            <p:cNvPr id="569" name="Google Shape;569;p43">
              <a:extLst>
                <a:ext uri="{FF2B5EF4-FFF2-40B4-BE49-F238E27FC236}">
                  <a16:creationId xmlns:a16="http://schemas.microsoft.com/office/drawing/2014/main" id="{6E649312-B129-2C65-B655-5192F4F535ED}"/>
                </a:ext>
              </a:extLst>
            </p:cNvPr>
            <p:cNvSpPr/>
            <p:nvPr/>
          </p:nvSpPr>
          <p:spPr>
            <a:xfrm>
              <a:off x="507100" y="430158"/>
              <a:ext cx="5300871" cy="3336927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43">
              <a:extLst>
                <a:ext uri="{FF2B5EF4-FFF2-40B4-BE49-F238E27FC236}">
                  <a16:creationId xmlns:a16="http://schemas.microsoft.com/office/drawing/2014/main" id="{60A78EDC-A67E-1716-B571-EB409C0709EF}"/>
                </a:ext>
              </a:extLst>
            </p:cNvPr>
            <p:cNvGrpSpPr/>
            <p:nvPr/>
          </p:nvGrpSpPr>
          <p:grpSpPr>
            <a:xfrm>
              <a:off x="507099" y="430158"/>
              <a:ext cx="5300871" cy="341077"/>
              <a:chOff x="3636724" y="198325"/>
              <a:chExt cx="5300871" cy="341077"/>
            </a:xfrm>
          </p:grpSpPr>
          <p:sp>
            <p:nvSpPr>
              <p:cNvPr id="571" name="Google Shape;571;p43">
                <a:extLst>
                  <a:ext uri="{FF2B5EF4-FFF2-40B4-BE49-F238E27FC236}">
                    <a16:creationId xmlns:a16="http://schemas.microsoft.com/office/drawing/2014/main" id="{54E98C66-82AE-CD0C-B81F-32B019D7E15D}"/>
                  </a:ext>
                </a:extLst>
              </p:cNvPr>
              <p:cNvSpPr/>
              <p:nvPr/>
            </p:nvSpPr>
            <p:spPr>
              <a:xfrm>
                <a:off x="3636724" y="198325"/>
                <a:ext cx="530087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3">
                <a:extLst>
                  <a:ext uri="{FF2B5EF4-FFF2-40B4-BE49-F238E27FC236}">
                    <a16:creationId xmlns:a16="http://schemas.microsoft.com/office/drawing/2014/main" id="{8A99721F-D275-D002-0422-755CCBA64CCA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3">
                <a:extLst>
                  <a:ext uri="{FF2B5EF4-FFF2-40B4-BE49-F238E27FC236}">
                    <a16:creationId xmlns:a16="http://schemas.microsoft.com/office/drawing/2014/main" id="{4F21077F-6130-5B6A-A269-7ECD52D970BB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3">
                <a:extLst>
                  <a:ext uri="{FF2B5EF4-FFF2-40B4-BE49-F238E27FC236}">
                    <a16:creationId xmlns:a16="http://schemas.microsoft.com/office/drawing/2014/main" id="{C2D42672-90BC-1217-DD78-E42AF45F1F44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43">
            <a:extLst>
              <a:ext uri="{FF2B5EF4-FFF2-40B4-BE49-F238E27FC236}">
                <a16:creationId xmlns:a16="http://schemas.microsoft.com/office/drawing/2014/main" id="{1DED7FD9-0131-2AC6-F144-1ADE49238107}"/>
              </a:ext>
            </a:extLst>
          </p:cNvPr>
          <p:cNvGrpSpPr/>
          <p:nvPr/>
        </p:nvGrpSpPr>
        <p:grpSpPr>
          <a:xfrm>
            <a:off x="1440924" y="776201"/>
            <a:ext cx="6262152" cy="3591099"/>
            <a:chOff x="-454200" y="430163"/>
            <a:chExt cx="6262152" cy="3591099"/>
          </a:xfrm>
        </p:grpSpPr>
        <p:sp>
          <p:nvSpPr>
            <p:cNvPr id="576" name="Google Shape;576;p43">
              <a:extLst>
                <a:ext uri="{FF2B5EF4-FFF2-40B4-BE49-F238E27FC236}">
                  <a16:creationId xmlns:a16="http://schemas.microsoft.com/office/drawing/2014/main" id="{B8B80B42-F662-FCF3-6B12-D2D11E82528F}"/>
                </a:ext>
              </a:extLst>
            </p:cNvPr>
            <p:cNvSpPr/>
            <p:nvPr/>
          </p:nvSpPr>
          <p:spPr>
            <a:xfrm>
              <a:off x="-454200" y="430163"/>
              <a:ext cx="6262151" cy="359109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43">
              <a:extLst>
                <a:ext uri="{FF2B5EF4-FFF2-40B4-BE49-F238E27FC236}">
                  <a16:creationId xmlns:a16="http://schemas.microsoft.com/office/drawing/2014/main" id="{3B93A33B-39B8-8C33-E9E9-AC9079119192}"/>
                </a:ext>
              </a:extLst>
            </p:cNvPr>
            <p:cNvGrpSpPr/>
            <p:nvPr/>
          </p:nvGrpSpPr>
          <p:grpSpPr>
            <a:xfrm>
              <a:off x="-454199" y="430163"/>
              <a:ext cx="6262151" cy="341077"/>
              <a:chOff x="2675426" y="198329"/>
              <a:chExt cx="6262151" cy="341077"/>
            </a:xfrm>
          </p:grpSpPr>
          <p:sp>
            <p:nvSpPr>
              <p:cNvPr id="578" name="Google Shape;578;p43">
                <a:extLst>
                  <a:ext uri="{FF2B5EF4-FFF2-40B4-BE49-F238E27FC236}">
                    <a16:creationId xmlns:a16="http://schemas.microsoft.com/office/drawing/2014/main" id="{EEF977DC-2C3D-A05D-792D-0277130B4CF5}"/>
                  </a:ext>
                </a:extLst>
              </p:cNvPr>
              <p:cNvSpPr/>
              <p:nvPr/>
            </p:nvSpPr>
            <p:spPr>
              <a:xfrm>
                <a:off x="2675426" y="198329"/>
                <a:ext cx="626215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3">
                <a:extLst>
                  <a:ext uri="{FF2B5EF4-FFF2-40B4-BE49-F238E27FC236}">
                    <a16:creationId xmlns:a16="http://schemas.microsoft.com/office/drawing/2014/main" id="{8C700599-0CCF-01DC-1224-1E1D90FB53F2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3">
                <a:extLst>
                  <a:ext uri="{FF2B5EF4-FFF2-40B4-BE49-F238E27FC236}">
                    <a16:creationId xmlns:a16="http://schemas.microsoft.com/office/drawing/2014/main" id="{107F5AF0-3C79-95E6-1983-8C9BA67A8328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>
                <a:extLst>
                  <a:ext uri="{FF2B5EF4-FFF2-40B4-BE49-F238E27FC236}">
                    <a16:creationId xmlns:a16="http://schemas.microsoft.com/office/drawing/2014/main" id="{637C2B8D-17F0-44F4-594C-372744364C3A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2" name="Google Shape;582;p43">
            <a:extLst>
              <a:ext uri="{FF2B5EF4-FFF2-40B4-BE49-F238E27FC236}">
                <a16:creationId xmlns:a16="http://schemas.microsoft.com/office/drawing/2014/main" id="{2F202B48-C9B5-DE1B-5F2E-185B3428E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1961" y="1871949"/>
            <a:ext cx="3180406" cy="1059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PE" sz="3000" b="1" i="0" dirty="0">
                <a:solidFill>
                  <a:srgbClr val="1F2328"/>
                </a:solidFill>
                <a:effectLst/>
                <a:latin typeface="-apple-system"/>
              </a:rPr>
              <a:t>Observabilidad y Troubleshooting</a:t>
            </a:r>
          </a:p>
        </p:txBody>
      </p:sp>
      <p:sp>
        <p:nvSpPr>
          <p:cNvPr id="583" name="Google Shape;583;p43">
            <a:extLst>
              <a:ext uri="{FF2B5EF4-FFF2-40B4-BE49-F238E27FC236}">
                <a16:creationId xmlns:a16="http://schemas.microsoft.com/office/drawing/2014/main" id="{1201AA1F-48F2-949B-32F6-FE5076F61D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29550" y="1739288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endParaRPr dirty="0"/>
          </a:p>
        </p:txBody>
      </p:sp>
      <p:grpSp>
        <p:nvGrpSpPr>
          <p:cNvPr id="585" name="Google Shape;585;p43">
            <a:extLst>
              <a:ext uri="{FF2B5EF4-FFF2-40B4-BE49-F238E27FC236}">
                <a16:creationId xmlns:a16="http://schemas.microsoft.com/office/drawing/2014/main" id="{65B1A9E0-0269-426C-540B-F6CC503765A3}"/>
              </a:ext>
            </a:extLst>
          </p:cNvPr>
          <p:cNvGrpSpPr/>
          <p:nvPr/>
        </p:nvGrpSpPr>
        <p:grpSpPr>
          <a:xfrm>
            <a:off x="3214792" y="1880809"/>
            <a:ext cx="528203" cy="113090"/>
            <a:chOff x="8284467" y="301559"/>
            <a:chExt cx="528203" cy="113090"/>
          </a:xfrm>
        </p:grpSpPr>
        <p:sp>
          <p:nvSpPr>
            <p:cNvPr id="586" name="Google Shape;586;p43">
              <a:extLst>
                <a:ext uri="{FF2B5EF4-FFF2-40B4-BE49-F238E27FC236}">
                  <a16:creationId xmlns:a16="http://schemas.microsoft.com/office/drawing/2014/main" id="{B539D526-1EBA-D0F8-F432-A807CB0C8887}"/>
                </a:ext>
              </a:extLst>
            </p:cNvPr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>
              <a:extLst>
                <a:ext uri="{FF2B5EF4-FFF2-40B4-BE49-F238E27FC236}">
                  <a16:creationId xmlns:a16="http://schemas.microsoft.com/office/drawing/2014/main" id="{7AEBB451-3EF2-D204-9E89-8B8372B46F35}"/>
                </a:ext>
              </a:extLst>
            </p:cNvPr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>
              <a:extLst>
                <a:ext uri="{FF2B5EF4-FFF2-40B4-BE49-F238E27FC236}">
                  <a16:creationId xmlns:a16="http://schemas.microsoft.com/office/drawing/2014/main" id="{2BC33648-9A5E-37E7-12AC-DB781BA6D446}"/>
                </a:ext>
              </a:extLst>
            </p:cNvPr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3">
            <a:extLst>
              <a:ext uri="{FF2B5EF4-FFF2-40B4-BE49-F238E27FC236}">
                <a16:creationId xmlns:a16="http://schemas.microsoft.com/office/drawing/2014/main" id="{103BDCA3-49AF-2EF3-31EF-14AFD9241013}"/>
              </a:ext>
            </a:extLst>
          </p:cNvPr>
          <p:cNvGrpSpPr/>
          <p:nvPr/>
        </p:nvGrpSpPr>
        <p:grpSpPr>
          <a:xfrm>
            <a:off x="1" y="4040957"/>
            <a:ext cx="3333772" cy="1126288"/>
            <a:chOff x="3528400" y="1952450"/>
            <a:chExt cx="776325" cy="262275"/>
          </a:xfrm>
        </p:grpSpPr>
        <p:sp>
          <p:nvSpPr>
            <p:cNvPr id="590" name="Google Shape;590;p43">
              <a:extLst>
                <a:ext uri="{FF2B5EF4-FFF2-40B4-BE49-F238E27FC236}">
                  <a16:creationId xmlns:a16="http://schemas.microsoft.com/office/drawing/2014/main" id="{A1DBF6DA-EBDB-0B9F-4AA8-53784CA00ED6}"/>
                </a:ext>
              </a:extLst>
            </p:cNvPr>
            <p:cNvSpPr/>
            <p:nvPr/>
          </p:nvSpPr>
          <p:spPr>
            <a:xfrm>
              <a:off x="3528400" y="1952450"/>
              <a:ext cx="776325" cy="262275"/>
            </a:xfrm>
            <a:custGeom>
              <a:avLst/>
              <a:gdLst/>
              <a:ahLst/>
              <a:cxnLst/>
              <a:rect l="l" t="t" r="r" b="b"/>
              <a:pathLst>
                <a:path w="31053" h="10491" extrusionOk="0">
                  <a:moveTo>
                    <a:pt x="1" y="1"/>
                  </a:moveTo>
                  <a:lnTo>
                    <a:pt x="1" y="10490"/>
                  </a:lnTo>
                  <a:lnTo>
                    <a:pt x="31052" y="10490"/>
                  </a:lnTo>
                  <a:lnTo>
                    <a:pt x="310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>
              <a:extLst>
                <a:ext uri="{FF2B5EF4-FFF2-40B4-BE49-F238E27FC236}">
                  <a16:creationId xmlns:a16="http://schemas.microsoft.com/office/drawing/2014/main" id="{75D02337-A0D2-843B-E706-ACE32A3BC7D0}"/>
                </a:ext>
              </a:extLst>
            </p:cNvPr>
            <p:cNvSpPr/>
            <p:nvPr/>
          </p:nvSpPr>
          <p:spPr>
            <a:xfrm>
              <a:off x="3594175" y="20182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5228" y="5228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>
              <a:extLst>
                <a:ext uri="{FF2B5EF4-FFF2-40B4-BE49-F238E27FC236}">
                  <a16:creationId xmlns:a16="http://schemas.microsoft.com/office/drawing/2014/main" id="{B7BE5C6A-E109-7630-D9B6-43F08D500D71}"/>
                </a:ext>
              </a:extLst>
            </p:cNvPr>
            <p:cNvSpPr/>
            <p:nvPr/>
          </p:nvSpPr>
          <p:spPr>
            <a:xfrm>
              <a:off x="3786175" y="2018225"/>
              <a:ext cx="452750" cy="130700"/>
            </a:xfrm>
            <a:custGeom>
              <a:avLst/>
              <a:gdLst/>
              <a:ahLst/>
              <a:cxnLst/>
              <a:rect l="l" t="t" r="r" b="b"/>
              <a:pathLst>
                <a:path w="18110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18110" y="5228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>
              <a:extLst>
                <a:ext uri="{FF2B5EF4-FFF2-40B4-BE49-F238E27FC236}">
                  <a16:creationId xmlns:a16="http://schemas.microsoft.com/office/drawing/2014/main" id="{F1A1F9AF-C883-A227-55DB-43CDE845CF87}"/>
                </a:ext>
              </a:extLst>
            </p:cNvPr>
            <p:cNvSpPr/>
            <p:nvPr/>
          </p:nvSpPr>
          <p:spPr>
            <a:xfrm>
              <a:off x="3839450" y="2077900"/>
              <a:ext cx="342625" cy="11350"/>
            </a:xfrm>
            <a:custGeom>
              <a:avLst/>
              <a:gdLst/>
              <a:ahLst/>
              <a:cxnLst/>
              <a:rect l="l" t="t" r="r" b="b"/>
              <a:pathLst>
                <a:path w="13705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13479" y="453"/>
                  </a:lnTo>
                  <a:cubicBezTo>
                    <a:pt x="13598" y="453"/>
                    <a:pt x="13705" y="358"/>
                    <a:pt x="13705" y="227"/>
                  </a:cubicBezTo>
                  <a:cubicBezTo>
                    <a:pt x="13705" y="108"/>
                    <a:pt x="13598" y="1"/>
                    <a:pt x="1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43">
            <a:extLst>
              <a:ext uri="{FF2B5EF4-FFF2-40B4-BE49-F238E27FC236}">
                <a16:creationId xmlns:a16="http://schemas.microsoft.com/office/drawing/2014/main" id="{DE766BBE-1559-90CC-15C1-7A60A764D2E8}"/>
              </a:ext>
            </a:extLst>
          </p:cNvPr>
          <p:cNvSpPr/>
          <p:nvPr/>
        </p:nvSpPr>
        <p:spPr>
          <a:xfrm>
            <a:off x="8019615" y="2542573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>
            <a:extLst>
              <a:ext uri="{FF2B5EF4-FFF2-40B4-BE49-F238E27FC236}">
                <a16:creationId xmlns:a16="http://schemas.microsoft.com/office/drawing/2014/main" id="{272C9632-A9E3-1DDA-22DA-46DBC91113D1}"/>
              </a:ext>
            </a:extLst>
          </p:cNvPr>
          <p:cNvSpPr/>
          <p:nvPr/>
        </p:nvSpPr>
        <p:spPr>
          <a:xfrm rot="-2700000">
            <a:off x="6713441" y="3596982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>
            <a:extLst>
              <a:ext uri="{FF2B5EF4-FFF2-40B4-BE49-F238E27FC236}">
                <a16:creationId xmlns:a16="http://schemas.microsoft.com/office/drawing/2014/main" id="{D161A1D1-082A-DF7A-12FB-9CEB6C6D6FA8}"/>
              </a:ext>
            </a:extLst>
          </p:cNvPr>
          <p:cNvSpPr/>
          <p:nvPr/>
        </p:nvSpPr>
        <p:spPr>
          <a:xfrm>
            <a:off x="591490" y="135884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>
            <a:extLst>
              <a:ext uri="{FF2B5EF4-FFF2-40B4-BE49-F238E27FC236}">
                <a16:creationId xmlns:a16="http://schemas.microsoft.com/office/drawing/2014/main" id="{C1F70F16-DCDB-D5D2-2C34-FF9CA10647C1}"/>
              </a:ext>
            </a:extLst>
          </p:cNvPr>
          <p:cNvSpPr/>
          <p:nvPr/>
        </p:nvSpPr>
        <p:spPr>
          <a:xfrm>
            <a:off x="8019615" y="356809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99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>
          <a:extLst>
            <a:ext uri="{FF2B5EF4-FFF2-40B4-BE49-F238E27FC236}">
              <a16:creationId xmlns:a16="http://schemas.microsoft.com/office/drawing/2014/main" id="{6875DF57-E8B8-A6F1-8E9E-4D9E4FF5D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42">
            <a:extLst>
              <a:ext uri="{FF2B5EF4-FFF2-40B4-BE49-F238E27FC236}">
                <a16:creationId xmlns:a16="http://schemas.microsoft.com/office/drawing/2014/main" id="{677A38D2-DFF7-EB1C-3208-AFBB59A57F16}"/>
              </a:ext>
            </a:extLst>
          </p:cNvPr>
          <p:cNvGrpSpPr/>
          <p:nvPr/>
        </p:nvGrpSpPr>
        <p:grpSpPr>
          <a:xfrm>
            <a:off x="423430" y="378106"/>
            <a:ext cx="5525408" cy="4029851"/>
            <a:chOff x="507100" y="430150"/>
            <a:chExt cx="5525408" cy="4029851"/>
          </a:xfrm>
        </p:grpSpPr>
        <p:sp>
          <p:nvSpPr>
            <p:cNvPr id="535" name="Google Shape;535;p42">
              <a:extLst>
                <a:ext uri="{FF2B5EF4-FFF2-40B4-BE49-F238E27FC236}">
                  <a16:creationId xmlns:a16="http://schemas.microsoft.com/office/drawing/2014/main" id="{25E4A9C6-D844-EB04-177A-B34F96B82011}"/>
                </a:ext>
              </a:extLst>
            </p:cNvPr>
            <p:cNvSpPr/>
            <p:nvPr/>
          </p:nvSpPr>
          <p:spPr>
            <a:xfrm>
              <a:off x="507100" y="430150"/>
              <a:ext cx="5525408" cy="402985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42">
              <a:extLst>
                <a:ext uri="{FF2B5EF4-FFF2-40B4-BE49-F238E27FC236}">
                  <a16:creationId xmlns:a16="http://schemas.microsoft.com/office/drawing/2014/main" id="{05BB226C-97B9-24D2-B506-DA63482F9BD6}"/>
                </a:ext>
              </a:extLst>
            </p:cNvPr>
            <p:cNvGrpSpPr/>
            <p:nvPr/>
          </p:nvGrpSpPr>
          <p:grpSpPr>
            <a:xfrm>
              <a:off x="507100" y="430150"/>
              <a:ext cx="5525408" cy="324802"/>
              <a:chOff x="3636725" y="198317"/>
              <a:chExt cx="5525408" cy="324802"/>
            </a:xfrm>
          </p:grpSpPr>
          <p:sp>
            <p:nvSpPr>
              <p:cNvPr id="537" name="Google Shape;537;p42">
                <a:extLst>
                  <a:ext uri="{FF2B5EF4-FFF2-40B4-BE49-F238E27FC236}">
                    <a16:creationId xmlns:a16="http://schemas.microsoft.com/office/drawing/2014/main" id="{AE0526E9-BE97-2343-4739-B7D78E589D52}"/>
                  </a:ext>
                </a:extLst>
              </p:cNvPr>
              <p:cNvSpPr/>
              <p:nvPr/>
            </p:nvSpPr>
            <p:spPr>
              <a:xfrm>
                <a:off x="3636725" y="198317"/>
                <a:ext cx="5525408" cy="324802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2">
                <a:extLst>
                  <a:ext uri="{FF2B5EF4-FFF2-40B4-BE49-F238E27FC236}">
                    <a16:creationId xmlns:a16="http://schemas.microsoft.com/office/drawing/2014/main" id="{2442AF26-DA42-F328-0203-61DBD3F2D8FF}"/>
                  </a:ext>
                </a:extLst>
              </p:cNvPr>
              <p:cNvSpPr/>
              <p:nvPr/>
            </p:nvSpPr>
            <p:spPr>
              <a:xfrm>
                <a:off x="8924183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2">
                <a:extLst>
                  <a:ext uri="{FF2B5EF4-FFF2-40B4-BE49-F238E27FC236}">
                    <a16:creationId xmlns:a16="http://schemas.microsoft.com/office/drawing/2014/main" id="{2CEC3CBF-F5DD-32E1-F66A-AF57776C87CD}"/>
                  </a:ext>
                </a:extLst>
              </p:cNvPr>
              <p:cNvSpPr/>
              <p:nvPr/>
            </p:nvSpPr>
            <p:spPr>
              <a:xfrm>
                <a:off x="8715503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2">
                <a:extLst>
                  <a:ext uri="{FF2B5EF4-FFF2-40B4-BE49-F238E27FC236}">
                    <a16:creationId xmlns:a16="http://schemas.microsoft.com/office/drawing/2014/main" id="{8257D348-3BBC-41CC-22B6-14CA93FE5D7F}"/>
                  </a:ext>
                </a:extLst>
              </p:cNvPr>
              <p:cNvSpPr/>
              <p:nvPr/>
            </p:nvSpPr>
            <p:spPr>
              <a:xfrm>
                <a:off x="8508992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Google Shape;541;p42">
            <a:extLst>
              <a:ext uri="{FF2B5EF4-FFF2-40B4-BE49-F238E27FC236}">
                <a16:creationId xmlns:a16="http://schemas.microsoft.com/office/drawing/2014/main" id="{644D8B96-C37B-EFF0-1358-B9116CD7B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685" y="601107"/>
            <a:ext cx="6065768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200" b="1" i="0" dirty="0">
                <a:solidFill>
                  <a:srgbClr val="1F2328"/>
                </a:solidFill>
                <a:effectLst/>
                <a:latin typeface="-apple-system"/>
              </a:rPr>
              <a:t>Introducción de observabilidad</a:t>
            </a:r>
            <a:endParaRPr sz="3200" dirty="0"/>
          </a:p>
        </p:txBody>
      </p:sp>
      <p:sp>
        <p:nvSpPr>
          <p:cNvPr id="542" name="Google Shape;542;p42">
            <a:extLst>
              <a:ext uri="{FF2B5EF4-FFF2-40B4-BE49-F238E27FC236}">
                <a16:creationId xmlns:a16="http://schemas.microsoft.com/office/drawing/2014/main" id="{29435680-1A30-64DC-EF4A-90ACB78646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81615" y="1733333"/>
            <a:ext cx="4526100" cy="1946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La observabilidad es la capacidad de un sistema para proporcionar información sobre su estado interno a través de logs, métricas y trazas, permitiendo identificar y solucionar problemas más allá del monitoreo tradicional.</a:t>
            </a:r>
            <a:endParaRPr dirty="0"/>
          </a:p>
        </p:txBody>
      </p:sp>
      <p:grpSp>
        <p:nvGrpSpPr>
          <p:cNvPr id="543" name="Google Shape;543;p42">
            <a:extLst>
              <a:ext uri="{FF2B5EF4-FFF2-40B4-BE49-F238E27FC236}">
                <a16:creationId xmlns:a16="http://schemas.microsoft.com/office/drawing/2014/main" id="{892C7564-A93B-8D00-D792-6946E0F8AEB6}"/>
              </a:ext>
            </a:extLst>
          </p:cNvPr>
          <p:cNvGrpSpPr/>
          <p:nvPr/>
        </p:nvGrpSpPr>
        <p:grpSpPr>
          <a:xfrm>
            <a:off x="6259277" y="430147"/>
            <a:ext cx="2470599" cy="4029847"/>
            <a:chOff x="3846704" y="-39342"/>
            <a:chExt cx="718950" cy="1172694"/>
          </a:xfrm>
        </p:grpSpPr>
        <p:sp>
          <p:nvSpPr>
            <p:cNvPr id="544" name="Google Shape;544;p42">
              <a:extLst>
                <a:ext uri="{FF2B5EF4-FFF2-40B4-BE49-F238E27FC236}">
                  <a16:creationId xmlns:a16="http://schemas.microsoft.com/office/drawing/2014/main" id="{B5E5773D-C488-82FC-717C-99BACDAB293C}"/>
                </a:ext>
              </a:extLst>
            </p:cNvPr>
            <p:cNvSpPr/>
            <p:nvPr/>
          </p:nvSpPr>
          <p:spPr>
            <a:xfrm>
              <a:off x="3847150" y="-39342"/>
              <a:ext cx="718504" cy="1172694"/>
            </a:xfrm>
            <a:custGeom>
              <a:avLst/>
              <a:gdLst/>
              <a:ahLst/>
              <a:cxnLst/>
              <a:rect l="l" t="t" r="r" b="b"/>
              <a:pathLst>
                <a:path w="19325" h="31541" extrusionOk="0">
                  <a:moveTo>
                    <a:pt x="1" y="0"/>
                  </a:moveTo>
                  <a:lnTo>
                    <a:pt x="1" y="31540"/>
                  </a:lnTo>
                  <a:lnTo>
                    <a:pt x="19325" y="31540"/>
                  </a:lnTo>
                  <a:lnTo>
                    <a:pt x="193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>
              <a:extLst>
                <a:ext uri="{FF2B5EF4-FFF2-40B4-BE49-F238E27FC236}">
                  <a16:creationId xmlns:a16="http://schemas.microsoft.com/office/drawing/2014/main" id="{BF36ACDA-EA84-BAF8-2B95-D7A32DA57D93}"/>
                </a:ext>
              </a:extLst>
            </p:cNvPr>
            <p:cNvSpPr/>
            <p:nvPr/>
          </p:nvSpPr>
          <p:spPr>
            <a:xfrm>
              <a:off x="3846704" y="-39342"/>
              <a:ext cx="718057" cy="94772"/>
            </a:xfrm>
            <a:custGeom>
              <a:avLst/>
              <a:gdLst/>
              <a:ahLst/>
              <a:cxnLst/>
              <a:rect l="l" t="t" r="r" b="b"/>
              <a:pathLst>
                <a:path w="19313" h="2549" extrusionOk="0">
                  <a:moveTo>
                    <a:pt x="1" y="0"/>
                  </a:moveTo>
                  <a:lnTo>
                    <a:pt x="1" y="2548"/>
                  </a:lnTo>
                  <a:lnTo>
                    <a:pt x="19313" y="2548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2">
              <a:extLst>
                <a:ext uri="{FF2B5EF4-FFF2-40B4-BE49-F238E27FC236}">
                  <a16:creationId xmlns:a16="http://schemas.microsoft.com/office/drawing/2014/main" id="{68D6B368-019F-1C05-55D3-CE6D398D65DE}"/>
                </a:ext>
              </a:extLst>
            </p:cNvPr>
            <p:cNvSpPr/>
            <p:nvPr/>
          </p:nvSpPr>
          <p:spPr>
            <a:xfrm>
              <a:off x="4494664" y="-8815"/>
              <a:ext cx="35144" cy="3476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9" y="1"/>
                  </a:moveTo>
                  <a:cubicBezTo>
                    <a:pt x="251" y="1"/>
                    <a:pt x="1" y="239"/>
                    <a:pt x="1" y="549"/>
                  </a:cubicBezTo>
                  <a:cubicBezTo>
                    <a:pt x="1" y="858"/>
                    <a:pt x="251" y="1096"/>
                    <a:pt x="549" y="1096"/>
                  </a:cubicBezTo>
                  <a:cubicBezTo>
                    <a:pt x="858" y="1096"/>
                    <a:pt x="1108" y="858"/>
                    <a:pt x="1108" y="549"/>
                  </a:cubicBezTo>
                  <a:cubicBezTo>
                    <a:pt x="1108" y="239"/>
                    <a:pt x="858" y="1"/>
                    <a:pt x="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>
              <a:extLst>
                <a:ext uri="{FF2B5EF4-FFF2-40B4-BE49-F238E27FC236}">
                  <a16:creationId xmlns:a16="http://schemas.microsoft.com/office/drawing/2014/main" id="{8E62090C-9CAC-9BA0-DA90-59907EFAC5C4}"/>
                </a:ext>
              </a:extLst>
            </p:cNvPr>
            <p:cNvSpPr/>
            <p:nvPr/>
          </p:nvSpPr>
          <p:spPr>
            <a:xfrm>
              <a:off x="4436195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58"/>
                    <a:pt x="250" y="1096"/>
                    <a:pt x="548" y="1096"/>
                  </a:cubicBezTo>
                  <a:cubicBezTo>
                    <a:pt x="858" y="1096"/>
                    <a:pt x="1096" y="858"/>
                    <a:pt x="1096" y="549"/>
                  </a:cubicBezTo>
                  <a:cubicBezTo>
                    <a:pt x="1096" y="239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>
              <a:extLst>
                <a:ext uri="{FF2B5EF4-FFF2-40B4-BE49-F238E27FC236}">
                  <a16:creationId xmlns:a16="http://schemas.microsoft.com/office/drawing/2014/main" id="{4E9652E9-7D51-5612-143A-5F78BC4CA2E6}"/>
                </a:ext>
              </a:extLst>
            </p:cNvPr>
            <p:cNvSpPr/>
            <p:nvPr/>
          </p:nvSpPr>
          <p:spPr>
            <a:xfrm>
              <a:off x="4377346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38" y="1096"/>
                    <a:pt x="548" y="1096"/>
                  </a:cubicBezTo>
                  <a:cubicBezTo>
                    <a:pt x="845" y="1096"/>
                    <a:pt x="1095" y="858"/>
                    <a:pt x="1095" y="549"/>
                  </a:cubicBezTo>
                  <a:cubicBezTo>
                    <a:pt x="1095" y="251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>
              <a:extLst>
                <a:ext uri="{FF2B5EF4-FFF2-40B4-BE49-F238E27FC236}">
                  <a16:creationId xmlns:a16="http://schemas.microsoft.com/office/drawing/2014/main" id="{C7FFBFAA-7055-3F0D-898E-55283129FC20}"/>
                </a:ext>
              </a:extLst>
            </p:cNvPr>
            <p:cNvSpPr/>
            <p:nvPr/>
          </p:nvSpPr>
          <p:spPr>
            <a:xfrm>
              <a:off x="3948093" y="344018"/>
              <a:ext cx="515761" cy="499811"/>
            </a:xfrm>
            <a:custGeom>
              <a:avLst/>
              <a:gdLst/>
              <a:ahLst/>
              <a:cxnLst/>
              <a:rect l="l" t="t" r="r" b="b"/>
              <a:pathLst>
                <a:path w="13872" h="13443" extrusionOk="0">
                  <a:moveTo>
                    <a:pt x="0" y="0"/>
                  </a:moveTo>
                  <a:lnTo>
                    <a:pt x="0" y="13442"/>
                  </a:lnTo>
                  <a:lnTo>
                    <a:pt x="13871" y="13442"/>
                  </a:lnTo>
                  <a:lnTo>
                    <a:pt x="1387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>
              <a:extLst>
                <a:ext uri="{FF2B5EF4-FFF2-40B4-BE49-F238E27FC236}">
                  <a16:creationId xmlns:a16="http://schemas.microsoft.com/office/drawing/2014/main" id="{DAF61623-D651-AF92-ECB3-DA4B7E8BBC3E}"/>
                </a:ext>
              </a:extLst>
            </p:cNvPr>
            <p:cNvSpPr/>
            <p:nvPr/>
          </p:nvSpPr>
          <p:spPr>
            <a:xfrm>
              <a:off x="3951179" y="156744"/>
              <a:ext cx="509998" cy="16434"/>
            </a:xfrm>
            <a:custGeom>
              <a:avLst/>
              <a:gdLst/>
              <a:ahLst/>
              <a:cxnLst/>
              <a:rect l="l" t="t" r="r" b="b"/>
              <a:pathLst>
                <a:path w="13717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15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5"/>
                  </a:cubicBezTo>
                  <a:cubicBezTo>
                    <a:pt x="13717" y="96"/>
                    <a:pt x="13610" y="1"/>
                    <a:pt x="1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>
              <a:extLst>
                <a:ext uri="{FF2B5EF4-FFF2-40B4-BE49-F238E27FC236}">
                  <a16:creationId xmlns:a16="http://schemas.microsoft.com/office/drawing/2014/main" id="{A5AB2648-A159-77EE-9E69-53B21FA44924}"/>
                </a:ext>
              </a:extLst>
            </p:cNvPr>
            <p:cNvSpPr/>
            <p:nvPr/>
          </p:nvSpPr>
          <p:spPr>
            <a:xfrm>
              <a:off x="3951179" y="250623"/>
              <a:ext cx="509998" cy="16843"/>
            </a:xfrm>
            <a:custGeom>
              <a:avLst/>
              <a:gdLst/>
              <a:ahLst/>
              <a:cxnLst/>
              <a:rect l="l" t="t" r="r" b="b"/>
              <a:pathLst>
                <a:path w="13717" h="453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5"/>
                    <a:pt x="108" y="452"/>
                    <a:pt x="227" y="452"/>
                  </a:cubicBezTo>
                  <a:lnTo>
                    <a:pt x="13490" y="452"/>
                  </a:lnTo>
                  <a:cubicBezTo>
                    <a:pt x="13610" y="452"/>
                    <a:pt x="13717" y="345"/>
                    <a:pt x="13717" y="226"/>
                  </a:cubicBezTo>
                  <a:cubicBezTo>
                    <a:pt x="13717" y="107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>
              <a:extLst>
                <a:ext uri="{FF2B5EF4-FFF2-40B4-BE49-F238E27FC236}">
                  <a16:creationId xmlns:a16="http://schemas.microsoft.com/office/drawing/2014/main" id="{940F8A66-AEC2-8947-3645-E77C334E1552}"/>
                </a:ext>
              </a:extLst>
            </p:cNvPr>
            <p:cNvSpPr/>
            <p:nvPr/>
          </p:nvSpPr>
          <p:spPr>
            <a:xfrm>
              <a:off x="3951179" y="920379"/>
              <a:ext cx="509998" cy="16396"/>
            </a:xfrm>
            <a:custGeom>
              <a:avLst/>
              <a:gdLst/>
              <a:ahLst/>
              <a:cxnLst/>
              <a:rect l="l" t="t" r="r" b="b"/>
              <a:pathLst>
                <a:path w="13717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4"/>
                  </a:cubicBezTo>
                  <a:cubicBezTo>
                    <a:pt x="13717" y="95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>
              <a:extLst>
                <a:ext uri="{FF2B5EF4-FFF2-40B4-BE49-F238E27FC236}">
                  <a16:creationId xmlns:a16="http://schemas.microsoft.com/office/drawing/2014/main" id="{D7BA671A-09F0-0E4F-50A7-4553B87C47B8}"/>
                </a:ext>
              </a:extLst>
            </p:cNvPr>
            <p:cNvSpPr/>
            <p:nvPr/>
          </p:nvSpPr>
          <p:spPr>
            <a:xfrm>
              <a:off x="3951179" y="1013774"/>
              <a:ext cx="260781" cy="16396"/>
            </a:xfrm>
            <a:custGeom>
              <a:avLst/>
              <a:gdLst/>
              <a:ahLst/>
              <a:cxnLst/>
              <a:rect l="l" t="t" r="r" b="b"/>
              <a:pathLst>
                <a:path w="7014" h="441" extrusionOk="0">
                  <a:moveTo>
                    <a:pt x="227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787" y="441"/>
                  </a:lnTo>
                  <a:cubicBezTo>
                    <a:pt x="6906" y="441"/>
                    <a:pt x="7013" y="358"/>
                    <a:pt x="7013" y="227"/>
                  </a:cubicBezTo>
                  <a:cubicBezTo>
                    <a:pt x="7013" y="96"/>
                    <a:pt x="6906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2">
            <a:extLst>
              <a:ext uri="{FF2B5EF4-FFF2-40B4-BE49-F238E27FC236}">
                <a16:creationId xmlns:a16="http://schemas.microsoft.com/office/drawing/2014/main" id="{B6C009E6-AC19-D52A-787C-7FA509E079FE}"/>
              </a:ext>
            </a:extLst>
          </p:cNvPr>
          <p:cNvGrpSpPr/>
          <p:nvPr/>
        </p:nvGrpSpPr>
        <p:grpSpPr>
          <a:xfrm>
            <a:off x="1999844" y="4263149"/>
            <a:ext cx="3808141" cy="923797"/>
            <a:chOff x="3489125" y="1365775"/>
            <a:chExt cx="820950" cy="199150"/>
          </a:xfrm>
        </p:grpSpPr>
        <p:sp>
          <p:nvSpPr>
            <p:cNvPr id="555" name="Google Shape;555;p42">
              <a:extLst>
                <a:ext uri="{FF2B5EF4-FFF2-40B4-BE49-F238E27FC236}">
                  <a16:creationId xmlns:a16="http://schemas.microsoft.com/office/drawing/2014/main" id="{D89BFE57-BE7A-35C1-148C-BD9BABAA24BB}"/>
                </a:ext>
              </a:extLst>
            </p:cNvPr>
            <p:cNvSpPr/>
            <p:nvPr/>
          </p:nvSpPr>
          <p:spPr>
            <a:xfrm>
              <a:off x="3489125" y="1365775"/>
              <a:ext cx="820950" cy="199150"/>
            </a:xfrm>
            <a:custGeom>
              <a:avLst/>
              <a:gdLst/>
              <a:ahLst/>
              <a:cxnLst/>
              <a:rect l="l" t="t" r="r" b="b"/>
              <a:pathLst>
                <a:path w="32838" h="7966" extrusionOk="0">
                  <a:moveTo>
                    <a:pt x="0" y="0"/>
                  </a:moveTo>
                  <a:lnTo>
                    <a:pt x="0" y="7966"/>
                  </a:lnTo>
                  <a:lnTo>
                    <a:pt x="32838" y="7966"/>
                  </a:lnTo>
                  <a:lnTo>
                    <a:pt x="3283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>
              <a:extLst>
                <a:ext uri="{FF2B5EF4-FFF2-40B4-BE49-F238E27FC236}">
                  <a16:creationId xmlns:a16="http://schemas.microsoft.com/office/drawing/2014/main" id="{75EF8498-E9A9-AFE0-E844-DFCB5185E0B0}"/>
                </a:ext>
              </a:extLst>
            </p:cNvPr>
            <p:cNvSpPr/>
            <p:nvPr/>
          </p:nvSpPr>
          <p:spPr>
            <a:xfrm>
              <a:off x="3577825" y="1428210"/>
              <a:ext cx="325350" cy="11025"/>
            </a:xfrm>
            <a:custGeom>
              <a:avLst/>
              <a:gdLst/>
              <a:ahLst/>
              <a:cxnLst/>
              <a:rect l="l" t="t" r="r" b="b"/>
              <a:pathLst>
                <a:path w="13014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2787" y="441"/>
                  </a:lnTo>
                  <a:cubicBezTo>
                    <a:pt x="12907" y="441"/>
                    <a:pt x="13014" y="357"/>
                    <a:pt x="13014" y="215"/>
                  </a:cubicBezTo>
                  <a:cubicBezTo>
                    <a:pt x="13014" y="96"/>
                    <a:pt x="12907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>
              <a:extLst>
                <a:ext uri="{FF2B5EF4-FFF2-40B4-BE49-F238E27FC236}">
                  <a16:creationId xmlns:a16="http://schemas.microsoft.com/office/drawing/2014/main" id="{C13CD238-1509-971C-F63C-23C0AA4C4EFE}"/>
                </a:ext>
              </a:extLst>
            </p:cNvPr>
            <p:cNvSpPr/>
            <p:nvPr/>
          </p:nvSpPr>
          <p:spPr>
            <a:xfrm>
              <a:off x="3578125" y="1488035"/>
              <a:ext cx="648900" cy="11025"/>
            </a:xfrm>
            <a:custGeom>
              <a:avLst/>
              <a:gdLst/>
              <a:ahLst/>
              <a:cxnLst/>
              <a:rect l="l" t="t" r="r" b="b"/>
              <a:pathLst>
                <a:path w="25956" h="441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25718" y="441"/>
                  </a:lnTo>
                  <a:cubicBezTo>
                    <a:pt x="25860" y="441"/>
                    <a:pt x="25956" y="346"/>
                    <a:pt x="25956" y="227"/>
                  </a:cubicBezTo>
                  <a:cubicBezTo>
                    <a:pt x="25956" y="108"/>
                    <a:pt x="25860" y="0"/>
                    <a:pt x="2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2">
            <a:extLst>
              <a:ext uri="{FF2B5EF4-FFF2-40B4-BE49-F238E27FC236}">
                <a16:creationId xmlns:a16="http://schemas.microsoft.com/office/drawing/2014/main" id="{217FAE08-F4DD-9E03-E9D7-1C2FD92E4E6A}"/>
              </a:ext>
            </a:extLst>
          </p:cNvPr>
          <p:cNvGrpSpPr/>
          <p:nvPr/>
        </p:nvGrpSpPr>
        <p:grpSpPr>
          <a:xfrm>
            <a:off x="737541" y="4263012"/>
            <a:ext cx="925037" cy="660132"/>
            <a:chOff x="1618650" y="3183250"/>
            <a:chExt cx="584025" cy="416750"/>
          </a:xfrm>
        </p:grpSpPr>
        <p:sp>
          <p:nvSpPr>
            <p:cNvPr id="559" name="Google Shape;559;p42">
              <a:extLst>
                <a:ext uri="{FF2B5EF4-FFF2-40B4-BE49-F238E27FC236}">
                  <a16:creationId xmlns:a16="http://schemas.microsoft.com/office/drawing/2014/main" id="{858B1A14-2AB2-CA32-7D73-3C1CCFAB19F1}"/>
                </a:ext>
              </a:extLst>
            </p:cNvPr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>
              <a:extLst>
                <a:ext uri="{FF2B5EF4-FFF2-40B4-BE49-F238E27FC236}">
                  <a16:creationId xmlns:a16="http://schemas.microsoft.com/office/drawing/2014/main" id="{DB97FEEF-9B4A-3DBC-8C9C-3EDECDDECC92}"/>
                </a:ext>
              </a:extLst>
            </p:cNvPr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42">
            <a:extLst>
              <a:ext uri="{FF2B5EF4-FFF2-40B4-BE49-F238E27FC236}">
                <a16:creationId xmlns:a16="http://schemas.microsoft.com/office/drawing/2014/main" id="{121CCA15-E8CF-FB52-A470-9E9B9CFC46A8}"/>
              </a:ext>
            </a:extLst>
          </p:cNvPr>
          <p:cNvGrpSpPr/>
          <p:nvPr/>
        </p:nvGrpSpPr>
        <p:grpSpPr>
          <a:xfrm>
            <a:off x="-524759" y="4263012"/>
            <a:ext cx="925037" cy="660132"/>
            <a:chOff x="1618650" y="3183250"/>
            <a:chExt cx="584025" cy="416750"/>
          </a:xfrm>
        </p:grpSpPr>
        <p:sp>
          <p:nvSpPr>
            <p:cNvPr id="562" name="Google Shape;562;p42">
              <a:extLst>
                <a:ext uri="{FF2B5EF4-FFF2-40B4-BE49-F238E27FC236}">
                  <a16:creationId xmlns:a16="http://schemas.microsoft.com/office/drawing/2014/main" id="{4F548A7D-8198-1096-A939-F6B9EBD78C01}"/>
                </a:ext>
              </a:extLst>
            </p:cNvPr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>
              <a:extLst>
                <a:ext uri="{FF2B5EF4-FFF2-40B4-BE49-F238E27FC236}">
                  <a16:creationId xmlns:a16="http://schemas.microsoft.com/office/drawing/2014/main" id="{E4D95A28-6648-6FB3-97A4-19A399BFD1D2}"/>
                </a:ext>
              </a:extLst>
            </p:cNvPr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046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>
          <a:extLst>
            <a:ext uri="{FF2B5EF4-FFF2-40B4-BE49-F238E27FC236}">
              <a16:creationId xmlns:a16="http://schemas.microsoft.com/office/drawing/2014/main" id="{8A132364-A91F-999F-75AE-EDCE6EA40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>
            <a:extLst>
              <a:ext uri="{FF2B5EF4-FFF2-40B4-BE49-F238E27FC236}">
                <a16:creationId xmlns:a16="http://schemas.microsoft.com/office/drawing/2014/main" id="{22BCF1FB-DDEA-F029-AD6C-38FE61C53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340" y="1558830"/>
            <a:ext cx="4548401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D</a:t>
            </a:r>
            <a:r>
              <a:rPr lang="en" sz="2000" dirty="0"/>
              <a:t>iferencias con monitoreo</a:t>
            </a:r>
            <a:endParaRPr sz="2000" dirty="0"/>
          </a:p>
        </p:txBody>
      </p:sp>
      <p:sp>
        <p:nvSpPr>
          <p:cNvPr id="625" name="Google Shape;625;p45">
            <a:extLst>
              <a:ext uri="{FF2B5EF4-FFF2-40B4-BE49-F238E27FC236}">
                <a16:creationId xmlns:a16="http://schemas.microsoft.com/office/drawing/2014/main" id="{07BDD88E-E97D-B59C-5B25-0E8A081C8E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66741" y="2188279"/>
            <a:ext cx="3443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600" dirty="0"/>
              <a:t>Detección temprana de errores: Permite reaccionar rápidamente a fallos.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600" dirty="0"/>
              <a:t>Optimización de los recursos: Identifica cuellos de botella y mejora el rendimiento.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600" dirty="0"/>
              <a:t>Ayuda a entender patrones de uso y comportamiento del usuario.</a:t>
            </a:r>
            <a:endParaRPr sz="1600" dirty="0"/>
          </a:p>
        </p:txBody>
      </p:sp>
      <p:sp>
        <p:nvSpPr>
          <p:cNvPr id="626" name="Google Shape;626;p45">
            <a:extLst>
              <a:ext uri="{FF2B5EF4-FFF2-40B4-BE49-F238E27FC236}">
                <a16:creationId xmlns:a16="http://schemas.microsoft.com/office/drawing/2014/main" id="{8DC07254-8A52-33B2-5029-84D58C99970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24990" y="2188279"/>
            <a:ext cx="3443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dirty="0"/>
              <a:t>Mientras el monitoreo solo alerta sobre fallos, la observabilidad permite entender por qué ocurren, facilitando el diagnóstico y la optimización del sistema.</a:t>
            </a:r>
            <a:endParaRPr sz="1600" dirty="0"/>
          </a:p>
        </p:txBody>
      </p:sp>
      <p:sp>
        <p:nvSpPr>
          <p:cNvPr id="627" name="Google Shape;627;p45">
            <a:extLst>
              <a:ext uri="{FF2B5EF4-FFF2-40B4-BE49-F238E27FC236}">
                <a16:creationId xmlns:a16="http://schemas.microsoft.com/office/drawing/2014/main" id="{41162DB1-3DC3-2628-E027-11CAACB742B8}"/>
              </a:ext>
            </a:extLst>
          </p:cNvPr>
          <p:cNvSpPr/>
          <p:nvPr/>
        </p:nvSpPr>
        <p:spPr>
          <a:xfrm>
            <a:off x="2245901" y="1039028"/>
            <a:ext cx="493277" cy="386452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>
            <a:extLst>
              <a:ext uri="{FF2B5EF4-FFF2-40B4-BE49-F238E27FC236}">
                <a16:creationId xmlns:a16="http://schemas.microsoft.com/office/drawing/2014/main" id="{0A0ED2FB-FD4B-B9A8-F78D-1E374735284A}"/>
              </a:ext>
            </a:extLst>
          </p:cNvPr>
          <p:cNvSpPr/>
          <p:nvPr/>
        </p:nvSpPr>
        <p:spPr>
          <a:xfrm>
            <a:off x="2438240" y="1176613"/>
            <a:ext cx="108600" cy="139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5">
            <a:extLst>
              <a:ext uri="{FF2B5EF4-FFF2-40B4-BE49-F238E27FC236}">
                <a16:creationId xmlns:a16="http://schemas.microsoft.com/office/drawing/2014/main" id="{B816DA9D-8537-A702-02FA-8F9941F4AF87}"/>
              </a:ext>
            </a:extLst>
          </p:cNvPr>
          <p:cNvSpPr/>
          <p:nvPr/>
        </p:nvSpPr>
        <p:spPr>
          <a:xfrm>
            <a:off x="5995314" y="1039028"/>
            <a:ext cx="493277" cy="386452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5">
            <a:extLst>
              <a:ext uri="{FF2B5EF4-FFF2-40B4-BE49-F238E27FC236}">
                <a16:creationId xmlns:a16="http://schemas.microsoft.com/office/drawing/2014/main" id="{B73D2A49-E7ED-5C28-A4BC-F6EE55FB8DF5}"/>
              </a:ext>
            </a:extLst>
          </p:cNvPr>
          <p:cNvSpPr/>
          <p:nvPr/>
        </p:nvSpPr>
        <p:spPr>
          <a:xfrm>
            <a:off x="6187653" y="1176613"/>
            <a:ext cx="108600" cy="139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45">
            <a:extLst>
              <a:ext uri="{FF2B5EF4-FFF2-40B4-BE49-F238E27FC236}">
                <a16:creationId xmlns:a16="http://schemas.microsoft.com/office/drawing/2014/main" id="{112A44ED-7738-B8E4-94E1-5F85E77C1C78}"/>
              </a:ext>
            </a:extLst>
          </p:cNvPr>
          <p:cNvGrpSpPr/>
          <p:nvPr/>
        </p:nvGrpSpPr>
        <p:grpSpPr>
          <a:xfrm rot="-1501639">
            <a:off x="8543495" y="2246500"/>
            <a:ext cx="585568" cy="804265"/>
            <a:chOff x="2890500" y="1457768"/>
            <a:chExt cx="587582" cy="807032"/>
          </a:xfrm>
        </p:grpSpPr>
        <p:sp>
          <p:nvSpPr>
            <p:cNvPr id="632" name="Google Shape;632;p45">
              <a:extLst>
                <a:ext uri="{FF2B5EF4-FFF2-40B4-BE49-F238E27FC236}">
                  <a16:creationId xmlns:a16="http://schemas.microsoft.com/office/drawing/2014/main" id="{D3EC4A00-D0D0-F1AC-3ABD-19B212D32E56}"/>
                </a:ext>
              </a:extLst>
            </p:cNvPr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>
              <a:extLst>
                <a:ext uri="{FF2B5EF4-FFF2-40B4-BE49-F238E27FC236}">
                  <a16:creationId xmlns:a16="http://schemas.microsoft.com/office/drawing/2014/main" id="{7539E34F-F37B-74AC-068F-D08B052408E6}"/>
                </a:ext>
              </a:extLst>
            </p:cNvPr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24;p45">
            <a:extLst>
              <a:ext uri="{FF2B5EF4-FFF2-40B4-BE49-F238E27FC236}">
                <a16:creationId xmlns:a16="http://schemas.microsoft.com/office/drawing/2014/main" id="{00E8D37A-1ECD-681A-6B4C-8C2FD0213275}"/>
              </a:ext>
            </a:extLst>
          </p:cNvPr>
          <p:cNvSpPr txBox="1">
            <a:spLocks/>
          </p:cNvSpPr>
          <p:nvPr/>
        </p:nvSpPr>
        <p:spPr>
          <a:xfrm>
            <a:off x="5353263" y="1481121"/>
            <a:ext cx="1745401" cy="55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da Black"/>
              <a:buNone/>
              <a:defRPr sz="3600" b="0" i="0" u="none" strike="noStrike" cap="none">
                <a:solidFill>
                  <a:schemeClr val="dk1"/>
                </a:solidFill>
                <a:latin typeface="Ruda Black"/>
                <a:ea typeface="Ruda Black"/>
                <a:cs typeface="Ruda Black"/>
                <a:sym typeface="Ruda Black"/>
              </a:defRPr>
            </a:lvl9pPr>
          </a:lstStyle>
          <a:p>
            <a:r>
              <a:rPr lang="es-PE" sz="2000" dirty="0"/>
              <a:t>Ventajas</a:t>
            </a:r>
            <a:r>
              <a:rPr lang="es-PE" sz="25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90665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004FEAAC-796C-E25F-4731-A83A11934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9">
            <a:extLst>
              <a:ext uri="{FF2B5EF4-FFF2-40B4-BE49-F238E27FC236}">
                <a16:creationId xmlns:a16="http://schemas.microsoft.com/office/drawing/2014/main" id="{167E6E60-C841-3033-70D5-1A780D8AE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808" name="Google Shape;808;p49">
            <a:extLst>
              <a:ext uri="{FF2B5EF4-FFF2-40B4-BE49-F238E27FC236}">
                <a16:creationId xmlns:a16="http://schemas.microsoft.com/office/drawing/2014/main" id="{06977761-0BB9-9792-8C1E-9397BA4FDC1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4752" y="3800909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ELK Stack</a:t>
            </a:r>
            <a:endParaRPr dirty="0"/>
          </a:p>
        </p:txBody>
      </p:sp>
      <p:sp>
        <p:nvSpPr>
          <p:cNvPr id="814" name="Google Shape;814;p49">
            <a:extLst>
              <a:ext uri="{FF2B5EF4-FFF2-40B4-BE49-F238E27FC236}">
                <a16:creationId xmlns:a16="http://schemas.microsoft.com/office/drawing/2014/main" id="{BF070FEC-ED0B-8D2C-A639-ACC2A21A421E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1327017" y="2344277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Prometheus</a:t>
            </a:r>
            <a:endParaRPr dirty="0"/>
          </a:p>
        </p:txBody>
      </p:sp>
      <p:sp>
        <p:nvSpPr>
          <p:cNvPr id="816" name="Google Shape;816;p49">
            <a:extLst>
              <a:ext uri="{FF2B5EF4-FFF2-40B4-BE49-F238E27FC236}">
                <a16:creationId xmlns:a16="http://schemas.microsoft.com/office/drawing/2014/main" id="{DCB00803-3E4E-1A7D-3B05-A249A2FDF5E8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996297" y="2296923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Grafana</a:t>
            </a:r>
            <a:endParaRPr dirty="0"/>
          </a:p>
        </p:txBody>
      </p:sp>
      <p:sp>
        <p:nvSpPr>
          <p:cNvPr id="820" name="Google Shape;820;p49">
            <a:extLst>
              <a:ext uri="{FF2B5EF4-FFF2-40B4-BE49-F238E27FC236}">
                <a16:creationId xmlns:a16="http://schemas.microsoft.com/office/drawing/2014/main" id="{DEAF9569-FA8B-819F-34CD-F49AFB167426}"/>
              </a:ext>
            </a:extLst>
          </p:cNvPr>
          <p:cNvSpPr/>
          <p:nvPr/>
        </p:nvSpPr>
        <p:spPr>
          <a:xfrm>
            <a:off x="1518856" y="1138458"/>
            <a:ext cx="1726961" cy="120414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>
            <a:extLst>
              <a:ext uri="{FF2B5EF4-FFF2-40B4-BE49-F238E27FC236}">
                <a16:creationId xmlns:a16="http://schemas.microsoft.com/office/drawing/2014/main" id="{90E81242-A339-B942-BDF1-FE0F98FB4762}"/>
              </a:ext>
            </a:extLst>
          </p:cNvPr>
          <p:cNvSpPr/>
          <p:nvPr/>
        </p:nvSpPr>
        <p:spPr>
          <a:xfrm>
            <a:off x="6190189" y="1095317"/>
            <a:ext cx="1846675" cy="1103064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>
            <a:extLst>
              <a:ext uri="{FF2B5EF4-FFF2-40B4-BE49-F238E27FC236}">
                <a16:creationId xmlns:a16="http://schemas.microsoft.com/office/drawing/2014/main" id="{60128AE6-E0ED-0FCC-5C8A-F7AECE4F01C0}"/>
              </a:ext>
            </a:extLst>
          </p:cNvPr>
          <p:cNvSpPr/>
          <p:nvPr/>
        </p:nvSpPr>
        <p:spPr>
          <a:xfrm>
            <a:off x="3893770" y="2342604"/>
            <a:ext cx="1886157" cy="1329161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 descr="A logo of a light bulb&#10;&#10;AI-generated content may be incorrect.">
            <a:extLst>
              <a:ext uri="{FF2B5EF4-FFF2-40B4-BE49-F238E27FC236}">
                <a16:creationId xmlns:a16="http://schemas.microsoft.com/office/drawing/2014/main" id="{59746068-BC97-3146-44D5-240F6FA4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37" y="1369035"/>
            <a:ext cx="1203455" cy="815054"/>
          </a:xfrm>
          <a:prstGeom prst="rect">
            <a:avLst/>
          </a:prstGeom>
        </p:spPr>
      </p:pic>
      <p:pic>
        <p:nvPicPr>
          <p:cNvPr id="7" name="Picture 6" descr="A logo of a sun&#10;&#10;AI-generated content may be incorrect.">
            <a:extLst>
              <a:ext uri="{FF2B5EF4-FFF2-40B4-BE49-F238E27FC236}">
                <a16:creationId xmlns:a16="http://schemas.microsoft.com/office/drawing/2014/main" id="{8333BDA6-7E6C-64E3-6084-A266FF6D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85" y="1282467"/>
            <a:ext cx="981059" cy="788558"/>
          </a:xfrm>
          <a:prstGeom prst="rect">
            <a:avLst/>
          </a:prstGeom>
        </p:spPr>
      </p:pic>
      <p:pic>
        <p:nvPicPr>
          <p:cNvPr id="9" name="Picture 8" descr="A colorful square with three stripes&#10;&#10;AI-generated content may be incorrect.">
            <a:extLst>
              <a:ext uri="{FF2B5EF4-FFF2-40B4-BE49-F238E27FC236}">
                <a16:creationId xmlns:a16="http://schemas.microsoft.com/office/drawing/2014/main" id="{BE2A09F9-267E-BBD1-EDAC-2912ADE5C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476" y="2571750"/>
            <a:ext cx="798755" cy="9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6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>
          <a:extLst>
            <a:ext uri="{FF2B5EF4-FFF2-40B4-BE49-F238E27FC236}">
              <a16:creationId xmlns:a16="http://schemas.microsoft.com/office/drawing/2014/main" id="{A0B87E8C-F1E1-BAB1-A14E-72662D299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>
            <a:extLst>
              <a:ext uri="{FF2B5EF4-FFF2-40B4-BE49-F238E27FC236}">
                <a16:creationId xmlns:a16="http://schemas.microsoft.com/office/drawing/2014/main" id="{465F93CF-5132-0D00-BA32-0F619F5047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124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Tarea Teorica:</a:t>
            </a:r>
            <a:br>
              <a:rPr lang="en" sz="3200" dirty="0"/>
            </a:br>
            <a:r>
              <a:rPr lang="es-PE" sz="2300" dirty="0">
                <a:latin typeface="Ubuntu" panose="020B0504030602030204" pitchFamily="34" charset="0"/>
              </a:rPr>
              <a:t>Integración de Prometheus y Grafana con Kubernetes</a:t>
            </a:r>
            <a:endParaRPr sz="2300" dirty="0">
              <a:latin typeface="Ubuntu" panose="020B0504030602030204" pitchFamily="34" charset="0"/>
            </a:endParaRPr>
          </a:p>
        </p:txBody>
      </p:sp>
      <p:grpSp>
        <p:nvGrpSpPr>
          <p:cNvPr id="631" name="Google Shape;631;p45">
            <a:extLst>
              <a:ext uri="{FF2B5EF4-FFF2-40B4-BE49-F238E27FC236}">
                <a16:creationId xmlns:a16="http://schemas.microsoft.com/office/drawing/2014/main" id="{8A4C8FF5-83CB-C93D-2CDF-B6394E02730C}"/>
              </a:ext>
            </a:extLst>
          </p:cNvPr>
          <p:cNvGrpSpPr/>
          <p:nvPr/>
        </p:nvGrpSpPr>
        <p:grpSpPr>
          <a:xfrm rot="-1501639">
            <a:off x="8543495" y="2246500"/>
            <a:ext cx="585568" cy="804265"/>
            <a:chOff x="2890500" y="1457768"/>
            <a:chExt cx="587582" cy="807032"/>
          </a:xfrm>
        </p:grpSpPr>
        <p:sp>
          <p:nvSpPr>
            <p:cNvPr id="632" name="Google Shape;632;p45">
              <a:extLst>
                <a:ext uri="{FF2B5EF4-FFF2-40B4-BE49-F238E27FC236}">
                  <a16:creationId xmlns:a16="http://schemas.microsoft.com/office/drawing/2014/main" id="{DAD7B26E-30CF-A3B1-7C4C-2F06646EAFCF}"/>
                </a:ext>
              </a:extLst>
            </p:cNvPr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>
              <a:extLst>
                <a:ext uri="{FF2B5EF4-FFF2-40B4-BE49-F238E27FC236}">
                  <a16:creationId xmlns:a16="http://schemas.microsoft.com/office/drawing/2014/main" id="{BC254EEA-8D30-8195-1BF1-0D0BC2BC189E}"/>
                </a:ext>
              </a:extLst>
            </p:cNvPr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95;p74">
            <a:extLst>
              <a:ext uri="{FF2B5EF4-FFF2-40B4-BE49-F238E27FC236}">
                <a16:creationId xmlns:a16="http://schemas.microsoft.com/office/drawing/2014/main" id="{FC3FDF20-CC90-9DBE-21BF-872426A7D95A}"/>
              </a:ext>
            </a:extLst>
          </p:cNvPr>
          <p:cNvSpPr txBox="1">
            <a:spLocks/>
          </p:cNvSpPr>
          <p:nvPr/>
        </p:nvSpPr>
        <p:spPr>
          <a:xfrm>
            <a:off x="713225" y="1641073"/>
            <a:ext cx="7465893" cy="313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826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hlink"/>
                </a:solidFill>
                <a:uFill>
                  <a:noFill/>
                </a:uFill>
              </a:rPr>
              <a:t>Prometheus: 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Se integra con Kubernetes mediante service discovery, detectando automáticamente los pods y servicios etiquetados para monitoreo. </a:t>
            </a:r>
          </a:p>
          <a:p>
            <a:pPr marL="482600" indent="-342900">
              <a:buFont typeface="+mj-lt"/>
              <a:buAutoNum type="arabicPeriod"/>
            </a:pPr>
            <a:endParaRPr lang="es-PE" sz="1600" dirty="0">
              <a:solidFill>
                <a:schemeClr val="hlink"/>
              </a:solidFill>
              <a:uFill>
                <a:noFill/>
              </a:uFill>
            </a:endParaRPr>
          </a:p>
          <a:p>
            <a:pPr marL="482600" indent="-342900">
              <a:buFont typeface="+mj-lt"/>
              <a:buAutoNum type="arabicPeriod"/>
            </a:pPr>
            <a:r>
              <a:rPr lang="es-PE" sz="1600" b="1" dirty="0">
                <a:solidFill>
                  <a:schemeClr val="hlink"/>
                </a:solidFill>
                <a:uFill>
                  <a:noFill/>
                </a:uFill>
              </a:rPr>
              <a:t>Grafana: 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Es una herramienta de visualización que se conecta a Prometheus como fuente de datos. Permite crear dashboards interactivos y gráficos personalizados para observar las métricas recolectadas de Kubernetes. </a:t>
            </a:r>
            <a:endParaRPr lang="es-PE" sz="1700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9161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>
          <a:extLst>
            <a:ext uri="{FF2B5EF4-FFF2-40B4-BE49-F238E27FC236}">
              <a16:creationId xmlns:a16="http://schemas.microsoft.com/office/drawing/2014/main" id="{EFF77DCA-B538-E6A5-2B4B-618028AF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>
            <a:extLst>
              <a:ext uri="{FF2B5EF4-FFF2-40B4-BE49-F238E27FC236}">
                <a16:creationId xmlns:a16="http://schemas.microsoft.com/office/drawing/2014/main" id="{E0DBB846-0F4D-E4E8-A3B2-DC45869DC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Tarea Teorica: Metricas y Alertas minimas</a:t>
            </a:r>
            <a:endParaRPr sz="2800" dirty="0"/>
          </a:p>
        </p:txBody>
      </p:sp>
      <p:sp>
        <p:nvSpPr>
          <p:cNvPr id="625" name="Google Shape;625;p45">
            <a:extLst>
              <a:ext uri="{FF2B5EF4-FFF2-40B4-BE49-F238E27FC236}">
                <a16:creationId xmlns:a16="http://schemas.microsoft.com/office/drawing/2014/main" id="{C3CA0AD5-8D8E-C219-7F84-ADA3536504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65157" y="2072693"/>
            <a:ext cx="3501313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/>
              <a:t>Alta latencia </a:t>
            </a:r>
            <a:r>
              <a:rPr lang="es-PE" dirty="0">
                <a:solidFill>
                  <a:srgbClr val="FF0000"/>
                </a:solidFill>
              </a:rPr>
              <a:t>(&gt;500ms en 5 min) </a:t>
            </a:r>
            <a:r>
              <a:rPr lang="es-PE" dirty="0"/>
              <a:t>→ "La aplicación responde lentamente.“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/>
              <a:t>Uso de CPU </a:t>
            </a:r>
            <a:r>
              <a:rPr lang="es-PE" dirty="0">
                <a:solidFill>
                  <a:srgbClr val="FF0000"/>
                </a:solidFill>
              </a:rPr>
              <a:t>&gt; 80% durante 10 min </a:t>
            </a:r>
            <a:r>
              <a:rPr lang="es-PE" dirty="0"/>
              <a:t>→ "Posible sobrecarga del servidor.“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/>
              <a:t>Errores HTTP </a:t>
            </a:r>
            <a:r>
              <a:rPr lang="es-PE" dirty="0">
                <a:solidFill>
                  <a:srgbClr val="FF0000"/>
                </a:solidFill>
              </a:rPr>
              <a:t>5XX &gt; 5% de las peticiones en 5 min </a:t>
            </a:r>
            <a:r>
              <a:rPr lang="es-PE" dirty="0"/>
              <a:t>→ "Alta tasa de errores detectada.</a:t>
            </a:r>
          </a:p>
        </p:txBody>
      </p:sp>
      <p:sp>
        <p:nvSpPr>
          <p:cNvPr id="626" name="Google Shape;626;p45">
            <a:extLst>
              <a:ext uri="{FF2B5EF4-FFF2-40B4-BE49-F238E27FC236}">
                <a16:creationId xmlns:a16="http://schemas.microsoft.com/office/drawing/2014/main" id="{4C10D26A-7F13-67E3-E253-998B0153E28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87086" y="2072693"/>
            <a:ext cx="4081494" cy="2722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Latencia de peticiones HTTP </a:t>
            </a:r>
            <a:r>
              <a:rPr lang="es-PE" sz="1300" dirty="0">
                <a:solidFill>
                  <a:schemeClr val="bg2"/>
                </a:solidFill>
              </a:rPr>
              <a:t>(http_request_duration_seconds)</a:t>
            </a:r>
            <a:r>
              <a:rPr lang="es-PE" sz="1300" dirty="0"/>
              <a:t> → Para medir tiempos de respuesta.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Uso de CPU y memoria </a:t>
            </a:r>
            <a:r>
              <a:rPr lang="es-PE" sz="1300" dirty="0">
                <a:solidFill>
                  <a:schemeClr val="bg2"/>
                </a:solidFill>
              </a:rPr>
              <a:t>(container_cpu_usage_seconds_total, container_memory_usage_bytes) </a:t>
            </a:r>
            <a:r>
              <a:rPr lang="es-PE" sz="1300" dirty="0"/>
              <a:t>→ Para detectar sobrecargas.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300" dirty="0"/>
              <a:t>Tasa de errores HTTP </a:t>
            </a:r>
            <a:r>
              <a:rPr lang="es-PE" sz="1300" dirty="0">
                <a:solidFill>
                  <a:schemeClr val="bg2"/>
                </a:solidFill>
              </a:rPr>
              <a:t>(http_requests_total{status=~"5..”}) </a:t>
            </a:r>
            <a:r>
              <a:rPr lang="es-PE" sz="1300" dirty="0"/>
              <a:t>→ Para identificar fallos en el servicio.</a:t>
            </a:r>
          </a:p>
        </p:txBody>
      </p:sp>
      <p:sp>
        <p:nvSpPr>
          <p:cNvPr id="627" name="Google Shape;627;p45">
            <a:extLst>
              <a:ext uri="{FF2B5EF4-FFF2-40B4-BE49-F238E27FC236}">
                <a16:creationId xmlns:a16="http://schemas.microsoft.com/office/drawing/2014/main" id="{2451511D-1B7E-F763-7FAA-F8F0F83552BE}"/>
              </a:ext>
            </a:extLst>
          </p:cNvPr>
          <p:cNvSpPr/>
          <p:nvPr/>
        </p:nvSpPr>
        <p:spPr>
          <a:xfrm>
            <a:off x="1218930" y="1166106"/>
            <a:ext cx="1860750" cy="782274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latin typeface="Ubuntu" panose="020B0504030602030204" pitchFamily="34" charset="0"/>
              </a:rPr>
              <a:t>Métricas clave</a:t>
            </a:r>
            <a:endParaRPr sz="1800" b="1" dirty="0">
              <a:latin typeface="Ubuntu" panose="020B0504030602030204" pitchFamily="34" charset="0"/>
            </a:endParaRPr>
          </a:p>
        </p:txBody>
      </p:sp>
      <p:sp>
        <p:nvSpPr>
          <p:cNvPr id="629" name="Google Shape;629;p45">
            <a:extLst>
              <a:ext uri="{FF2B5EF4-FFF2-40B4-BE49-F238E27FC236}">
                <a16:creationId xmlns:a16="http://schemas.microsoft.com/office/drawing/2014/main" id="{E93F5623-B59D-5444-4EE2-A77580FBE2AE}"/>
              </a:ext>
            </a:extLst>
          </p:cNvPr>
          <p:cNvSpPr/>
          <p:nvPr/>
        </p:nvSpPr>
        <p:spPr>
          <a:xfrm>
            <a:off x="5198009" y="1114486"/>
            <a:ext cx="1482667" cy="738900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latin typeface="Ubuntu" panose="020B0504030602030204" pitchFamily="34" charset="0"/>
              </a:rPr>
              <a:t>Alertas</a:t>
            </a:r>
            <a:endParaRPr sz="1800" b="1" dirty="0">
              <a:latin typeface="Ubuntu" panose="020B0504030602030204" pitchFamily="34" charset="0"/>
            </a:endParaRPr>
          </a:p>
        </p:txBody>
      </p:sp>
      <p:grpSp>
        <p:nvGrpSpPr>
          <p:cNvPr id="631" name="Google Shape;631;p45">
            <a:extLst>
              <a:ext uri="{FF2B5EF4-FFF2-40B4-BE49-F238E27FC236}">
                <a16:creationId xmlns:a16="http://schemas.microsoft.com/office/drawing/2014/main" id="{01461D27-D326-6629-6F3E-6706EB1EA3C7}"/>
              </a:ext>
            </a:extLst>
          </p:cNvPr>
          <p:cNvGrpSpPr/>
          <p:nvPr/>
        </p:nvGrpSpPr>
        <p:grpSpPr>
          <a:xfrm rot="-1501639">
            <a:off x="8543495" y="2246500"/>
            <a:ext cx="585568" cy="804265"/>
            <a:chOff x="2890500" y="1457768"/>
            <a:chExt cx="587582" cy="807032"/>
          </a:xfrm>
        </p:grpSpPr>
        <p:sp>
          <p:nvSpPr>
            <p:cNvPr id="632" name="Google Shape;632;p45">
              <a:extLst>
                <a:ext uri="{FF2B5EF4-FFF2-40B4-BE49-F238E27FC236}">
                  <a16:creationId xmlns:a16="http://schemas.microsoft.com/office/drawing/2014/main" id="{31CCBFFF-154E-F575-AC5D-7C38439F749A}"/>
                </a:ext>
              </a:extLst>
            </p:cNvPr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>
              <a:extLst>
                <a:ext uri="{FF2B5EF4-FFF2-40B4-BE49-F238E27FC236}">
                  <a16:creationId xmlns:a16="http://schemas.microsoft.com/office/drawing/2014/main" id="{817E8871-65ED-2DC4-9F5A-6AA2D8389C4E}"/>
                </a:ext>
              </a:extLst>
            </p:cNvPr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53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>
          <a:extLst>
            <a:ext uri="{FF2B5EF4-FFF2-40B4-BE49-F238E27FC236}">
              <a16:creationId xmlns:a16="http://schemas.microsoft.com/office/drawing/2014/main" id="{1419CEF2-ADB6-3DF3-D70B-B8495751A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>
            <a:extLst>
              <a:ext uri="{FF2B5EF4-FFF2-40B4-BE49-F238E27FC236}">
                <a16:creationId xmlns:a16="http://schemas.microsoft.com/office/drawing/2014/main" id="{6D01F68B-0240-98FA-2D50-4E440FA35FFF}"/>
              </a:ext>
            </a:extLst>
          </p:cNvPr>
          <p:cNvGrpSpPr/>
          <p:nvPr/>
        </p:nvGrpSpPr>
        <p:grpSpPr>
          <a:xfrm>
            <a:off x="6619349" y="1993896"/>
            <a:ext cx="5300872" cy="3336927"/>
            <a:chOff x="507099" y="430158"/>
            <a:chExt cx="5300872" cy="3336927"/>
          </a:xfrm>
        </p:grpSpPr>
        <p:sp>
          <p:nvSpPr>
            <p:cNvPr id="569" name="Google Shape;569;p43">
              <a:extLst>
                <a:ext uri="{FF2B5EF4-FFF2-40B4-BE49-F238E27FC236}">
                  <a16:creationId xmlns:a16="http://schemas.microsoft.com/office/drawing/2014/main" id="{C4B9E69E-5F6C-4C3D-B250-CC8167AB89D4}"/>
                </a:ext>
              </a:extLst>
            </p:cNvPr>
            <p:cNvSpPr/>
            <p:nvPr/>
          </p:nvSpPr>
          <p:spPr>
            <a:xfrm>
              <a:off x="507100" y="430158"/>
              <a:ext cx="5300871" cy="3336927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43">
              <a:extLst>
                <a:ext uri="{FF2B5EF4-FFF2-40B4-BE49-F238E27FC236}">
                  <a16:creationId xmlns:a16="http://schemas.microsoft.com/office/drawing/2014/main" id="{5705BB7A-6CAA-DCB6-A327-D31C9335D31A}"/>
                </a:ext>
              </a:extLst>
            </p:cNvPr>
            <p:cNvGrpSpPr/>
            <p:nvPr/>
          </p:nvGrpSpPr>
          <p:grpSpPr>
            <a:xfrm>
              <a:off x="507099" y="430158"/>
              <a:ext cx="5300871" cy="341077"/>
              <a:chOff x="3636724" y="198325"/>
              <a:chExt cx="5300871" cy="341077"/>
            </a:xfrm>
          </p:grpSpPr>
          <p:sp>
            <p:nvSpPr>
              <p:cNvPr id="571" name="Google Shape;571;p43">
                <a:extLst>
                  <a:ext uri="{FF2B5EF4-FFF2-40B4-BE49-F238E27FC236}">
                    <a16:creationId xmlns:a16="http://schemas.microsoft.com/office/drawing/2014/main" id="{CFA887D9-99FB-7FF7-4C4E-9A679772A189}"/>
                  </a:ext>
                </a:extLst>
              </p:cNvPr>
              <p:cNvSpPr/>
              <p:nvPr/>
            </p:nvSpPr>
            <p:spPr>
              <a:xfrm>
                <a:off x="3636724" y="198325"/>
                <a:ext cx="530087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3">
                <a:extLst>
                  <a:ext uri="{FF2B5EF4-FFF2-40B4-BE49-F238E27FC236}">
                    <a16:creationId xmlns:a16="http://schemas.microsoft.com/office/drawing/2014/main" id="{FFADE96A-BF17-AC84-62E7-CAE4B91CFA6E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3">
                <a:extLst>
                  <a:ext uri="{FF2B5EF4-FFF2-40B4-BE49-F238E27FC236}">
                    <a16:creationId xmlns:a16="http://schemas.microsoft.com/office/drawing/2014/main" id="{E48F9A60-AAD3-8317-7275-0C66863E7573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3">
                <a:extLst>
                  <a:ext uri="{FF2B5EF4-FFF2-40B4-BE49-F238E27FC236}">
                    <a16:creationId xmlns:a16="http://schemas.microsoft.com/office/drawing/2014/main" id="{04B0340C-16F4-FD75-A8DE-1697451F8EA0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43">
            <a:extLst>
              <a:ext uri="{FF2B5EF4-FFF2-40B4-BE49-F238E27FC236}">
                <a16:creationId xmlns:a16="http://schemas.microsoft.com/office/drawing/2014/main" id="{065F302B-C0D0-75A5-75E5-2342537EDD82}"/>
              </a:ext>
            </a:extLst>
          </p:cNvPr>
          <p:cNvGrpSpPr/>
          <p:nvPr/>
        </p:nvGrpSpPr>
        <p:grpSpPr>
          <a:xfrm>
            <a:off x="1440924" y="776201"/>
            <a:ext cx="6262152" cy="3591099"/>
            <a:chOff x="-454200" y="430163"/>
            <a:chExt cx="6262152" cy="3591099"/>
          </a:xfrm>
        </p:grpSpPr>
        <p:sp>
          <p:nvSpPr>
            <p:cNvPr id="576" name="Google Shape;576;p43">
              <a:extLst>
                <a:ext uri="{FF2B5EF4-FFF2-40B4-BE49-F238E27FC236}">
                  <a16:creationId xmlns:a16="http://schemas.microsoft.com/office/drawing/2014/main" id="{B28016CA-F8CF-AC94-D0A2-0010E238B4C4}"/>
                </a:ext>
              </a:extLst>
            </p:cNvPr>
            <p:cNvSpPr/>
            <p:nvPr/>
          </p:nvSpPr>
          <p:spPr>
            <a:xfrm>
              <a:off x="-454200" y="430163"/>
              <a:ext cx="6262151" cy="359109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43">
              <a:extLst>
                <a:ext uri="{FF2B5EF4-FFF2-40B4-BE49-F238E27FC236}">
                  <a16:creationId xmlns:a16="http://schemas.microsoft.com/office/drawing/2014/main" id="{A5B6AEBE-6A70-0289-809C-F61A2C7AC789}"/>
                </a:ext>
              </a:extLst>
            </p:cNvPr>
            <p:cNvGrpSpPr/>
            <p:nvPr/>
          </p:nvGrpSpPr>
          <p:grpSpPr>
            <a:xfrm>
              <a:off x="-454199" y="430163"/>
              <a:ext cx="6262151" cy="341077"/>
              <a:chOff x="2675426" y="198329"/>
              <a:chExt cx="6262151" cy="341077"/>
            </a:xfrm>
          </p:grpSpPr>
          <p:sp>
            <p:nvSpPr>
              <p:cNvPr id="578" name="Google Shape;578;p43">
                <a:extLst>
                  <a:ext uri="{FF2B5EF4-FFF2-40B4-BE49-F238E27FC236}">
                    <a16:creationId xmlns:a16="http://schemas.microsoft.com/office/drawing/2014/main" id="{BA9F488A-27DE-C5F2-22CE-BCB433941936}"/>
                  </a:ext>
                </a:extLst>
              </p:cNvPr>
              <p:cNvSpPr/>
              <p:nvPr/>
            </p:nvSpPr>
            <p:spPr>
              <a:xfrm>
                <a:off x="2675426" y="198329"/>
                <a:ext cx="626215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3">
                <a:extLst>
                  <a:ext uri="{FF2B5EF4-FFF2-40B4-BE49-F238E27FC236}">
                    <a16:creationId xmlns:a16="http://schemas.microsoft.com/office/drawing/2014/main" id="{53EC869A-934E-7D39-8300-E1773323940B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3">
                <a:extLst>
                  <a:ext uri="{FF2B5EF4-FFF2-40B4-BE49-F238E27FC236}">
                    <a16:creationId xmlns:a16="http://schemas.microsoft.com/office/drawing/2014/main" id="{B4939339-DF9A-E10C-E826-FB5058F729CA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>
                <a:extLst>
                  <a:ext uri="{FF2B5EF4-FFF2-40B4-BE49-F238E27FC236}">
                    <a16:creationId xmlns:a16="http://schemas.microsoft.com/office/drawing/2014/main" id="{B926196B-2D71-F4D6-8279-36CB8979AEEE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2" name="Google Shape;582;p43">
            <a:extLst>
              <a:ext uri="{FF2B5EF4-FFF2-40B4-BE49-F238E27FC236}">
                <a16:creationId xmlns:a16="http://schemas.microsoft.com/office/drawing/2014/main" id="{D00D0F99-98FA-8FE1-413A-F984EFE1CD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9536" y="1937354"/>
            <a:ext cx="3643540" cy="1556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PE" sz="3000" b="1" i="0" dirty="0">
                <a:solidFill>
                  <a:srgbClr val="1F2328"/>
                </a:solidFill>
                <a:effectLst/>
                <a:latin typeface="-apple-system"/>
              </a:rPr>
              <a:t>CI/CD (Integración continua / Despliegue continuo)</a:t>
            </a:r>
          </a:p>
        </p:txBody>
      </p:sp>
      <p:sp>
        <p:nvSpPr>
          <p:cNvPr id="583" name="Google Shape;583;p43">
            <a:extLst>
              <a:ext uri="{FF2B5EF4-FFF2-40B4-BE49-F238E27FC236}">
                <a16:creationId xmlns:a16="http://schemas.microsoft.com/office/drawing/2014/main" id="{A3376EEB-BF71-9FB4-8EA4-46B45F90D1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29550" y="1739288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</a:t>
            </a:r>
            <a:endParaRPr dirty="0"/>
          </a:p>
        </p:txBody>
      </p:sp>
      <p:grpSp>
        <p:nvGrpSpPr>
          <p:cNvPr id="585" name="Google Shape;585;p43">
            <a:extLst>
              <a:ext uri="{FF2B5EF4-FFF2-40B4-BE49-F238E27FC236}">
                <a16:creationId xmlns:a16="http://schemas.microsoft.com/office/drawing/2014/main" id="{08BAD641-B08D-717D-D9BC-4526A5492194}"/>
              </a:ext>
            </a:extLst>
          </p:cNvPr>
          <p:cNvGrpSpPr/>
          <p:nvPr/>
        </p:nvGrpSpPr>
        <p:grpSpPr>
          <a:xfrm>
            <a:off x="3214792" y="1880809"/>
            <a:ext cx="528203" cy="113090"/>
            <a:chOff x="8284467" y="301559"/>
            <a:chExt cx="528203" cy="113090"/>
          </a:xfrm>
        </p:grpSpPr>
        <p:sp>
          <p:nvSpPr>
            <p:cNvPr id="586" name="Google Shape;586;p43">
              <a:extLst>
                <a:ext uri="{FF2B5EF4-FFF2-40B4-BE49-F238E27FC236}">
                  <a16:creationId xmlns:a16="http://schemas.microsoft.com/office/drawing/2014/main" id="{E08ABD8B-3BA7-AE85-774D-72D253C2892B}"/>
                </a:ext>
              </a:extLst>
            </p:cNvPr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>
              <a:extLst>
                <a:ext uri="{FF2B5EF4-FFF2-40B4-BE49-F238E27FC236}">
                  <a16:creationId xmlns:a16="http://schemas.microsoft.com/office/drawing/2014/main" id="{4101CABF-0430-C135-E049-B2DBAE78B156}"/>
                </a:ext>
              </a:extLst>
            </p:cNvPr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>
              <a:extLst>
                <a:ext uri="{FF2B5EF4-FFF2-40B4-BE49-F238E27FC236}">
                  <a16:creationId xmlns:a16="http://schemas.microsoft.com/office/drawing/2014/main" id="{9430495C-AFA8-17F3-A7C9-E1615B822E86}"/>
                </a:ext>
              </a:extLst>
            </p:cNvPr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3">
            <a:extLst>
              <a:ext uri="{FF2B5EF4-FFF2-40B4-BE49-F238E27FC236}">
                <a16:creationId xmlns:a16="http://schemas.microsoft.com/office/drawing/2014/main" id="{C76795A5-A5A5-D09B-6AD4-05FF6FA48C81}"/>
              </a:ext>
            </a:extLst>
          </p:cNvPr>
          <p:cNvGrpSpPr/>
          <p:nvPr/>
        </p:nvGrpSpPr>
        <p:grpSpPr>
          <a:xfrm>
            <a:off x="1" y="4040957"/>
            <a:ext cx="3333772" cy="1126288"/>
            <a:chOff x="3528400" y="1952450"/>
            <a:chExt cx="776325" cy="262275"/>
          </a:xfrm>
        </p:grpSpPr>
        <p:sp>
          <p:nvSpPr>
            <p:cNvPr id="590" name="Google Shape;590;p43">
              <a:extLst>
                <a:ext uri="{FF2B5EF4-FFF2-40B4-BE49-F238E27FC236}">
                  <a16:creationId xmlns:a16="http://schemas.microsoft.com/office/drawing/2014/main" id="{09A8B75B-2779-599A-A16A-685F7FE471C8}"/>
                </a:ext>
              </a:extLst>
            </p:cNvPr>
            <p:cNvSpPr/>
            <p:nvPr/>
          </p:nvSpPr>
          <p:spPr>
            <a:xfrm>
              <a:off x="3528400" y="1952450"/>
              <a:ext cx="776325" cy="262275"/>
            </a:xfrm>
            <a:custGeom>
              <a:avLst/>
              <a:gdLst/>
              <a:ahLst/>
              <a:cxnLst/>
              <a:rect l="l" t="t" r="r" b="b"/>
              <a:pathLst>
                <a:path w="31053" h="10491" extrusionOk="0">
                  <a:moveTo>
                    <a:pt x="1" y="1"/>
                  </a:moveTo>
                  <a:lnTo>
                    <a:pt x="1" y="10490"/>
                  </a:lnTo>
                  <a:lnTo>
                    <a:pt x="31052" y="10490"/>
                  </a:lnTo>
                  <a:lnTo>
                    <a:pt x="310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>
              <a:extLst>
                <a:ext uri="{FF2B5EF4-FFF2-40B4-BE49-F238E27FC236}">
                  <a16:creationId xmlns:a16="http://schemas.microsoft.com/office/drawing/2014/main" id="{EF1D5DAB-9B1B-F11A-FED9-42FF85A1F30E}"/>
                </a:ext>
              </a:extLst>
            </p:cNvPr>
            <p:cNvSpPr/>
            <p:nvPr/>
          </p:nvSpPr>
          <p:spPr>
            <a:xfrm>
              <a:off x="3594175" y="20182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5228" y="5228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>
              <a:extLst>
                <a:ext uri="{FF2B5EF4-FFF2-40B4-BE49-F238E27FC236}">
                  <a16:creationId xmlns:a16="http://schemas.microsoft.com/office/drawing/2014/main" id="{09D9FD03-6E3C-3D77-3488-2CD15C7EB43C}"/>
                </a:ext>
              </a:extLst>
            </p:cNvPr>
            <p:cNvSpPr/>
            <p:nvPr/>
          </p:nvSpPr>
          <p:spPr>
            <a:xfrm>
              <a:off x="3786175" y="2018225"/>
              <a:ext cx="452750" cy="130700"/>
            </a:xfrm>
            <a:custGeom>
              <a:avLst/>
              <a:gdLst/>
              <a:ahLst/>
              <a:cxnLst/>
              <a:rect l="l" t="t" r="r" b="b"/>
              <a:pathLst>
                <a:path w="18110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18110" y="5228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>
              <a:extLst>
                <a:ext uri="{FF2B5EF4-FFF2-40B4-BE49-F238E27FC236}">
                  <a16:creationId xmlns:a16="http://schemas.microsoft.com/office/drawing/2014/main" id="{0E75E6D2-853C-E73D-50BA-8CF6BDBB7F20}"/>
                </a:ext>
              </a:extLst>
            </p:cNvPr>
            <p:cNvSpPr/>
            <p:nvPr/>
          </p:nvSpPr>
          <p:spPr>
            <a:xfrm>
              <a:off x="3839450" y="2077900"/>
              <a:ext cx="342625" cy="11350"/>
            </a:xfrm>
            <a:custGeom>
              <a:avLst/>
              <a:gdLst/>
              <a:ahLst/>
              <a:cxnLst/>
              <a:rect l="l" t="t" r="r" b="b"/>
              <a:pathLst>
                <a:path w="13705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13479" y="453"/>
                  </a:lnTo>
                  <a:cubicBezTo>
                    <a:pt x="13598" y="453"/>
                    <a:pt x="13705" y="358"/>
                    <a:pt x="13705" y="227"/>
                  </a:cubicBezTo>
                  <a:cubicBezTo>
                    <a:pt x="13705" y="108"/>
                    <a:pt x="13598" y="1"/>
                    <a:pt x="1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43">
            <a:extLst>
              <a:ext uri="{FF2B5EF4-FFF2-40B4-BE49-F238E27FC236}">
                <a16:creationId xmlns:a16="http://schemas.microsoft.com/office/drawing/2014/main" id="{B9D08765-82C4-04A6-7DD6-0B450383E0E3}"/>
              </a:ext>
            </a:extLst>
          </p:cNvPr>
          <p:cNvSpPr/>
          <p:nvPr/>
        </p:nvSpPr>
        <p:spPr>
          <a:xfrm>
            <a:off x="8019615" y="2542573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>
            <a:extLst>
              <a:ext uri="{FF2B5EF4-FFF2-40B4-BE49-F238E27FC236}">
                <a16:creationId xmlns:a16="http://schemas.microsoft.com/office/drawing/2014/main" id="{3E5FC529-A011-C6CE-D565-E946F050F4C9}"/>
              </a:ext>
            </a:extLst>
          </p:cNvPr>
          <p:cNvSpPr/>
          <p:nvPr/>
        </p:nvSpPr>
        <p:spPr>
          <a:xfrm rot="-2700000">
            <a:off x="6713441" y="3596982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>
            <a:extLst>
              <a:ext uri="{FF2B5EF4-FFF2-40B4-BE49-F238E27FC236}">
                <a16:creationId xmlns:a16="http://schemas.microsoft.com/office/drawing/2014/main" id="{1DA5EAD3-0D7C-82B4-550E-643C299D2E10}"/>
              </a:ext>
            </a:extLst>
          </p:cNvPr>
          <p:cNvSpPr/>
          <p:nvPr/>
        </p:nvSpPr>
        <p:spPr>
          <a:xfrm>
            <a:off x="591490" y="135884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>
            <a:extLst>
              <a:ext uri="{FF2B5EF4-FFF2-40B4-BE49-F238E27FC236}">
                <a16:creationId xmlns:a16="http://schemas.microsoft.com/office/drawing/2014/main" id="{BC5BDADA-A31F-8A2B-9D98-5F088FB43882}"/>
              </a:ext>
            </a:extLst>
          </p:cNvPr>
          <p:cNvSpPr/>
          <p:nvPr/>
        </p:nvSpPr>
        <p:spPr>
          <a:xfrm>
            <a:off x="8019615" y="356809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04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1EF27371-F132-9028-F666-57C61BE7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0">
            <a:extLst>
              <a:ext uri="{FF2B5EF4-FFF2-40B4-BE49-F238E27FC236}">
                <a16:creationId xmlns:a16="http://schemas.microsoft.com/office/drawing/2014/main" id="{DF75B840-9377-068C-56B6-AE0FDB742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Conceptos:</a:t>
            </a:r>
            <a:endParaRPr dirty="0"/>
          </a:p>
        </p:txBody>
      </p:sp>
      <p:graphicFrame>
        <p:nvGraphicFramePr>
          <p:cNvPr id="859" name="Google Shape;859;p50">
            <a:extLst>
              <a:ext uri="{FF2B5EF4-FFF2-40B4-BE49-F238E27FC236}">
                <a16:creationId xmlns:a16="http://schemas.microsoft.com/office/drawing/2014/main" id="{C683FE45-0675-275B-A13B-31F289E15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895828"/>
              </p:ext>
            </p:extLst>
          </p:nvPr>
        </p:nvGraphicFramePr>
        <p:xfrm>
          <a:off x="713275" y="1316720"/>
          <a:ext cx="7717375" cy="3092361"/>
        </p:xfrm>
        <a:graphic>
          <a:graphicData uri="http://schemas.openxmlformats.org/drawingml/2006/table">
            <a:tbl>
              <a:tblPr>
                <a:noFill/>
                <a:tableStyleId>{4D47D314-03D3-4D25-AB1F-0CCB62293066}</a:tableStyleId>
              </a:tblPr>
              <a:tblGrid>
                <a:gridCol w="2206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93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2000" b="1" dirty="0">
                          <a:solidFill>
                            <a:schemeClr val="dk1"/>
                          </a:solidFill>
                          <a:latin typeface="Ruda"/>
                          <a:ea typeface="Ruda"/>
                          <a:cs typeface="Ruda"/>
                          <a:sym typeface="Ruda"/>
                        </a:rPr>
                        <a:t>Integración continua (CI):</a:t>
                      </a:r>
                      <a:endParaRPr sz="2000" b="1" dirty="0">
                        <a:solidFill>
                          <a:schemeClr val="dk1"/>
                        </a:solidFill>
                        <a:latin typeface="Ruda"/>
                        <a:ea typeface="Ruda"/>
                        <a:cs typeface="Ruda"/>
                        <a:sym typeface="Rud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b="0" dirty="0">
                          <a:solidFill>
                            <a:schemeClr val="dk1"/>
                          </a:solidFill>
                          <a:latin typeface="Ruda"/>
                          <a:ea typeface="Ruda"/>
                          <a:cs typeface="Ruda"/>
                          <a:sym typeface="Ruda"/>
                        </a:rPr>
                        <a:t>Es el proceso de automatizar la construcción y pruebas de una aplicación cada vez que se realiza un </a:t>
                      </a:r>
                      <a:r>
                        <a:rPr lang="es-PE" b="0" dirty="0" err="1">
                          <a:solidFill>
                            <a:schemeClr val="dk1"/>
                          </a:solidFill>
                          <a:latin typeface="Ruda"/>
                          <a:ea typeface="Ruda"/>
                          <a:cs typeface="Ruda"/>
                          <a:sym typeface="Ruda"/>
                        </a:rPr>
                        <a:t>commit</a:t>
                      </a:r>
                      <a:r>
                        <a:rPr lang="es-PE" b="0" dirty="0">
                          <a:solidFill>
                            <a:schemeClr val="dk1"/>
                          </a:solidFill>
                          <a:latin typeface="Ruda"/>
                          <a:ea typeface="Ruda"/>
                          <a:cs typeface="Ruda"/>
                          <a:sym typeface="Ruda"/>
                        </a:rPr>
                        <a:t>.</a:t>
                      </a:r>
                      <a:endParaRPr b="0" dirty="0">
                        <a:solidFill>
                          <a:schemeClr val="dk1"/>
                        </a:solidFill>
                        <a:latin typeface="Ruda"/>
                        <a:ea typeface="Ruda"/>
                        <a:cs typeface="Ruda"/>
                        <a:sym typeface="Rud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7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PE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10103"/>
                          </a:solidFill>
                          <a:effectLst/>
                          <a:uLnTx/>
                          <a:uFillTx/>
                          <a:latin typeface="Ruda"/>
                          <a:ea typeface="Ruda"/>
                          <a:cs typeface="Ruda"/>
                          <a:sym typeface="Ruda"/>
                        </a:rPr>
                        <a:t>Despliegue continuo (CD):</a:t>
                      </a:r>
                      <a:endParaRPr sz="2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>
                          <a:latin typeface="Ruda" panose="020B0604020202020204" charset="0"/>
                        </a:rPr>
                        <a:t>Automatiza la entrega de nuevas versiones de la aplicación a entornos de prueba o producción.</a:t>
                      </a:r>
                      <a:endParaRPr dirty="0">
                        <a:latin typeface="Ruda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3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s-PE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10103"/>
                          </a:solidFill>
                          <a:effectLst/>
                          <a:uLnTx/>
                          <a:uFillTx/>
                          <a:latin typeface="Ruda"/>
                          <a:ea typeface="Ruda"/>
                          <a:cs typeface="Ruda"/>
                          <a:sym typeface="Ruda"/>
                        </a:rPr>
                        <a:t>Herramientas:</a:t>
                      </a:r>
                      <a:endParaRPr sz="20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182875" marR="18287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dirty="0">
                          <a:latin typeface="Ruda" panose="020B0604020202020204" charset="0"/>
                        </a:rPr>
                        <a:t>Jenkins, GitLab CI, GitHub Actions, entre otras, permiten configurar pipelines de CI/CD de manera eficiente.</a:t>
                      </a:r>
                      <a:endParaRPr b="1" dirty="0">
                        <a:latin typeface="Ruda" panose="020B060402020202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2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/>
          <p:cNvGrpSpPr/>
          <p:nvPr/>
        </p:nvGrpSpPr>
        <p:grpSpPr>
          <a:xfrm>
            <a:off x="6619349" y="1993896"/>
            <a:ext cx="5300872" cy="3336927"/>
            <a:chOff x="507099" y="430158"/>
            <a:chExt cx="5300872" cy="3336927"/>
          </a:xfrm>
        </p:grpSpPr>
        <p:sp>
          <p:nvSpPr>
            <p:cNvPr id="569" name="Google Shape;569;p43"/>
            <p:cNvSpPr/>
            <p:nvPr/>
          </p:nvSpPr>
          <p:spPr>
            <a:xfrm>
              <a:off x="507100" y="430158"/>
              <a:ext cx="5300871" cy="3336927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0" name="Google Shape;570;p43"/>
            <p:cNvGrpSpPr/>
            <p:nvPr/>
          </p:nvGrpSpPr>
          <p:grpSpPr>
            <a:xfrm>
              <a:off x="507099" y="430158"/>
              <a:ext cx="5300871" cy="341077"/>
              <a:chOff x="3636724" y="198325"/>
              <a:chExt cx="5300871" cy="341077"/>
            </a:xfrm>
          </p:grpSpPr>
          <p:sp>
            <p:nvSpPr>
              <p:cNvPr id="571" name="Google Shape;571;p43"/>
              <p:cNvSpPr/>
              <p:nvPr/>
            </p:nvSpPr>
            <p:spPr>
              <a:xfrm>
                <a:off x="3636724" y="198325"/>
                <a:ext cx="530087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3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3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3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43"/>
          <p:cNvGrpSpPr/>
          <p:nvPr/>
        </p:nvGrpSpPr>
        <p:grpSpPr>
          <a:xfrm>
            <a:off x="1440924" y="776201"/>
            <a:ext cx="6262152" cy="3591099"/>
            <a:chOff x="-454200" y="430163"/>
            <a:chExt cx="6262152" cy="3591099"/>
          </a:xfrm>
        </p:grpSpPr>
        <p:sp>
          <p:nvSpPr>
            <p:cNvPr id="576" name="Google Shape;576;p43"/>
            <p:cNvSpPr/>
            <p:nvPr/>
          </p:nvSpPr>
          <p:spPr>
            <a:xfrm>
              <a:off x="-454200" y="430163"/>
              <a:ext cx="6262151" cy="3591099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43"/>
            <p:cNvGrpSpPr/>
            <p:nvPr/>
          </p:nvGrpSpPr>
          <p:grpSpPr>
            <a:xfrm>
              <a:off x="-454199" y="430163"/>
              <a:ext cx="6262151" cy="341077"/>
              <a:chOff x="2675426" y="198329"/>
              <a:chExt cx="6262151" cy="341077"/>
            </a:xfrm>
          </p:grpSpPr>
          <p:sp>
            <p:nvSpPr>
              <p:cNvPr id="578" name="Google Shape;578;p43"/>
              <p:cNvSpPr/>
              <p:nvPr/>
            </p:nvSpPr>
            <p:spPr>
              <a:xfrm>
                <a:off x="2675426" y="198329"/>
                <a:ext cx="626215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3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3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2" name="Google Shape;582;p43"/>
          <p:cNvSpPr txBox="1">
            <a:spLocks noGrp="1"/>
          </p:cNvSpPr>
          <p:nvPr>
            <p:ph type="title"/>
          </p:nvPr>
        </p:nvSpPr>
        <p:spPr>
          <a:xfrm>
            <a:off x="4241961" y="1871949"/>
            <a:ext cx="3180406" cy="10595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PE" sz="3000" b="1" i="0" dirty="0">
                <a:solidFill>
                  <a:srgbClr val="1F2328"/>
                </a:solidFill>
                <a:effectLst/>
                <a:latin typeface="-apple-system"/>
              </a:rPr>
              <a:t>Infraestructura como Código</a:t>
            </a:r>
          </a:p>
        </p:txBody>
      </p:sp>
      <p:sp>
        <p:nvSpPr>
          <p:cNvPr id="583" name="Google Shape;583;p43"/>
          <p:cNvSpPr txBox="1">
            <a:spLocks noGrp="1"/>
          </p:cNvSpPr>
          <p:nvPr>
            <p:ph type="title" idx="2"/>
          </p:nvPr>
        </p:nvSpPr>
        <p:spPr>
          <a:xfrm>
            <a:off x="2029550" y="1739288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endParaRPr dirty="0"/>
          </a:p>
        </p:txBody>
      </p:sp>
      <p:grpSp>
        <p:nvGrpSpPr>
          <p:cNvPr id="585" name="Google Shape;585;p43"/>
          <p:cNvGrpSpPr/>
          <p:nvPr/>
        </p:nvGrpSpPr>
        <p:grpSpPr>
          <a:xfrm>
            <a:off x="3214792" y="1880809"/>
            <a:ext cx="528203" cy="113090"/>
            <a:chOff x="8284467" y="301559"/>
            <a:chExt cx="528203" cy="113090"/>
          </a:xfrm>
        </p:grpSpPr>
        <p:sp>
          <p:nvSpPr>
            <p:cNvPr id="586" name="Google Shape;586;p43"/>
            <p:cNvSpPr/>
            <p:nvPr/>
          </p:nvSpPr>
          <p:spPr>
            <a:xfrm>
              <a:off x="8699658" y="301559"/>
              <a:ext cx="113012" cy="113090"/>
            </a:xfrm>
            <a:custGeom>
              <a:avLst/>
              <a:gdLst/>
              <a:ahLst/>
              <a:cxnLst/>
              <a:rect l="l" t="t" r="r" b="b"/>
              <a:pathLst>
                <a:path w="1251" h="1252" extrusionOk="0">
                  <a:moveTo>
                    <a:pt x="620" y="1"/>
                  </a:moveTo>
                  <a:cubicBezTo>
                    <a:pt x="263" y="1"/>
                    <a:pt x="1" y="275"/>
                    <a:pt x="1" y="620"/>
                  </a:cubicBezTo>
                  <a:cubicBezTo>
                    <a:pt x="1" y="965"/>
                    <a:pt x="287" y="1251"/>
                    <a:pt x="620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8490978" y="301559"/>
              <a:ext cx="113103" cy="113090"/>
            </a:xfrm>
            <a:custGeom>
              <a:avLst/>
              <a:gdLst/>
              <a:ahLst/>
              <a:cxnLst/>
              <a:rect l="l" t="t" r="r" b="b"/>
              <a:pathLst>
                <a:path w="1252" h="1252" extrusionOk="0"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65" y="1251"/>
                    <a:pt x="1251" y="965"/>
                    <a:pt x="1251" y="620"/>
                  </a:cubicBezTo>
                  <a:cubicBezTo>
                    <a:pt x="1251" y="275"/>
                    <a:pt x="96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8284467" y="301559"/>
              <a:ext cx="112018" cy="113090"/>
            </a:xfrm>
            <a:custGeom>
              <a:avLst/>
              <a:gdLst/>
              <a:ahLst/>
              <a:cxnLst/>
              <a:rect l="l" t="t" r="r" b="b"/>
              <a:pathLst>
                <a:path w="1240" h="1252" extrusionOk="0">
                  <a:moveTo>
                    <a:pt x="620" y="1"/>
                  </a:moveTo>
                  <a:cubicBezTo>
                    <a:pt x="275" y="1"/>
                    <a:pt x="1" y="275"/>
                    <a:pt x="1" y="620"/>
                  </a:cubicBezTo>
                  <a:cubicBezTo>
                    <a:pt x="1" y="965"/>
                    <a:pt x="275" y="1251"/>
                    <a:pt x="620" y="1251"/>
                  </a:cubicBezTo>
                  <a:cubicBezTo>
                    <a:pt x="965" y="1251"/>
                    <a:pt x="1239" y="965"/>
                    <a:pt x="1239" y="620"/>
                  </a:cubicBezTo>
                  <a:cubicBezTo>
                    <a:pt x="1239" y="275"/>
                    <a:pt x="965" y="1"/>
                    <a:pt x="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3"/>
          <p:cNvGrpSpPr/>
          <p:nvPr/>
        </p:nvGrpSpPr>
        <p:grpSpPr>
          <a:xfrm>
            <a:off x="1" y="4040957"/>
            <a:ext cx="3333772" cy="1126288"/>
            <a:chOff x="3528400" y="1952450"/>
            <a:chExt cx="776325" cy="262275"/>
          </a:xfrm>
        </p:grpSpPr>
        <p:sp>
          <p:nvSpPr>
            <p:cNvPr id="590" name="Google Shape;590;p43"/>
            <p:cNvSpPr/>
            <p:nvPr/>
          </p:nvSpPr>
          <p:spPr>
            <a:xfrm>
              <a:off x="3528400" y="1952450"/>
              <a:ext cx="776325" cy="262275"/>
            </a:xfrm>
            <a:custGeom>
              <a:avLst/>
              <a:gdLst/>
              <a:ahLst/>
              <a:cxnLst/>
              <a:rect l="l" t="t" r="r" b="b"/>
              <a:pathLst>
                <a:path w="31053" h="10491" extrusionOk="0">
                  <a:moveTo>
                    <a:pt x="1" y="1"/>
                  </a:moveTo>
                  <a:lnTo>
                    <a:pt x="1" y="10490"/>
                  </a:lnTo>
                  <a:lnTo>
                    <a:pt x="31052" y="10490"/>
                  </a:lnTo>
                  <a:lnTo>
                    <a:pt x="310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3594175" y="20182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5228" y="5228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3786175" y="2018225"/>
              <a:ext cx="452750" cy="130700"/>
            </a:xfrm>
            <a:custGeom>
              <a:avLst/>
              <a:gdLst/>
              <a:ahLst/>
              <a:cxnLst/>
              <a:rect l="l" t="t" r="r" b="b"/>
              <a:pathLst>
                <a:path w="18110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18110" y="5228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3839450" y="2077900"/>
              <a:ext cx="342625" cy="11350"/>
            </a:xfrm>
            <a:custGeom>
              <a:avLst/>
              <a:gdLst/>
              <a:ahLst/>
              <a:cxnLst/>
              <a:rect l="l" t="t" r="r" b="b"/>
              <a:pathLst>
                <a:path w="13705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13479" y="453"/>
                  </a:lnTo>
                  <a:cubicBezTo>
                    <a:pt x="13598" y="453"/>
                    <a:pt x="13705" y="358"/>
                    <a:pt x="13705" y="227"/>
                  </a:cubicBezTo>
                  <a:cubicBezTo>
                    <a:pt x="13705" y="108"/>
                    <a:pt x="13598" y="1"/>
                    <a:pt x="1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43"/>
          <p:cNvSpPr/>
          <p:nvPr/>
        </p:nvSpPr>
        <p:spPr>
          <a:xfrm>
            <a:off x="8019615" y="2542573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3"/>
          <p:cNvSpPr/>
          <p:nvPr/>
        </p:nvSpPr>
        <p:spPr>
          <a:xfrm rot="-2700000">
            <a:off x="6713441" y="3596982"/>
            <a:ext cx="355109" cy="413233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3"/>
          <p:cNvSpPr/>
          <p:nvPr/>
        </p:nvSpPr>
        <p:spPr>
          <a:xfrm>
            <a:off x="591490" y="135884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/>
          <p:cNvSpPr/>
          <p:nvPr/>
        </p:nvSpPr>
        <p:spPr>
          <a:xfrm>
            <a:off x="8019615" y="3568098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4"/>
          <p:cNvSpPr/>
          <p:nvPr/>
        </p:nvSpPr>
        <p:spPr>
          <a:xfrm>
            <a:off x="3805627" y="290092"/>
            <a:ext cx="4892123" cy="4364956"/>
          </a:xfrm>
          <a:custGeom>
            <a:avLst/>
            <a:gdLst/>
            <a:ahLst/>
            <a:cxnLst/>
            <a:rect l="l" t="t" r="r" b="b"/>
            <a:pathLst>
              <a:path w="32839" h="3776" extrusionOk="0">
                <a:moveTo>
                  <a:pt x="1" y="1"/>
                </a:moveTo>
                <a:lnTo>
                  <a:pt x="1" y="3775"/>
                </a:lnTo>
                <a:lnTo>
                  <a:pt x="32838" y="3775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4"/>
          <p:cNvSpPr txBox="1">
            <a:spLocks noGrp="1"/>
          </p:cNvSpPr>
          <p:nvPr>
            <p:ph type="body" idx="1"/>
          </p:nvPr>
        </p:nvSpPr>
        <p:spPr>
          <a:xfrm>
            <a:off x="3677189" y="-201001"/>
            <a:ext cx="4994557" cy="5119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Char char="●"/>
            </a:pPr>
            <a:r>
              <a:rPr lang="es-PE" sz="1600" b="1" dirty="0"/>
              <a:t>Fases: </a:t>
            </a:r>
            <a:r>
              <a:rPr lang="es-PE" sz="1600" dirty="0"/>
              <a:t>Un pipeline típico incluye las fases de construcción (build), pruebas (test), análisis de calidad (escaneos de seguridad) y despliegue (deploy).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Char char="●"/>
            </a:pPr>
            <a:endParaRPr lang="es-PE" sz="16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Char char="●"/>
            </a:pPr>
            <a:r>
              <a:rPr lang="es-PE" sz="1600" b="1" dirty="0"/>
              <a:t>Jobs y Stages: </a:t>
            </a:r>
            <a:r>
              <a:rPr lang="es-PE" sz="1600" dirty="0"/>
              <a:t>Los pipelines se dividen en jobs (tareas específicas como compilación o pruebas) agrupados en fases (stages).</a:t>
            </a:r>
          </a:p>
        </p:txBody>
      </p:sp>
      <p:grpSp>
        <p:nvGrpSpPr>
          <p:cNvPr id="604" name="Google Shape;604;p44"/>
          <p:cNvGrpSpPr/>
          <p:nvPr/>
        </p:nvGrpSpPr>
        <p:grpSpPr>
          <a:xfrm>
            <a:off x="191315" y="130183"/>
            <a:ext cx="3398118" cy="2745880"/>
            <a:chOff x="2152099" y="430150"/>
            <a:chExt cx="3655884" cy="2928401"/>
          </a:xfrm>
        </p:grpSpPr>
        <p:sp>
          <p:nvSpPr>
            <p:cNvPr id="605" name="Google Shape;605;p44"/>
            <p:cNvSpPr/>
            <p:nvPr/>
          </p:nvSpPr>
          <p:spPr>
            <a:xfrm>
              <a:off x="2152100" y="430150"/>
              <a:ext cx="3655802" cy="292840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44"/>
            <p:cNvGrpSpPr/>
            <p:nvPr/>
          </p:nvGrpSpPr>
          <p:grpSpPr>
            <a:xfrm>
              <a:off x="2152099" y="430150"/>
              <a:ext cx="3655884" cy="341077"/>
              <a:chOff x="5281724" y="198317"/>
              <a:chExt cx="3655884" cy="341077"/>
            </a:xfrm>
          </p:grpSpPr>
          <p:sp>
            <p:nvSpPr>
              <p:cNvPr id="607" name="Google Shape;607;p44"/>
              <p:cNvSpPr/>
              <p:nvPr/>
            </p:nvSpPr>
            <p:spPr>
              <a:xfrm>
                <a:off x="5281724" y="198317"/>
                <a:ext cx="3655884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4"/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4"/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4"/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44"/>
          <p:cNvSpPr txBox="1">
            <a:spLocks noGrp="1"/>
          </p:cNvSpPr>
          <p:nvPr>
            <p:ph type="title"/>
          </p:nvPr>
        </p:nvSpPr>
        <p:spPr>
          <a:xfrm>
            <a:off x="281033" y="507194"/>
            <a:ext cx="33084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Diseñando un pipeline:</a:t>
            </a:r>
            <a:endParaRPr dirty="0"/>
          </a:p>
        </p:txBody>
      </p:sp>
      <p:sp>
        <p:nvSpPr>
          <p:cNvPr id="612" name="Google Shape;612;p44"/>
          <p:cNvSpPr/>
          <p:nvPr/>
        </p:nvSpPr>
        <p:spPr>
          <a:xfrm>
            <a:off x="2184634" y="2614717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2184634" y="3672417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808034" y="2614717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4"/>
          <p:cNvSpPr/>
          <p:nvPr/>
        </p:nvSpPr>
        <p:spPr>
          <a:xfrm>
            <a:off x="808034" y="3672417"/>
            <a:ext cx="1007832" cy="789616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44"/>
          <p:cNvGrpSpPr/>
          <p:nvPr/>
        </p:nvGrpSpPr>
        <p:grpSpPr>
          <a:xfrm>
            <a:off x="5623538" y="4426982"/>
            <a:ext cx="3254985" cy="789630"/>
            <a:chOff x="3489125" y="1365775"/>
            <a:chExt cx="820950" cy="199150"/>
          </a:xfrm>
        </p:grpSpPr>
        <p:sp>
          <p:nvSpPr>
            <p:cNvPr id="617" name="Google Shape;617;p44"/>
            <p:cNvSpPr/>
            <p:nvPr/>
          </p:nvSpPr>
          <p:spPr>
            <a:xfrm>
              <a:off x="3489125" y="1365775"/>
              <a:ext cx="820950" cy="199150"/>
            </a:xfrm>
            <a:custGeom>
              <a:avLst/>
              <a:gdLst/>
              <a:ahLst/>
              <a:cxnLst/>
              <a:rect l="l" t="t" r="r" b="b"/>
              <a:pathLst>
                <a:path w="32838" h="7966" extrusionOk="0">
                  <a:moveTo>
                    <a:pt x="0" y="0"/>
                  </a:moveTo>
                  <a:lnTo>
                    <a:pt x="0" y="7966"/>
                  </a:lnTo>
                  <a:lnTo>
                    <a:pt x="32838" y="7966"/>
                  </a:lnTo>
                  <a:lnTo>
                    <a:pt x="3283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577825" y="1428210"/>
              <a:ext cx="325350" cy="11025"/>
            </a:xfrm>
            <a:custGeom>
              <a:avLst/>
              <a:gdLst/>
              <a:ahLst/>
              <a:cxnLst/>
              <a:rect l="l" t="t" r="r" b="b"/>
              <a:pathLst>
                <a:path w="13014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2787" y="441"/>
                  </a:lnTo>
                  <a:cubicBezTo>
                    <a:pt x="12907" y="441"/>
                    <a:pt x="13014" y="357"/>
                    <a:pt x="13014" y="215"/>
                  </a:cubicBezTo>
                  <a:cubicBezTo>
                    <a:pt x="13014" y="96"/>
                    <a:pt x="12907" y="0"/>
                    <a:pt x="1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578125" y="1488035"/>
              <a:ext cx="648900" cy="11025"/>
            </a:xfrm>
            <a:custGeom>
              <a:avLst/>
              <a:gdLst/>
              <a:ahLst/>
              <a:cxnLst/>
              <a:rect l="l" t="t" r="r" b="b"/>
              <a:pathLst>
                <a:path w="25956" h="441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25718" y="441"/>
                  </a:lnTo>
                  <a:cubicBezTo>
                    <a:pt x="25860" y="441"/>
                    <a:pt x="25956" y="346"/>
                    <a:pt x="25956" y="227"/>
                  </a:cubicBezTo>
                  <a:cubicBezTo>
                    <a:pt x="25956" y="108"/>
                    <a:pt x="25860" y="0"/>
                    <a:pt x="25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>
          <a:extLst>
            <a:ext uri="{FF2B5EF4-FFF2-40B4-BE49-F238E27FC236}">
              <a16:creationId xmlns:a16="http://schemas.microsoft.com/office/drawing/2014/main" id="{EED11CEA-6FCA-5B0D-6102-9AEABE60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>
            <a:extLst>
              <a:ext uri="{FF2B5EF4-FFF2-40B4-BE49-F238E27FC236}">
                <a16:creationId xmlns:a16="http://schemas.microsoft.com/office/drawing/2014/main" id="{11800AAD-70DB-4FF4-28D4-B73671FFA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124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Tarea Teorica:</a:t>
            </a:r>
            <a:br>
              <a:rPr lang="en" sz="3200" dirty="0"/>
            </a:br>
            <a:r>
              <a:rPr lang="es-PE" sz="2300" dirty="0">
                <a:latin typeface="Ubuntu" panose="020B0504030602030204" pitchFamily="34" charset="0"/>
              </a:rPr>
              <a:t>Relevancia de las pruebas automáticas en el pipeline:</a:t>
            </a:r>
            <a:endParaRPr sz="2300" dirty="0">
              <a:latin typeface="Ubuntu" panose="020B0504030602030204" pitchFamily="34" charset="0"/>
            </a:endParaRPr>
          </a:p>
        </p:txBody>
      </p:sp>
      <p:grpSp>
        <p:nvGrpSpPr>
          <p:cNvPr id="631" name="Google Shape;631;p45">
            <a:extLst>
              <a:ext uri="{FF2B5EF4-FFF2-40B4-BE49-F238E27FC236}">
                <a16:creationId xmlns:a16="http://schemas.microsoft.com/office/drawing/2014/main" id="{7276456F-A22A-B775-73DA-FAC9D9BAC7AB}"/>
              </a:ext>
            </a:extLst>
          </p:cNvPr>
          <p:cNvGrpSpPr/>
          <p:nvPr/>
        </p:nvGrpSpPr>
        <p:grpSpPr>
          <a:xfrm rot="-1501639">
            <a:off x="8543495" y="2246500"/>
            <a:ext cx="585568" cy="804265"/>
            <a:chOff x="2890500" y="1457768"/>
            <a:chExt cx="587582" cy="807032"/>
          </a:xfrm>
        </p:grpSpPr>
        <p:sp>
          <p:nvSpPr>
            <p:cNvPr id="632" name="Google Shape;632;p45">
              <a:extLst>
                <a:ext uri="{FF2B5EF4-FFF2-40B4-BE49-F238E27FC236}">
                  <a16:creationId xmlns:a16="http://schemas.microsoft.com/office/drawing/2014/main" id="{6A101D78-EA88-3F0C-5673-E85B734C6815}"/>
                </a:ext>
              </a:extLst>
            </p:cNvPr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>
              <a:extLst>
                <a:ext uri="{FF2B5EF4-FFF2-40B4-BE49-F238E27FC236}">
                  <a16:creationId xmlns:a16="http://schemas.microsoft.com/office/drawing/2014/main" id="{81A367F7-2009-226B-CC99-53D2C4E6FFF3}"/>
                </a:ext>
              </a:extLst>
            </p:cNvPr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95;p74">
            <a:extLst>
              <a:ext uri="{FF2B5EF4-FFF2-40B4-BE49-F238E27FC236}">
                <a16:creationId xmlns:a16="http://schemas.microsoft.com/office/drawing/2014/main" id="{112F006F-AB15-F1FF-5C64-5C6DFCBA8EC9}"/>
              </a:ext>
            </a:extLst>
          </p:cNvPr>
          <p:cNvSpPr txBox="1">
            <a:spLocks/>
          </p:cNvSpPr>
          <p:nvPr/>
        </p:nvSpPr>
        <p:spPr>
          <a:xfrm>
            <a:off x="713225" y="1641074"/>
            <a:ext cx="7465893" cy="322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25450" indent="-285750">
              <a:buSzPct val="105000"/>
              <a:buFont typeface="Wingdings" panose="05000000000000000000" pitchFamily="2" charset="2"/>
              <a:buChar char="v"/>
            </a:pPr>
            <a:r>
              <a:rPr lang="es-PE" sz="1600" b="1" dirty="0">
                <a:solidFill>
                  <a:schemeClr val="hlink"/>
                </a:solidFill>
                <a:uFill>
                  <a:noFill/>
                </a:uFill>
              </a:rPr>
              <a:t>Pruebas unitarias: 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Verifican el correcto funcionamiento de componentes individuales (unidades) del código. </a:t>
            </a:r>
          </a:p>
          <a:p>
            <a:pPr marL="425450" indent="-285750">
              <a:buSzPct val="105000"/>
              <a:buFont typeface="Wingdings" panose="05000000000000000000" pitchFamily="2" charset="2"/>
              <a:buChar char="v"/>
            </a:pPr>
            <a:endParaRPr lang="es-PE" sz="1600" dirty="0">
              <a:solidFill>
                <a:schemeClr val="hlink"/>
              </a:solidFill>
              <a:uFill>
                <a:noFill/>
              </a:uFill>
            </a:endParaRPr>
          </a:p>
          <a:p>
            <a:pPr marL="425450" indent="-285750">
              <a:buSzPct val="105000"/>
              <a:buFont typeface="Wingdings" panose="05000000000000000000" pitchFamily="2" charset="2"/>
              <a:buChar char="v"/>
            </a:pPr>
            <a:r>
              <a:rPr lang="es-PE" sz="1600" b="1" dirty="0">
                <a:solidFill>
                  <a:schemeClr val="hlink"/>
                </a:solidFill>
                <a:uFill>
                  <a:noFill/>
                </a:uFill>
              </a:rPr>
              <a:t>Pruebas de integración: 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Evalúan cómo interactúan diferentes módulos o servicios entre sí.</a:t>
            </a:r>
          </a:p>
          <a:p>
            <a:pPr marL="425450" indent="-285750">
              <a:buSzPct val="105000"/>
              <a:buFont typeface="Wingdings" panose="05000000000000000000" pitchFamily="2" charset="2"/>
              <a:buChar char="v"/>
            </a:pPr>
            <a:endParaRPr lang="es-PE" sz="1600" dirty="0">
              <a:solidFill>
                <a:schemeClr val="hlink"/>
              </a:solidFill>
              <a:uFill>
                <a:noFill/>
              </a:uFill>
            </a:endParaRPr>
          </a:p>
          <a:p>
            <a:pPr marL="425450" indent="-285750">
              <a:buSzPct val="105000"/>
              <a:buFont typeface="Wingdings" panose="05000000000000000000" pitchFamily="2" charset="2"/>
              <a:buChar char="v"/>
            </a:pPr>
            <a:r>
              <a:rPr lang="es-PE" sz="1600" b="1" dirty="0">
                <a:solidFill>
                  <a:schemeClr val="hlink"/>
                </a:solidFill>
                <a:uFill>
                  <a:noFill/>
                </a:uFill>
              </a:rPr>
              <a:t>Pruebas de seguridad: 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Detectan vulnerabilidades y posibles brechas de seguridad en el código o en las dependencias utilizadas.</a:t>
            </a:r>
            <a:endParaRPr lang="es-PE" sz="1700" dirty="0">
              <a:solidFill>
                <a:schemeClr val="hlink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7622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>
          <a:extLst>
            <a:ext uri="{FF2B5EF4-FFF2-40B4-BE49-F238E27FC236}">
              <a16:creationId xmlns:a16="http://schemas.microsoft.com/office/drawing/2014/main" id="{DD687734-C46A-F39E-B124-BEAFCD4D8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8">
            <a:extLst>
              <a:ext uri="{FF2B5EF4-FFF2-40B4-BE49-F238E27FC236}">
                <a16:creationId xmlns:a16="http://schemas.microsoft.com/office/drawing/2014/main" id="{5433B9E3-B740-E2E0-05CD-81B26BCE3688}"/>
              </a:ext>
            </a:extLst>
          </p:cNvPr>
          <p:cNvGrpSpPr/>
          <p:nvPr/>
        </p:nvGrpSpPr>
        <p:grpSpPr>
          <a:xfrm>
            <a:off x="551538" y="603916"/>
            <a:ext cx="5300872" cy="3336927"/>
            <a:chOff x="507099" y="430158"/>
            <a:chExt cx="5300872" cy="3336927"/>
          </a:xfrm>
        </p:grpSpPr>
        <p:sp>
          <p:nvSpPr>
            <p:cNvPr id="428" name="Google Shape;428;p38">
              <a:extLst>
                <a:ext uri="{FF2B5EF4-FFF2-40B4-BE49-F238E27FC236}">
                  <a16:creationId xmlns:a16="http://schemas.microsoft.com/office/drawing/2014/main" id="{5D72CB5F-194E-699F-F1D7-D58ED5D1A8D8}"/>
                </a:ext>
              </a:extLst>
            </p:cNvPr>
            <p:cNvSpPr/>
            <p:nvPr/>
          </p:nvSpPr>
          <p:spPr>
            <a:xfrm>
              <a:off x="507100" y="430158"/>
              <a:ext cx="5300871" cy="3336927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38">
              <a:extLst>
                <a:ext uri="{FF2B5EF4-FFF2-40B4-BE49-F238E27FC236}">
                  <a16:creationId xmlns:a16="http://schemas.microsoft.com/office/drawing/2014/main" id="{96E83B1C-8E21-D5B0-70FA-019D01FF81D9}"/>
                </a:ext>
              </a:extLst>
            </p:cNvPr>
            <p:cNvGrpSpPr/>
            <p:nvPr/>
          </p:nvGrpSpPr>
          <p:grpSpPr>
            <a:xfrm>
              <a:off x="507099" y="430158"/>
              <a:ext cx="5300871" cy="341077"/>
              <a:chOff x="3636724" y="198325"/>
              <a:chExt cx="5300871" cy="341077"/>
            </a:xfrm>
          </p:grpSpPr>
          <p:sp>
            <p:nvSpPr>
              <p:cNvPr id="430" name="Google Shape;430;p38">
                <a:extLst>
                  <a:ext uri="{FF2B5EF4-FFF2-40B4-BE49-F238E27FC236}">
                    <a16:creationId xmlns:a16="http://schemas.microsoft.com/office/drawing/2014/main" id="{FC2D4997-AC15-1BEA-D733-DADFB86328A1}"/>
                  </a:ext>
                </a:extLst>
              </p:cNvPr>
              <p:cNvSpPr/>
              <p:nvPr/>
            </p:nvSpPr>
            <p:spPr>
              <a:xfrm>
                <a:off x="3636724" y="198325"/>
                <a:ext cx="5300871" cy="341077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>
                <a:extLst>
                  <a:ext uri="{FF2B5EF4-FFF2-40B4-BE49-F238E27FC236}">
                    <a16:creationId xmlns:a16="http://schemas.microsoft.com/office/drawing/2014/main" id="{E52415E0-A166-7CDD-3AC3-E7A5ED4FEF56}"/>
                  </a:ext>
                </a:extLst>
              </p:cNvPr>
              <p:cNvSpPr/>
              <p:nvPr/>
            </p:nvSpPr>
            <p:spPr>
              <a:xfrm>
                <a:off x="8699658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>
                <a:extLst>
                  <a:ext uri="{FF2B5EF4-FFF2-40B4-BE49-F238E27FC236}">
                    <a16:creationId xmlns:a16="http://schemas.microsoft.com/office/drawing/2014/main" id="{A75137B3-7716-3016-04FE-6EF10B970D97}"/>
                  </a:ext>
                </a:extLst>
              </p:cNvPr>
              <p:cNvSpPr/>
              <p:nvPr/>
            </p:nvSpPr>
            <p:spPr>
              <a:xfrm>
                <a:off x="8490978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>
                <a:extLst>
                  <a:ext uri="{FF2B5EF4-FFF2-40B4-BE49-F238E27FC236}">
                    <a16:creationId xmlns:a16="http://schemas.microsoft.com/office/drawing/2014/main" id="{A99A04AC-3BF9-98C5-4344-5C2C933C450B}"/>
                  </a:ext>
                </a:extLst>
              </p:cNvPr>
              <p:cNvSpPr/>
              <p:nvPr/>
            </p:nvSpPr>
            <p:spPr>
              <a:xfrm>
                <a:off x="8284467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4" name="Google Shape;434;p38">
            <a:extLst>
              <a:ext uri="{FF2B5EF4-FFF2-40B4-BE49-F238E27FC236}">
                <a16:creationId xmlns:a16="http://schemas.microsoft.com/office/drawing/2014/main" id="{D5BEF905-BC66-9759-034D-BA4F7731A5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55672" y="1697959"/>
            <a:ext cx="4681800" cy="1002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PE" sz="6000" dirty="0"/>
              <a:t>Thank you!</a:t>
            </a:r>
            <a:endParaRPr sz="6000" dirty="0"/>
          </a:p>
        </p:txBody>
      </p:sp>
      <p:sp>
        <p:nvSpPr>
          <p:cNvPr id="435" name="Google Shape;435;p38">
            <a:extLst>
              <a:ext uri="{FF2B5EF4-FFF2-40B4-BE49-F238E27FC236}">
                <a16:creationId xmlns:a16="http://schemas.microsoft.com/office/drawing/2014/main" id="{CEA06EC0-A8B4-4AA0-7576-A110D2B1360A}"/>
              </a:ext>
            </a:extLst>
          </p:cNvPr>
          <p:cNvSpPr/>
          <p:nvPr/>
        </p:nvSpPr>
        <p:spPr>
          <a:xfrm>
            <a:off x="5368203" y="3034293"/>
            <a:ext cx="3199996" cy="1477851"/>
          </a:xfrm>
          <a:custGeom>
            <a:avLst/>
            <a:gdLst/>
            <a:ahLst/>
            <a:cxnLst/>
            <a:rect l="l" t="t" r="r" b="b"/>
            <a:pathLst>
              <a:path w="32839" h="3776" extrusionOk="0">
                <a:moveTo>
                  <a:pt x="1" y="1"/>
                </a:moveTo>
                <a:lnTo>
                  <a:pt x="1" y="3775"/>
                </a:lnTo>
                <a:lnTo>
                  <a:pt x="32838" y="3775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38">
            <a:extLst>
              <a:ext uri="{FF2B5EF4-FFF2-40B4-BE49-F238E27FC236}">
                <a16:creationId xmlns:a16="http://schemas.microsoft.com/office/drawing/2014/main" id="{E56E0FAB-7DDA-5CEE-F490-266613CE2E21}"/>
              </a:ext>
            </a:extLst>
          </p:cNvPr>
          <p:cNvGrpSpPr/>
          <p:nvPr/>
        </p:nvGrpSpPr>
        <p:grpSpPr>
          <a:xfrm>
            <a:off x="2106742" y="4234637"/>
            <a:ext cx="2870306" cy="969683"/>
            <a:chOff x="3528400" y="1952450"/>
            <a:chExt cx="776325" cy="262275"/>
          </a:xfrm>
        </p:grpSpPr>
        <p:sp>
          <p:nvSpPr>
            <p:cNvPr id="438" name="Google Shape;438;p38">
              <a:extLst>
                <a:ext uri="{FF2B5EF4-FFF2-40B4-BE49-F238E27FC236}">
                  <a16:creationId xmlns:a16="http://schemas.microsoft.com/office/drawing/2014/main" id="{C5510655-2BBB-3985-7A55-F7AE082AA196}"/>
                </a:ext>
              </a:extLst>
            </p:cNvPr>
            <p:cNvSpPr/>
            <p:nvPr/>
          </p:nvSpPr>
          <p:spPr>
            <a:xfrm>
              <a:off x="3528400" y="1952450"/>
              <a:ext cx="776325" cy="262275"/>
            </a:xfrm>
            <a:custGeom>
              <a:avLst/>
              <a:gdLst/>
              <a:ahLst/>
              <a:cxnLst/>
              <a:rect l="l" t="t" r="r" b="b"/>
              <a:pathLst>
                <a:path w="31053" h="10491" extrusionOk="0">
                  <a:moveTo>
                    <a:pt x="1" y="1"/>
                  </a:moveTo>
                  <a:lnTo>
                    <a:pt x="1" y="10490"/>
                  </a:lnTo>
                  <a:lnTo>
                    <a:pt x="31052" y="10490"/>
                  </a:lnTo>
                  <a:lnTo>
                    <a:pt x="3105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1430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>
              <a:extLst>
                <a:ext uri="{FF2B5EF4-FFF2-40B4-BE49-F238E27FC236}">
                  <a16:creationId xmlns:a16="http://schemas.microsoft.com/office/drawing/2014/main" id="{A2C6EC9E-9D77-B06D-2F8A-A0951380F4D5}"/>
                </a:ext>
              </a:extLst>
            </p:cNvPr>
            <p:cNvSpPr/>
            <p:nvPr/>
          </p:nvSpPr>
          <p:spPr>
            <a:xfrm>
              <a:off x="3594175" y="2018225"/>
              <a:ext cx="130700" cy="130700"/>
            </a:xfrm>
            <a:custGeom>
              <a:avLst/>
              <a:gdLst/>
              <a:ahLst/>
              <a:cxnLst/>
              <a:rect l="l" t="t" r="r" b="b"/>
              <a:pathLst>
                <a:path w="5228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5228" y="5228"/>
                  </a:lnTo>
                  <a:lnTo>
                    <a:pt x="522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>
              <a:extLst>
                <a:ext uri="{FF2B5EF4-FFF2-40B4-BE49-F238E27FC236}">
                  <a16:creationId xmlns:a16="http://schemas.microsoft.com/office/drawing/2014/main" id="{1A6559B6-6F47-58E8-15F4-C48A14B247CC}"/>
                </a:ext>
              </a:extLst>
            </p:cNvPr>
            <p:cNvSpPr/>
            <p:nvPr/>
          </p:nvSpPr>
          <p:spPr>
            <a:xfrm>
              <a:off x="3786175" y="2018225"/>
              <a:ext cx="452750" cy="130700"/>
            </a:xfrm>
            <a:custGeom>
              <a:avLst/>
              <a:gdLst/>
              <a:ahLst/>
              <a:cxnLst/>
              <a:rect l="l" t="t" r="r" b="b"/>
              <a:pathLst>
                <a:path w="18110" h="5228" extrusionOk="0">
                  <a:moveTo>
                    <a:pt x="1" y="1"/>
                  </a:moveTo>
                  <a:lnTo>
                    <a:pt x="1" y="5228"/>
                  </a:lnTo>
                  <a:lnTo>
                    <a:pt x="18110" y="5228"/>
                  </a:lnTo>
                  <a:lnTo>
                    <a:pt x="1811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>
              <a:extLst>
                <a:ext uri="{FF2B5EF4-FFF2-40B4-BE49-F238E27FC236}">
                  <a16:creationId xmlns:a16="http://schemas.microsoft.com/office/drawing/2014/main" id="{B5D6B943-6E5F-ED60-7F54-D0FC17FDC432}"/>
                </a:ext>
              </a:extLst>
            </p:cNvPr>
            <p:cNvSpPr/>
            <p:nvPr/>
          </p:nvSpPr>
          <p:spPr>
            <a:xfrm>
              <a:off x="3839450" y="2077900"/>
              <a:ext cx="342625" cy="11350"/>
            </a:xfrm>
            <a:custGeom>
              <a:avLst/>
              <a:gdLst/>
              <a:ahLst/>
              <a:cxnLst/>
              <a:rect l="l" t="t" r="r" b="b"/>
              <a:pathLst>
                <a:path w="13705" h="454" extrusionOk="0">
                  <a:moveTo>
                    <a:pt x="227" y="1"/>
                  </a:moveTo>
                  <a:cubicBezTo>
                    <a:pt x="108" y="1"/>
                    <a:pt x="1" y="108"/>
                    <a:pt x="1" y="227"/>
                  </a:cubicBezTo>
                  <a:cubicBezTo>
                    <a:pt x="1" y="346"/>
                    <a:pt x="108" y="453"/>
                    <a:pt x="227" y="453"/>
                  </a:cubicBezTo>
                  <a:lnTo>
                    <a:pt x="13479" y="453"/>
                  </a:lnTo>
                  <a:cubicBezTo>
                    <a:pt x="13598" y="453"/>
                    <a:pt x="13705" y="358"/>
                    <a:pt x="13705" y="227"/>
                  </a:cubicBezTo>
                  <a:cubicBezTo>
                    <a:pt x="13705" y="108"/>
                    <a:pt x="13598" y="1"/>
                    <a:pt x="13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8">
            <a:extLst>
              <a:ext uri="{FF2B5EF4-FFF2-40B4-BE49-F238E27FC236}">
                <a16:creationId xmlns:a16="http://schemas.microsoft.com/office/drawing/2014/main" id="{CB0BA520-597A-FBAE-560C-86B88175AED0}"/>
              </a:ext>
            </a:extLst>
          </p:cNvPr>
          <p:cNvSpPr/>
          <p:nvPr/>
        </p:nvSpPr>
        <p:spPr>
          <a:xfrm rot="-2700000">
            <a:off x="6528314" y="3259907"/>
            <a:ext cx="879771" cy="983754"/>
          </a:xfrm>
          <a:prstGeom prst="upArrow">
            <a:avLst>
              <a:gd name="adj1" fmla="val 22429"/>
              <a:gd name="adj2" fmla="val 79607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>
            <a:extLst>
              <a:ext uri="{FF2B5EF4-FFF2-40B4-BE49-F238E27FC236}">
                <a16:creationId xmlns:a16="http://schemas.microsoft.com/office/drawing/2014/main" id="{75B88285-6F74-A94A-BA0A-2FAB3DEBF12B}"/>
              </a:ext>
            </a:extLst>
          </p:cNvPr>
          <p:cNvSpPr/>
          <p:nvPr/>
        </p:nvSpPr>
        <p:spPr>
          <a:xfrm>
            <a:off x="7560655" y="1009875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>
            <a:extLst>
              <a:ext uri="{FF2B5EF4-FFF2-40B4-BE49-F238E27FC236}">
                <a16:creationId xmlns:a16="http://schemas.microsoft.com/office/drawing/2014/main" id="{9704DE64-5CCD-B0F8-5836-13B562C59504}"/>
              </a:ext>
            </a:extLst>
          </p:cNvPr>
          <p:cNvSpPr/>
          <p:nvPr/>
        </p:nvSpPr>
        <p:spPr>
          <a:xfrm>
            <a:off x="7560655" y="1922984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>
            <a:extLst>
              <a:ext uri="{FF2B5EF4-FFF2-40B4-BE49-F238E27FC236}">
                <a16:creationId xmlns:a16="http://schemas.microsoft.com/office/drawing/2014/main" id="{E2893596-FE67-F1C6-C06C-C361083127F0}"/>
              </a:ext>
            </a:extLst>
          </p:cNvPr>
          <p:cNvSpPr/>
          <p:nvPr/>
        </p:nvSpPr>
        <p:spPr>
          <a:xfrm>
            <a:off x="6372225" y="1009875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C99BAB2F-BD97-24F4-C637-CC2C3C8A6FDD}"/>
              </a:ext>
            </a:extLst>
          </p:cNvPr>
          <p:cNvSpPr/>
          <p:nvPr/>
        </p:nvSpPr>
        <p:spPr>
          <a:xfrm>
            <a:off x="6372225" y="1922984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ABCB6BCA-CB9F-2EBA-C38F-63B069856685}"/>
              </a:ext>
            </a:extLst>
          </p:cNvPr>
          <p:cNvSpPr/>
          <p:nvPr/>
        </p:nvSpPr>
        <p:spPr>
          <a:xfrm>
            <a:off x="845530" y="3751784"/>
            <a:ext cx="870057" cy="68167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9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42"/>
          <p:cNvGrpSpPr/>
          <p:nvPr/>
        </p:nvGrpSpPr>
        <p:grpSpPr>
          <a:xfrm>
            <a:off x="507100" y="430150"/>
            <a:ext cx="5525408" cy="4029851"/>
            <a:chOff x="507100" y="430150"/>
            <a:chExt cx="5525408" cy="4029851"/>
          </a:xfrm>
        </p:grpSpPr>
        <p:sp>
          <p:nvSpPr>
            <p:cNvPr id="535" name="Google Shape;535;p42"/>
            <p:cNvSpPr/>
            <p:nvPr/>
          </p:nvSpPr>
          <p:spPr>
            <a:xfrm>
              <a:off x="507100" y="430150"/>
              <a:ext cx="5525408" cy="4029851"/>
            </a:xfrm>
            <a:custGeom>
              <a:avLst/>
              <a:gdLst/>
              <a:ahLst/>
              <a:cxnLst/>
              <a:rect l="l" t="t" r="r" b="b"/>
              <a:pathLst>
                <a:path w="32839" h="3776" extrusionOk="0">
                  <a:moveTo>
                    <a:pt x="1" y="1"/>
                  </a:moveTo>
                  <a:lnTo>
                    <a:pt x="1" y="3775"/>
                  </a:lnTo>
                  <a:lnTo>
                    <a:pt x="32838" y="3775"/>
                  </a:lnTo>
                  <a:lnTo>
                    <a:pt x="3283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42"/>
            <p:cNvGrpSpPr/>
            <p:nvPr/>
          </p:nvGrpSpPr>
          <p:grpSpPr>
            <a:xfrm>
              <a:off x="507100" y="430150"/>
              <a:ext cx="5525408" cy="324802"/>
              <a:chOff x="3636725" y="198317"/>
              <a:chExt cx="5525408" cy="324802"/>
            </a:xfrm>
          </p:grpSpPr>
          <p:sp>
            <p:nvSpPr>
              <p:cNvPr id="537" name="Google Shape;537;p42"/>
              <p:cNvSpPr/>
              <p:nvPr/>
            </p:nvSpPr>
            <p:spPr>
              <a:xfrm>
                <a:off x="3636725" y="198317"/>
                <a:ext cx="5525408" cy="324802"/>
              </a:xfrm>
              <a:custGeom>
                <a:avLst/>
                <a:gdLst/>
                <a:ahLst/>
                <a:cxnLst/>
                <a:rect l="l" t="t" r="r" b="b"/>
                <a:pathLst>
                  <a:path w="32839" h="3776" extrusionOk="0">
                    <a:moveTo>
                      <a:pt x="1" y="1"/>
                    </a:moveTo>
                    <a:lnTo>
                      <a:pt x="1" y="3775"/>
                    </a:lnTo>
                    <a:lnTo>
                      <a:pt x="32838" y="3775"/>
                    </a:lnTo>
                    <a:lnTo>
                      <a:pt x="32838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2"/>
              <p:cNvSpPr/>
              <p:nvPr/>
            </p:nvSpPr>
            <p:spPr>
              <a:xfrm>
                <a:off x="8924183" y="301559"/>
                <a:ext cx="113012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2" extrusionOk="0">
                    <a:moveTo>
                      <a:pt x="620" y="1"/>
                    </a:moveTo>
                    <a:cubicBezTo>
                      <a:pt x="263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20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2"/>
              <p:cNvSpPr/>
              <p:nvPr/>
            </p:nvSpPr>
            <p:spPr>
              <a:xfrm>
                <a:off x="8715503" y="301559"/>
                <a:ext cx="113103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252" extrusionOk="0"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65" y="1251"/>
                      <a:pt x="1251" y="965"/>
                      <a:pt x="1251" y="620"/>
                    </a:cubicBezTo>
                    <a:cubicBezTo>
                      <a:pt x="1251" y="275"/>
                      <a:pt x="965" y="1"/>
                      <a:pt x="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2"/>
              <p:cNvSpPr/>
              <p:nvPr/>
            </p:nvSpPr>
            <p:spPr>
              <a:xfrm>
                <a:off x="8508992" y="301559"/>
                <a:ext cx="112018" cy="11309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252" extrusionOk="0">
                    <a:moveTo>
                      <a:pt x="620" y="1"/>
                    </a:moveTo>
                    <a:cubicBezTo>
                      <a:pt x="275" y="1"/>
                      <a:pt x="1" y="275"/>
                      <a:pt x="1" y="620"/>
                    </a:cubicBezTo>
                    <a:cubicBezTo>
                      <a:pt x="1" y="965"/>
                      <a:pt x="275" y="1251"/>
                      <a:pt x="620" y="1251"/>
                    </a:cubicBezTo>
                    <a:cubicBezTo>
                      <a:pt x="965" y="1251"/>
                      <a:pt x="1239" y="965"/>
                      <a:pt x="1239" y="620"/>
                    </a:cubicBezTo>
                    <a:cubicBezTo>
                      <a:pt x="1239" y="275"/>
                      <a:pt x="965" y="1"/>
                      <a:pt x="6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1" name="Google Shape;541;p42"/>
          <p:cNvSpPr txBox="1">
            <a:spLocks noGrp="1"/>
          </p:cNvSpPr>
          <p:nvPr>
            <p:ph type="title"/>
          </p:nvPr>
        </p:nvSpPr>
        <p:spPr>
          <a:xfrm>
            <a:off x="1006750" y="1244486"/>
            <a:ext cx="45261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b="1" i="0" dirty="0">
                <a:solidFill>
                  <a:srgbClr val="1F2328"/>
                </a:solidFill>
                <a:effectLst/>
                <a:latin typeface="-apple-system"/>
              </a:rPr>
              <a:t>1. Introducción a IaC</a:t>
            </a:r>
            <a:endParaRPr sz="4000" dirty="0"/>
          </a:p>
        </p:txBody>
      </p:sp>
      <p:sp>
        <p:nvSpPr>
          <p:cNvPr id="542" name="Google Shape;542;p42"/>
          <p:cNvSpPr txBox="1">
            <a:spLocks noGrp="1"/>
          </p:cNvSpPr>
          <p:nvPr>
            <p:ph type="subTitle" idx="1"/>
          </p:nvPr>
        </p:nvSpPr>
        <p:spPr>
          <a:xfrm>
            <a:off x="1006750" y="2075785"/>
            <a:ext cx="4526100" cy="1946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Infraestructura como Código (IaC) es una forma de gestionar y configurar servidores, redes y otros recursos de TI mediante código en lugar de hacerlo manualmente. En lugar de entrar a cada servidor y configurarlo a mano.</a:t>
            </a:r>
            <a:endParaRPr dirty="0"/>
          </a:p>
        </p:txBody>
      </p:sp>
      <p:grpSp>
        <p:nvGrpSpPr>
          <p:cNvPr id="543" name="Google Shape;543;p42"/>
          <p:cNvGrpSpPr/>
          <p:nvPr/>
        </p:nvGrpSpPr>
        <p:grpSpPr>
          <a:xfrm>
            <a:off x="6259277" y="430147"/>
            <a:ext cx="2470599" cy="4029847"/>
            <a:chOff x="3846704" y="-39342"/>
            <a:chExt cx="718950" cy="1172694"/>
          </a:xfrm>
        </p:grpSpPr>
        <p:sp>
          <p:nvSpPr>
            <p:cNvPr id="544" name="Google Shape;544;p42"/>
            <p:cNvSpPr/>
            <p:nvPr/>
          </p:nvSpPr>
          <p:spPr>
            <a:xfrm>
              <a:off x="3847150" y="-39342"/>
              <a:ext cx="718504" cy="1172694"/>
            </a:xfrm>
            <a:custGeom>
              <a:avLst/>
              <a:gdLst/>
              <a:ahLst/>
              <a:cxnLst/>
              <a:rect l="l" t="t" r="r" b="b"/>
              <a:pathLst>
                <a:path w="19325" h="31541" extrusionOk="0">
                  <a:moveTo>
                    <a:pt x="1" y="0"/>
                  </a:moveTo>
                  <a:lnTo>
                    <a:pt x="1" y="31540"/>
                  </a:lnTo>
                  <a:lnTo>
                    <a:pt x="19325" y="31540"/>
                  </a:lnTo>
                  <a:lnTo>
                    <a:pt x="1932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3846704" y="-39342"/>
              <a:ext cx="718057" cy="94772"/>
            </a:xfrm>
            <a:custGeom>
              <a:avLst/>
              <a:gdLst/>
              <a:ahLst/>
              <a:cxnLst/>
              <a:rect l="l" t="t" r="r" b="b"/>
              <a:pathLst>
                <a:path w="19313" h="2549" extrusionOk="0">
                  <a:moveTo>
                    <a:pt x="1" y="0"/>
                  </a:moveTo>
                  <a:lnTo>
                    <a:pt x="1" y="2548"/>
                  </a:lnTo>
                  <a:lnTo>
                    <a:pt x="19313" y="2548"/>
                  </a:lnTo>
                  <a:lnTo>
                    <a:pt x="1931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4494664" y="-8815"/>
              <a:ext cx="35144" cy="34761"/>
            </a:xfrm>
            <a:custGeom>
              <a:avLst/>
              <a:gdLst/>
              <a:ahLst/>
              <a:cxnLst/>
              <a:rect l="l" t="t" r="r" b="b"/>
              <a:pathLst>
                <a:path w="1109" h="1097" extrusionOk="0">
                  <a:moveTo>
                    <a:pt x="549" y="1"/>
                  </a:moveTo>
                  <a:cubicBezTo>
                    <a:pt x="251" y="1"/>
                    <a:pt x="1" y="239"/>
                    <a:pt x="1" y="549"/>
                  </a:cubicBezTo>
                  <a:cubicBezTo>
                    <a:pt x="1" y="858"/>
                    <a:pt x="251" y="1096"/>
                    <a:pt x="549" y="1096"/>
                  </a:cubicBezTo>
                  <a:cubicBezTo>
                    <a:pt x="858" y="1096"/>
                    <a:pt x="1108" y="858"/>
                    <a:pt x="1108" y="549"/>
                  </a:cubicBezTo>
                  <a:cubicBezTo>
                    <a:pt x="1108" y="239"/>
                    <a:pt x="858" y="1"/>
                    <a:pt x="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4436195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58"/>
                    <a:pt x="250" y="1096"/>
                    <a:pt x="548" y="1096"/>
                  </a:cubicBezTo>
                  <a:cubicBezTo>
                    <a:pt x="858" y="1096"/>
                    <a:pt x="1096" y="858"/>
                    <a:pt x="1096" y="549"/>
                  </a:cubicBezTo>
                  <a:cubicBezTo>
                    <a:pt x="1096" y="239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4377346" y="-8815"/>
              <a:ext cx="34732" cy="34761"/>
            </a:xfrm>
            <a:custGeom>
              <a:avLst/>
              <a:gdLst/>
              <a:ahLst/>
              <a:cxnLst/>
              <a:rect l="l" t="t" r="r" b="b"/>
              <a:pathLst>
                <a:path w="1096" h="1097" extrusionOk="0">
                  <a:moveTo>
                    <a:pt x="548" y="1"/>
                  </a:moveTo>
                  <a:cubicBezTo>
                    <a:pt x="250" y="1"/>
                    <a:pt x="0" y="239"/>
                    <a:pt x="0" y="549"/>
                  </a:cubicBezTo>
                  <a:cubicBezTo>
                    <a:pt x="0" y="846"/>
                    <a:pt x="238" y="1096"/>
                    <a:pt x="548" y="1096"/>
                  </a:cubicBezTo>
                  <a:cubicBezTo>
                    <a:pt x="845" y="1096"/>
                    <a:pt x="1095" y="858"/>
                    <a:pt x="1095" y="549"/>
                  </a:cubicBezTo>
                  <a:cubicBezTo>
                    <a:pt x="1095" y="251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3948093" y="344018"/>
              <a:ext cx="515761" cy="499811"/>
            </a:xfrm>
            <a:custGeom>
              <a:avLst/>
              <a:gdLst/>
              <a:ahLst/>
              <a:cxnLst/>
              <a:rect l="l" t="t" r="r" b="b"/>
              <a:pathLst>
                <a:path w="13872" h="13443" extrusionOk="0">
                  <a:moveTo>
                    <a:pt x="0" y="0"/>
                  </a:moveTo>
                  <a:lnTo>
                    <a:pt x="0" y="13442"/>
                  </a:lnTo>
                  <a:lnTo>
                    <a:pt x="13871" y="13442"/>
                  </a:lnTo>
                  <a:lnTo>
                    <a:pt x="1387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3951179" y="156744"/>
              <a:ext cx="509998" cy="16434"/>
            </a:xfrm>
            <a:custGeom>
              <a:avLst/>
              <a:gdLst/>
              <a:ahLst/>
              <a:cxnLst/>
              <a:rect l="l" t="t" r="r" b="b"/>
              <a:pathLst>
                <a:path w="13717" h="442" extrusionOk="0">
                  <a:moveTo>
                    <a:pt x="227" y="1"/>
                  </a:moveTo>
                  <a:cubicBezTo>
                    <a:pt x="108" y="1"/>
                    <a:pt x="1" y="96"/>
                    <a:pt x="1" y="215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5"/>
                  </a:cubicBezTo>
                  <a:cubicBezTo>
                    <a:pt x="13717" y="96"/>
                    <a:pt x="13610" y="1"/>
                    <a:pt x="13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3951179" y="250623"/>
              <a:ext cx="509998" cy="16843"/>
            </a:xfrm>
            <a:custGeom>
              <a:avLst/>
              <a:gdLst/>
              <a:ahLst/>
              <a:cxnLst/>
              <a:rect l="l" t="t" r="r" b="b"/>
              <a:pathLst>
                <a:path w="13717" h="453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5"/>
                    <a:pt x="108" y="452"/>
                    <a:pt x="227" y="452"/>
                  </a:cubicBezTo>
                  <a:lnTo>
                    <a:pt x="13490" y="452"/>
                  </a:lnTo>
                  <a:cubicBezTo>
                    <a:pt x="13610" y="452"/>
                    <a:pt x="13717" y="345"/>
                    <a:pt x="13717" y="226"/>
                  </a:cubicBezTo>
                  <a:cubicBezTo>
                    <a:pt x="13717" y="107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951179" y="920379"/>
              <a:ext cx="509998" cy="16396"/>
            </a:xfrm>
            <a:custGeom>
              <a:avLst/>
              <a:gdLst/>
              <a:ahLst/>
              <a:cxnLst/>
              <a:rect l="l" t="t" r="r" b="b"/>
              <a:pathLst>
                <a:path w="13717" h="441" extrusionOk="0">
                  <a:moveTo>
                    <a:pt x="227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4"/>
                    <a:pt x="108" y="441"/>
                    <a:pt x="227" y="441"/>
                  </a:cubicBezTo>
                  <a:lnTo>
                    <a:pt x="13490" y="441"/>
                  </a:lnTo>
                  <a:cubicBezTo>
                    <a:pt x="13610" y="441"/>
                    <a:pt x="13717" y="334"/>
                    <a:pt x="13717" y="214"/>
                  </a:cubicBezTo>
                  <a:cubicBezTo>
                    <a:pt x="13717" y="95"/>
                    <a:pt x="13610" y="0"/>
                    <a:pt x="13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951179" y="1013774"/>
              <a:ext cx="260781" cy="16396"/>
            </a:xfrm>
            <a:custGeom>
              <a:avLst/>
              <a:gdLst/>
              <a:ahLst/>
              <a:cxnLst/>
              <a:rect l="l" t="t" r="r" b="b"/>
              <a:pathLst>
                <a:path w="7014" h="441" extrusionOk="0">
                  <a:moveTo>
                    <a:pt x="227" y="0"/>
                  </a:moveTo>
                  <a:cubicBezTo>
                    <a:pt x="108" y="0"/>
                    <a:pt x="1" y="96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787" y="441"/>
                  </a:lnTo>
                  <a:cubicBezTo>
                    <a:pt x="6906" y="441"/>
                    <a:pt x="7013" y="358"/>
                    <a:pt x="7013" y="227"/>
                  </a:cubicBezTo>
                  <a:cubicBezTo>
                    <a:pt x="7013" y="96"/>
                    <a:pt x="6906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42"/>
          <p:cNvGrpSpPr/>
          <p:nvPr/>
        </p:nvGrpSpPr>
        <p:grpSpPr>
          <a:xfrm>
            <a:off x="1999844" y="4263149"/>
            <a:ext cx="3808141" cy="923797"/>
            <a:chOff x="3489125" y="1365775"/>
            <a:chExt cx="820950" cy="199150"/>
          </a:xfrm>
        </p:grpSpPr>
        <p:sp>
          <p:nvSpPr>
            <p:cNvPr id="555" name="Google Shape;555;p42"/>
            <p:cNvSpPr/>
            <p:nvPr/>
          </p:nvSpPr>
          <p:spPr>
            <a:xfrm>
              <a:off x="3489125" y="1365775"/>
              <a:ext cx="820950" cy="199150"/>
            </a:xfrm>
            <a:custGeom>
              <a:avLst/>
              <a:gdLst/>
              <a:ahLst/>
              <a:cxnLst/>
              <a:rect l="l" t="t" r="r" b="b"/>
              <a:pathLst>
                <a:path w="32838" h="7966" extrusionOk="0">
                  <a:moveTo>
                    <a:pt x="0" y="0"/>
                  </a:moveTo>
                  <a:lnTo>
                    <a:pt x="0" y="7966"/>
                  </a:lnTo>
                  <a:lnTo>
                    <a:pt x="32838" y="7966"/>
                  </a:lnTo>
                  <a:lnTo>
                    <a:pt x="3283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577825" y="1428210"/>
              <a:ext cx="325350" cy="11025"/>
            </a:xfrm>
            <a:custGeom>
              <a:avLst/>
              <a:gdLst/>
              <a:ahLst/>
              <a:cxnLst/>
              <a:rect l="l" t="t" r="r" b="b"/>
              <a:pathLst>
                <a:path w="13014" h="441" extrusionOk="0">
                  <a:moveTo>
                    <a:pt x="226" y="0"/>
                  </a:moveTo>
                  <a:cubicBezTo>
                    <a:pt x="107" y="0"/>
                    <a:pt x="0" y="96"/>
                    <a:pt x="0" y="215"/>
                  </a:cubicBezTo>
                  <a:cubicBezTo>
                    <a:pt x="0" y="334"/>
                    <a:pt x="107" y="441"/>
                    <a:pt x="226" y="441"/>
                  </a:cubicBezTo>
                  <a:lnTo>
                    <a:pt x="12787" y="441"/>
                  </a:lnTo>
                  <a:cubicBezTo>
                    <a:pt x="12907" y="441"/>
                    <a:pt x="13014" y="357"/>
                    <a:pt x="13014" y="215"/>
                  </a:cubicBezTo>
                  <a:cubicBezTo>
                    <a:pt x="13014" y="96"/>
                    <a:pt x="12907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578125" y="1488035"/>
              <a:ext cx="648900" cy="11025"/>
            </a:xfrm>
            <a:custGeom>
              <a:avLst/>
              <a:gdLst/>
              <a:ahLst/>
              <a:cxnLst/>
              <a:rect l="l" t="t" r="r" b="b"/>
              <a:pathLst>
                <a:path w="25956" h="441" extrusionOk="0">
                  <a:moveTo>
                    <a:pt x="226" y="0"/>
                  </a:moveTo>
                  <a:cubicBezTo>
                    <a:pt x="107" y="0"/>
                    <a:pt x="0" y="108"/>
                    <a:pt x="0" y="227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25718" y="441"/>
                  </a:lnTo>
                  <a:cubicBezTo>
                    <a:pt x="25860" y="441"/>
                    <a:pt x="25956" y="346"/>
                    <a:pt x="25956" y="227"/>
                  </a:cubicBezTo>
                  <a:cubicBezTo>
                    <a:pt x="25956" y="108"/>
                    <a:pt x="25860" y="0"/>
                    <a:pt x="2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>
            <a:off x="737541" y="4263012"/>
            <a:ext cx="925037" cy="660132"/>
            <a:chOff x="1618650" y="3183250"/>
            <a:chExt cx="584025" cy="416750"/>
          </a:xfrm>
        </p:grpSpPr>
        <p:sp>
          <p:nvSpPr>
            <p:cNvPr id="559" name="Google Shape;559;p42"/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>
            <a:off x="-524759" y="4263012"/>
            <a:ext cx="925037" cy="660132"/>
            <a:chOff x="1618650" y="3183250"/>
            <a:chExt cx="584025" cy="416750"/>
          </a:xfrm>
        </p:grpSpPr>
        <p:sp>
          <p:nvSpPr>
            <p:cNvPr id="562" name="Google Shape;562;p42"/>
            <p:cNvSpPr/>
            <p:nvPr/>
          </p:nvSpPr>
          <p:spPr>
            <a:xfrm>
              <a:off x="1618650" y="3265125"/>
              <a:ext cx="584025" cy="334875"/>
            </a:xfrm>
            <a:custGeom>
              <a:avLst/>
              <a:gdLst/>
              <a:ahLst/>
              <a:cxnLst/>
              <a:rect l="l" t="t" r="r" b="b"/>
              <a:pathLst>
                <a:path w="23361" h="13395" extrusionOk="0">
                  <a:moveTo>
                    <a:pt x="0" y="0"/>
                  </a:moveTo>
                  <a:lnTo>
                    <a:pt x="2084" y="13395"/>
                  </a:lnTo>
                  <a:lnTo>
                    <a:pt x="23360" y="13395"/>
                  </a:lnTo>
                  <a:lnTo>
                    <a:pt x="2127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1670725" y="3183250"/>
              <a:ext cx="531950" cy="416750"/>
            </a:xfrm>
            <a:custGeom>
              <a:avLst/>
              <a:gdLst/>
              <a:ahLst/>
              <a:cxnLst/>
              <a:rect l="l" t="t" r="r" b="b"/>
              <a:pathLst>
                <a:path w="21278" h="16670" extrusionOk="0">
                  <a:moveTo>
                    <a:pt x="14729" y="1"/>
                  </a:moveTo>
                  <a:lnTo>
                    <a:pt x="14729" y="1644"/>
                  </a:lnTo>
                  <a:lnTo>
                    <a:pt x="1" y="1644"/>
                  </a:lnTo>
                  <a:lnTo>
                    <a:pt x="1" y="16670"/>
                  </a:lnTo>
                  <a:lnTo>
                    <a:pt x="21277" y="16670"/>
                  </a:lnTo>
                  <a:lnTo>
                    <a:pt x="21277" y="1644"/>
                  </a:lnTo>
                  <a:lnTo>
                    <a:pt x="20241" y="1644"/>
                  </a:lnTo>
                  <a:lnTo>
                    <a:pt x="202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5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808" name="Google Shape;808;p49"/>
          <p:cNvSpPr txBox="1">
            <a:spLocks noGrp="1"/>
          </p:cNvSpPr>
          <p:nvPr>
            <p:ph type="title" idx="2"/>
          </p:nvPr>
        </p:nvSpPr>
        <p:spPr>
          <a:xfrm>
            <a:off x="2010532" y="3697963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Pulumi</a:t>
            </a:r>
            <a:endParaRPr dirty="0"/>
          </a:p>
        </p:txBody>
      </p:sp>
      <p:sp>
        <p:nvSpPr>
          <p:cNvPr id="810" name="Google Shape;810;p49"/>
          <p:cNvSpPr txBox="1">
            <a:spLocks noGrp="1"/>
          </p:cNvSpPr>
          <p:nvPr>
            <p:ph type="title" idx="3"/>
          </p:nvPr>
        </p:nvSpPr>
        <p:spPr>
          <a:xfrm>
            <a:off x="5701295" y="3697963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</a:t>
            </a:r>
            <a:endParaRPr dirty="0"/>
          </a:p>
        </p:txBody>
      </p:sp>
      <p:sp>
        <p:nvSpPr>
          <p:cNvPr id="814" name="Google Shape;814;p49"/>
          <p:cNvSpPr txBox="1">
            <a:spLocks noGrp="1"/>
          </p:cNvSpPr>
          <p:nvPr>
            <p:ph type="title" idx="7"/>
          </p:nvPr>
        </p:nvSpPr>
        <p:spPr>
          <a:xfrm>
            <a:off x="2141792" y="2065544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</a:t>
            </a:r>
            <a:endParaRPr dirty="0"/>
          </a:p>
        </p:txBody>
      </p:sp>
      <p:sp>
        <p:nvSpPr>
          <p:cNvPr id="816" name="Google Shape;816;p49"/>
          <p:cNvSpPr txBox="1">
            <a:spLocks noGrp="1"/>
          </p:cNvSpPr>
          <p:nvPr>
            <p:ph type="title" idx="9"/>
          </p:nvPr>
        </p:nvSpPr>
        <p:spPr>
          <a:xfrm>
            <a:off x="5701295" y="2078754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Ansible</a:t>
            </a:r>
            <a:endParaRPr dirty="0"/>
          </a:p>
        </p:txBody>
      </p:sp>
      <p:sp>
        <p:nvSpPr>
          <p:cNvPr id="820" name="Google Shape;820;p49"/>
          <p:cNvSpPr/>
          <p:nvPr/>
        </p:nvSpPr>
        <p:spPr>
          <a:xfrm>
            <a:off x="2467548" y="1183925"/>
            <a:ext cx="1166469" cy="760528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6061977" y="1152511"/>
            <a:ext cx="1166469" cy="768063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2328597" y="2701710"/>
            <a:ext cx="1305421" cy="857240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49"/>
          <p:cNvSpPr/>
          <p:nvPr/>
        </p:nvSpPr>
        <p:spPr>
          <a:xfrm>
            <a:off x="6162692" y="2701710"/>
            <a:ext cx="1065753" cy="838073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n 18" descr="Texto&#10;&#10;El contenido generado por IA puede ser incorrecto.">
            <a:extLst>
              <a:ext uri="{FF2B5EF4-FFF2-40B4-BE49-F238E27FC236}">
                <a16:creationId xmlns:a16="http://schemas.microsoft.com/office/drawing/2014/main" id="{37063A5B-38F8-F7AA-02BB-DBD58FF0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06" y="1394559"/>
            <a:ext cx="1077352" cy="473561"/>
          </a:xfrm>
          <a:prstGeom prst="rect">
            <a:avLst/>
          </a:prstGeom>
        </p:spPr>
      </p:pic>
      <p:pic>
        <p:nvPicPr>
          <p:cNvPr id="21" name="Imagen 20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792C6045-FFE9-3141-A1E1-07B1ADB37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17" y="1299860"/>
            <a:ext cx="825787" cy="528658"/>
          </a:xfrm>
          <a:prstGeom prst="rect">
            <a:avLst/>
          </a:prstGeom>
        </p:spPr>
      </p:pic>
      <p:pic>
        <p:nvPicPr>
          <p:cNvPr id="23" name="Imagen 22" descr="Icono&#10;&#10;El contenido generado por IA puede ser incorrecto.">
            <a:extLst>
              <a:ext uri="{FF2B5EF4-FFF2-40B4-BE49-F238E27FC236}">
                <a16:creationId xmlns:a16="http://schemas.microsoft.com/office/drawing/2014/main" id="{31D738F8-C422-E5A8-7558-77621774C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499" y="2835980"/>
            <a:ext cx="637477" cy="638883"/>
          </a:xfrm>
          <a:prstGeom prst="rect">
            <a:avLst/>
          </a:prstGeom>
        </p:spPr>
      </p:pic>
      <p:pic>
        <p:nvPicPr>
          <p:cNvPr id="25" name="Imagen 24" descr="Imagen que contiene dibujo&#10;&#10;El contenido generado por IA puede ser incorrecto.">
            <a:extLst>
              <a:ext uri="{FF2B5EF4-FFF2-40B4-BE49-F238E27FC236}">
                <a16:creationId xmlns:a16="http://schemas.microsoft.com/office/drawing/2014/main" id="{0BF5D38D-12B9-4A7D-6177-0EF42D34E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5549" y="2856455"/>
            <a:ext cx="860038" cy="5979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Patrones para modulos</a:t>
            </a:r>
            <a:endParaRPr dirty="0"/>
          </a:p>
        </p:txBody>
      </p:sp>
      <p:grpSp>
        <p:nvGrpSpPr>
          <p:cNvPr id="1550" name="Google Shape;1550;p73"/>
          <p:cNvGrpSpPr/>
          <p:nvPr/>
        </p:nvGrpSpPr>
        <p:grpSpPr>
          <a:xfrm>
            <a:off x="3069209" y="3081839"/>
            <a:ext cx="2271160" cy="1263404"/>
            <a:chOff x="3063142" y="3117729"/>
            <a:chExt cx="2206724" cy="1227559"/>
          </a:xfrm>
        </p:grpSpPr>
        <p:sp>
          <p:nvSpPr>
            <p:cNvPr id="1551" name="Google Shape;1551;p73"/>
            <p:cNvSpPr/>
            <p:nvPr/>
          </p:nvSpPr>
          <p:spPr>
            <a:xfrm>
              <a:off x="3063142" y="3117729"/>
              <a:ext cx="2206724" cy="1227559"/>
            </a:xfrm>
            <a:custGeom>
              <a:avLst/>
              <a:gdLst/>
              <a:ahLst/>
              <a:cxnLst/>
              <a:rect l="l" t="t" r="r" b="b"/>
              <a:pathLst>
                <a:path w="84202" h="46840" extrusionOk="0">
                  <a:moveTo>
                    <a:pt x="2596" y="1"/>
                  </a:moveTo>
                  <a:cubicBezTo>
                    <a:pt x="1167" y="1"/>
                    <a:pt x="0" y="1179"/>
                    <a:pt x="0" y="2608"/>
                  </a:cubicBezTo>
                  <a:lnTo>
                    <a:pt x="0" y="44232"/>
                  </a:lnTo>
                  <a:cubicBezTo>
                    <a:pt x="0" y="45661"/>
                    <a:pt x="1167" y="46840"/>
                    <a:pt x="2596" y="46840"/>
                  </a:cubicBezTo>
                  <a:lnTo>
                    <a:pt x="81594" y="46840"/>
                  </a:lnTo>
                  <a:cubicBezTo>
                    <a:pt x="83023" y="46840"/>
                    <a:pt x="84201" y="45661"/>
                    <a:pt x="84201" y="44232"/>
                  </a:cubicBezTo>
                  <a:lnTo>
                    <a:pt x="84201" y="2608"/>
                  </a:lnTo>
                  <a:cubicBezTo>
                    <a:pt x="84201" y="1179"/>
                    <a:pt x="83023" y="1"/>
                    <a:pt x="815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3"/>
            <p:cNvSpPr/>
            <p:nvPr/>
          </p:nvSpPr>
          <p:spPr>
            <a:xfrm>
              <a:off x="3137702" y="3320235"/>
              <a:ext cx="2056948" cy="946431"/>
            </a:xfrm>
            <a:custGeom>
              <a:avLst/>
              <a:gdLst/>
              <a:ahLst/>
              <a:cxnLst/>
              <a:rect l="l" t="t" r="r" b="b"/>
              <a:pathLst>
                <a:path w="78487" h="36113" extrusionOk="0">
                  <a:moveTo>
                    <a:pt x="1" y="1"/>
                  </a:moveTo>
                  <a:lnTo>
                    <a:pt x="1" y="36112"/>
                  </a:lnTo>
                  <a:lnTo>
                    <a:pt x="78487" y="36112"/>
                  </a:lnTo>
                  <a:lnTo>
                    <a:pt x="784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3"/>
            <p:cNvSpPr/>
            <p:nvPr/>
          </p:nvSpPr>
          <p:spPr>
            <a:xfrm>
              <a:off x="3222903" y="3463773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3"/>
            <p:cNvSpPr/>
            <p:nvPr/>
          </p:nvSpPr>
          <p:spPr>
            <a:xfrm>
              <a:off x="3222903" y="3542107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0"/>
                  </a:moveTo>
                  <a:lnTo>
                    <a:pt x="0" y="1250"/>
                  </a:lnTo>
                  <a:lnTo>
                    <a:pt x="31814" y="1250"/>
                  </a:lnTo>
                  <a:lnTo>
                    <a:pt x="31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3"/>
            <p:cNvSpPr/>
            <p:nvPr/>
          </p:nvSpPr>
          <p:spPr>
            <a:xfrm>
              <a:off x="3222903" y="3620416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3"/>
            <p:cNvSpPr/>
            <p:nvPr/>
          </p:nvSpPr>
          <p:spPr>
            <a:xfrm>
              <a:off x="3222903" y="3699064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0"/>
                  </a:moveTo>
                  <a:lnTo>
                    <a:pt x="0" y="1250"/>
                  </a:lnTo>
                  <a:lnTo>
                    <a:pt x="31814" y="1250"/>
                  </a:lnTo>
                  <a:lnTo>
                    <a:pt x="31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3"/>
            <p:cNvSpPr/>
            <p:nvPr/>
          </p:nvSpPr>
          <p:spPr>
            <a:xfrm>
              <a:off x="3222903" y="3777372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3"/>
            <p:cNvSpPr/>
            <p:nvPr/>
          </p:nvSpPr>
          <p:spPr>
            <a:xfrm>
              <a:off x="3222903" y="3961794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0"/>
                  </a:moveTo>
                  <a:lnTo>
                    <a:pt x="0" y="1250"/>
                  </a:lnTo>
                  <a:lnTo>
                    <a:pt x="31814" y="1250"/>
                  </a:lnTo>
                  <a:lnTo>
                    <a:pt x="31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3"/>
            <p:cNvSpPr/>
            <p:nvPr/>
          </p:nvSpPr>
          <p:spPr>
            <a:xfrm>
              <a:off x="3222903" y="4040102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3"/>
            <p:cNvSpPr/>
            <p:nvPr/>
          </p:nvSpPr>
          <p:spPr>
            <a:xfrm>
              <a:off x="3222903" y="4118725"/>
              <a:ext cx="833765" cy="32497"/>
            </a:xfrm>
            <a:custGeom>
              <a:avLst/>
              <a:gdLst/>
              <a:ahLst/>
              <a:cxnLst/>
              <a:rect l="l" t="t" r="r" b="b"/>
              <a:pathLst>
                <a:path w="31814" h="1240" extrusionOk="0">
                  <a:moveTo>
                    <a:pt x="0" y="1"/>
                  </a:moveTo>
                  <a:lnTo>
                    <a:pt x="0" y="1239"/>
                  </a:lnTo>
                  <a:lnTo>
                    <a:pt x="31814" y="1239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3"/>
            <p:cNvSpPr/>
            <p:nvPr/>
          </p:nvSpPr>
          <p:spPr>
            <a:xfrm>
              <a:off x="3180683" y="3199471"/>
              <a:ext cx="84545" cy="61850"/>
            </a:xfrm>
            <a:custGeom>
              <a:avLst/>
              <a:gdLst/>
              <a:ahLst/>
              <a:cxnLst/>
              <a:rect l="l" t="t" r="r" b="b"/>
              <a:pathLst>
                <a:path w="3226" h="2360" extrusionOk="0">
                  <a:moveTo>
                    <a:pt x="1616" y="0"/>
                  </a:moveTo>
                  <a:cubicBezTo>
                    <a:pt x="680" y="0"/>
                    <a:pt x="0" y="1074"/>
                    <a:pt x="754" y="2049"/>
                  </a:cubicBezTo>
                  <a:cubicBezTo>
                    <a:pt x="1042" y="2266"/>
                    <a:pt x="1338" y="2359"/>
                    <a:pt x="1612" y="2359"/>
                  </a:cubicBezTo>
                  <a:cubicBezTo>
                    <a:pt x="2543" y="2359"/>
                    <a:pt x="3225" y="1285"/>
                    <a:pt x="2480" y="311"/>
                  </a:cubicBezTo>
                  <a:cubicBezTo>
                    <a:pt x="2190" y="94"/>
                    <a:pt x="1892" y="0"/>
                    <a:pt x="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3"/>
            <p:cNvSpPr/>
            <p:nvPr/>
          </p:nvSpPr>
          <p:spPr>
            <a:xfrm>
              <a:off x="3312900" y="3199471"/>
              <a:ext cx="84545" cy="61850"/>
            </a:xfrm>
            <a:custGeom>
              <a:avLst/>
              <a:gdLst/>
              <a:ahLst/>
              <a:cxnLst/>
              <a:rect l="l" t="t" r="r" b="b"/>
              <a:pathLst>
                <a:path w="3226" h="2360" extrusionOk="0">
                  <a:moveTo>
                    <a:pt x="1614" y="0"/>
                  </a:moveTo>
                  <a:cubicBezTo>
                    <a:pt x="683" y="0"/>
                    <a:pt x="1" y="1074"/>
                    <a:pt x="745" y="2049"/>
                  </a:cubicBezTo>
                  <a:cubicBezTo>
                    <a:pt x="1036" y="2266"/>
                    <a:pt x="1334" y="2359"/>
                    <a:pt x="1610" y="2359"/>
                  </a:cubicBezTo>
                  <a:cubicBezTo>
                    <a:pt x="2545" y="2359"/>
                    <a:pt x="3226" y="1285"/>
                    <a:pt x="2472" y="311"/>
                  </a:cubicBezTo>
                  <a:cubicBezTo>
                    <a:pt x="2184" y="94"/>
                    <a:pt x="1888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3"/>
            <p:cNvSpPr/>
            <p:nvPr/>
          </p:nvSpPr>
          <p:spPr>
            <a:xfrm>
              <a:off x="3445195" y="3199471"/>
              <a:ext cx="84310" cy="61850"/>
            </a:xfrm>
            <a:custGeom>
              <a:avLst/>
              <a:gdLst/>
              <a:ahLst/>
              <a:cxnLst/>
              <a:rect l="l" t="t" r="r" b="b"/>
              <a:pathLst>
                <a:path w="3217" h="2360" extrusionOk="0">
                  <a:moveTo>
                    <a:pt x="1614" y="0"/>
                  </a:moveTo>
                  <a:cubicBezTo>
                    <a:pt x="683" y="0"/>
                    <a:pt x="1" y="1074"/>
                    <a:pt x="746" y="2049"/>
                  </a:cubicBezTo>
                  <a:cubicBezTo>
                    <a:pt x="1033" y="2266"/>
                    <a:pt x="1329" y="2359"/>
                    <a:pt x="1604" y="2359"/>
                  </a:cubicBezTo>
                  <a:cubicBezTo>
                    <a:pt x="2534" y="2359"/>
                    <a:pt x="3217" y="1285"/>
                    <a:pt x="2472" y="311"/>
                  </a:cubicBezTo>
                  <a:cubicBezTo>
                    <a:pt x="2185" y="94"/>
                    <a:pt x="1889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3"/>
            <p:cNvSpPr/>
            <p:nvPr/>
          </p:nvSpPr>
          <p:spPr>
            <a:xfrm>
              <a:off x="4197161" y="3429814"/>
              <a:ext cx="389004" cy="731111"/>
            </a:xfrm>
            <a:custGeom>
              <a:avLst/>
              <a:gdLst/>
              <a:ahLst/>
              <a:cxnLst/>
              <a:rect l="l" t="t" r="r" b="b"/>
              <a:pathLst>
                <a:path w="11454" h="27897" extrusionOk="0">
                  <a:moveTo>
                    <a:pt x="0" y="0"/>
                  </a:moveTo>
                  <a:lnTo>
                    <a:pt x="0" y="27897"/>
                  </a:lnTo>
                  <a:lnTo>
                    <a:pt x="11454" y="27897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3"/>
            <p:cNvSpPr/>
            <p:nvPr/>
          </p:nvSpPr>
          <p:spPr>
            <a:xfrm>
              <a:off x="4684909" y="3432959"/>
              <a:ext cx="389038" cy="390734"/>
            </a:xfrm>
            <a:custGeom>
              <a:avLst/>
              <a:gdLst/>
              <a:ahLst/>
              <a:cxnLst/>
              <a:rect l="l" t="t" r="r" b="b"/>
              <a:pathLst>
                <a:path w="11455" h="13943" extrusionOk="0">
                  <a:moveTo>
                    <a:pt x="1" y="1"/>
                  </a:moveTo>
                  <a:lnTo>
                    <a:pt x="1" y="13943"/>
                  </a:lnTo>
                  <a:lnTo>
                    <a:pt x="11455" y="13943"/>
                  </a:lnTo>
                  <a:lnTo>
                    <a:pt x="11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3"/>
            <p:cNvSpPr/>
            <p:nvPr/>
          </p:nvSpPr>
          <p:spPr>
            <a:xfrm>
              <a:off x="4684909" y="3880074"/>
              <a:ext cx="389038" cy="283992"/>
            </a:xfrm>
            <a:custGeom>
              <a:avLst/>
              <a:gdLst/>
              <a:ahLst/>
              <a:cxnLst/>
              <a:rect l="l" t="t" r="r" b="b"/>
              <a:pathLst>
                <a:path w="11455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11455" y="10133"/>
                  </a:lnTo>
                  <a:lnTo>
                    <a:pt x="11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73"/>
          <p:cNvGrpSpPr/>
          <p:nvPr/>
        </p:nvGrpSpPr>
        <p:grpSpPr>
          <a:xfrm>
            <a:off x="713268" y="3759231"/>
            <a:ext cx="2170814" cy="586078"/>
            <a:chOff x="822816" y="3775900"/>
            <a:chExt cx="2109225" cy="569450"/>
          </a:xfrm>
        </p:grpSpPr>
        <p:sp>
          <p:nvSpPr>
            <p:cNvPr id="1568" name="Google Shape;1568;p73"/>
            <p:cNvSpPr/>
            <p:nvPr/>
          </p:nvSpPr>
          <p:spPr>
            <a:xfrm>
              <a:off x="822816" y="3775900"/>
              <a:ext cx="2109225" cy="569450"/>
            </a:xfrm>
            <a:custGeom>
              <a:avLst/>
              <a:gdLst/>
              <a:ahLst/>
              <a:cxnLst/>
              <a:rect l="l" t="t" r="r" b="b"/>
              <a:pathLst>
                <a:path w="84369" h="22778" extrusionOk="0">
                  <a:moveTo>
                    <a:pt x="0" y="1"/>
                  </a:moveTo>
                  <a:lnTo>
                    <a:pt x="0" y="22777"/>
                  </a:lnTo>
                  <a:lnTo>
                    <a:pt x="84368" y="22777"/>
                  </a:lnTo>
                  <a:lnTo>
                    <a:pt x="8436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3"/>
            <p:cNvSpPr/>
            <p:nvPr/>
          </p:nvSpPr>
          <p:spPr>
            <a:xfrm>
              <a:off x="1449391" y="3896450"/>
              <a:ext cx="1324000" cy="62525"/>
            </a:xfrm>
            <a:custGeom>
              <a:avLst/>
              <a:gdLst/>
              <a:ahLst/>
              <a:cxnLst/>
              <a:rect l="l" t="t" r="r" b="b"/>
              <a:pathLst>
                <a:path w="52960" h="2501" extrusionOk="0">
                  <a:moveTo>
                    <a:pt x="0" y="1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3"/>
            <p:cNvSpPr/>
            <p:nvPr/>
          </p:nvSpPr>
          <p:spPr>
            <a:xfrm>
              <a:off x="1449391" y="4021775"/>
              <a:ext cx="1324000" cy="62525"/>
            </a:xfrm>
            <a:custGeom>
              <a:avLst/>
              <a:gdLst/>
              <a:ahLst/>
              <a:cxnLst/>
              <a:rect l="l" t="t" r="r" b="b"/>
              <a:pathLst>
                <a:path w="52960" h="2501" extrusionOk="0">
                  <a:moveTo>
                    <a:pt x="0" y="0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3"/>
            <p:cNvSpPr/>
            <p:nvPr/>
          </p:nvSpPr>
          <p:spPr>
            <a:xfrm>
              <a:off x="1450266" y="4144700"/>
              <a:ext cx="690300" cy="64925"/>
            </a:xfrm>
            <a:custGeom>
              <a:avLst/>
              <a:gdLst/>
              <a:ahLst/>
              <a:cxnLst/>
              <a:rect l="l" t="t" r="r" b="b"/>
              <a:pathLst>
                <a:path w="27612" h="2597" extrusionOk="0">
                  <a:moveTo>
                    <a:pt x="1" y="0"/>
                  </a:moveTo>
                  <a:lnTo>
                    <a:pt x="1" y="2596"/>
                  </a:lnTo>
                  <a:lnTo>
                    <a:pt x="27611" y="2596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3"/>
            <p:cNvSpPr/>
            <p:nvPr/>
          </p:nvSpPr>
          <p:spPr>
            <a:xfrm>
              <a:off x="949616" y="3878300"/>
              <a:ext cx="349175" cy="349175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1" y="0"/>
                  </a:moveTo>
                  <a:lnTo>
                    <a:pt x="1" y="13966"/>
                  </a:lnTo>
                  <a:lnTo>
                    <a:pt x="13967" y="13966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73"/>
          <p:cNvGrpSpPr/>
          <p:nvPr/>
        </p:nvGrpSpPr>
        <p:grpSpPr>
          <a:xfrm>
            <a:off x="713268" y="3081888"/>
            <a:ext cx="2170814" cy="586387"/>
            <a:chOff x="822816" y="3117775"/>
            <a:chExt cx="2109225" cy="569750"/>
          </a:xfrm>
        </p:grpSpPr>
        <p:sp>
          <p:nvSpPr>
            <p:cNvPr id="1574" name="Google Shape;1574;p73"/>
            <p:cNvSpPr/>
            <p:nvPr/>
          </p:nvSpPr>
          <p:spPr>
            <a:xfrm>
              <a:off x="822816" y="3117775"/>
              <a:ext cx="2109225" cy="569750"/>
            </a:xfrm>
            <a:custGeom>
              <a:avLst/>
              <a:gdLst/>
              <a:ahLst/>
              <a:cxnLst/>
              <a:rect l="l" t="t" r="r" b="b"/>
              <a:pathLst>
                <a:path w="84369" h="22790" extrusionOk="0">
                  <a:moveTo>
                    <a:pt x="0" y="1"/>
                  </a:moveTo>
                  <a:lnTo>
                    <a:pt x="0" y="22790"/>
                  </a:lnTo>
                  <a:lnTo>
                    <a:pt x="84368" y="22790"/>
                  </a:lnTo>
                  <a:lnTo>
                    <a:pt x="8436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3"/>
            <p:cNvSpPr/>
            <p:nvPr/>
          </p:nvSpPr>
          <p:spPr>
            <a:xfrm>
              <a:off x="1449391" y="3238625"/>
              <a:ext cx="1324000" cy="62550"/>
            </a:xfrm>
            <a:custGeom>
              <a:avLst/>
              <a:gdLst/>
              <a:ahLst/>
              <a:cxnLst/>
              <a:rect l="l" t="t" r="r" b="b"/>
              <a:pathLst>
                <a:path w="52960" h="2502" extrusionOk="0">
                  <a:moveTo>
                    <a:pt x="0" y="1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3"/>
            <p:cNvSpPr/>
            <p:nvPr/>
          </p:nvSpPr>
          <p:spPr>
            <a:xfrm>
              <a:off x="1449391" y="3363650"/>
              <a:ext cx="1324000" cy="62525"/>
            </a:xfrm>
            <a:custGeom>
              <a:avLst/>
              <a:gdLst/>
              <a:ahLst/>
              <a:cxnLst/>
              <a:rect l="l" t="t" r="r" b="b"/>
              <a:pathLst>
                <a:path w="52960" h="2501" extrusionOk="0">
                  <a:moveTo>
                    <a:pt x="0" y="1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3"/>
            <p:cNvSpPr/>
            <p:nvPr/>
          </p:nvSpPr>
          <p:spPr>
            <a:xfrm>
              <a:off x="1450266" y="3486275"/>
              <a:ext cx="690300" cy="65225"/>
            </a:xfrm>
            <a:custGeom>
              <a:avLst/>
              <a:gdLst/>
              <a:ahLst/>
              <a:cxnLst/>
              <a:rect l="l" t="t" r="r" b="b"/>
              <a:pathLst>
                <a:path w="27612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27611" y="2608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3"/>
            <p:cNvSpPr/>
            <p:nvPr/>
          </p:nvSpPr>
          <p:spPr>
            <a:xfrm>
              <a:off x="949616" y="3220175"/>
              <a:ext cx="349175" cy="349175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1" y="1"/>
                  </a:moveTo>
                  <a:lnTo>
                    <a:pt x="1" y="13967"/>
                  </a:lnTo>
                  <a:lnTo>
                    <a:pt x="13967" y="13967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73"/>
          <p:cNvGrpSpPr/>
          <p:nvPr/>
        </p:nvGrpSpPr>
        <p:grpSpPr>
          <a:xfrm>
            <a:off x="5525495" y="3081855"/>
            <a:ext cx="1263436" cy="1263400"/>
            <a:chOff x="5451416" y="3117725"/>
            <a:chExt cx="870375" cy="870350"/>
          </a:xfrm>
        </p:grpSpPr>
        <p:sp>
          <p:nvSpPr>
            <p:cNvPr id="1580" name="Google Shape;1580;p73"/>
            <p:cNvSpPr/>
            <p:nvPr/>
          </p:nvSpPr>
          <p:spPr>
            <a:xfrm>
              <a:off x="5451416" y="3117725"/>
              <a:ext cx="870375" cy="870350"/>
            </a:xfrm>
            <a:custGeom>
              <a:avLst/>
              <a:gdLst/>
              <a:ahLst/>
              <a:cxnLst/>
              <a:rect l="l" t="t" r="r" b="b"/>
              <a:pathLst>
                <a:path w="34815" h="34814" extrusionOk="0">
                  <a:moveTo>
                    <a:pt x="3097" y="0"/>
                  </a:moveTo>
                  <a:cubicBezTo>
                    <a:pt x="1394" y="0"/>
                    <a:pt x="1" y="1393"/>
                    <a:pt x="1" y="3096"/>
                  </a:cubicBezTo>
                  <a:lnTo>
                    <a:pt x="1" y="31718"/>
                  </a:lnTo>
                  <a:cubicBezTo>
                    <a:pt x="1" y="33421"/>
                    <a:pt x="1406" y="34814"/>
                    <a:pt x="3097" y="34814"/>
                  </a:cubicBezTo>
                  <a:lnTo>
                    <a:pt x="31719" y="34814"/>
                  </a:lnTo>
                  <a:cubicBezTo>
                    <a:pt x="33434" y="34814"/>
                    <a:pt x="34815" y="33409"/>
                    <a:pt x="34815" y="31718"/>
                  </a:cubicBezTo>
                  <a:lnTo>
                    <a:pt x="34815" y="3096"/>
                  </a:lnTo>
                  <a:cubicBezTo>
                    <a:pt x="34815" y="1381"/>
                    <a:pt x="33434" y="0"/>
                    <a:pt x="3171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3"/>
            <p:cNvSpPr/>
            <p:nvPr/>
          </p:nvSpPr>
          <p:spPr>
            <a:xfrm>
              <a:off x="5519891" y="3290350"/>
              <a:ext cx="733450" cy="605175"/>
            </a:xfrm>
            <a:custGeom>
              <a:avLst/>
              <a:gdLst/>
              <a:ahLst/>
              <a:cxnLst/>
              <a:rect l="l" t="t" r="r" b="b"/>
              <a:pathLst>
                <a:path w="29338" h="24207" extrusionOk="0">
                  <a:moveTo>
                    <a:pt x="0" y="1"/>
                  </a:moveTo>
                  <a:lnTo>
                    <a:pt x="0" y="24206"/>
                  </a:lnTo>
                  <a:lnTo>
                    <a:pt x="29337" y="24206"/>
                  </a:lnTo>
                  <a:lnTo>
                    <a:pt x="293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3"/>
            <p:cNvSpPr/>
            <p:nvPr/>
          </p:nvSpPr>
          <p:spPr>
            <a:xfrm>
              <a:off x="5756941" y="3364900"/>
              <a:ext cx="254600" cy="195325"/>
            </a:xfrm>
            <a:custGeom>
              <a:avLst/>
              <a:gdLst/>
              <a:ahLst/>
              <a:cxnLst/>
              <a:rect l="l" t="t" r="r" b="b"/>
              <a:pathLst>
                <a:path w="10184" h="7813" extrusionOk="0">
                  <a:moveTo>
                    <a:pt x="5087" y="0"/>
                  </a:moveTo>
                  <a:cubicBezTo>
                    <a:pt x="2171" y="0"/>
                    <a:pt x="0" y="3191"/>
                    <a:pt x="1889" y="6270"/>
                  </a:cubicBezTo>
                  <a:cubicBezTo>
                    <a:pt x="2103" y="6615"/>
                    <a:pt x="2389" y="6901"/>
                    <a:pt x="2722" y="7103"/>
                  </a:cubicBezTo>
                  <a:cubicBezTo>
                    <a:pt x="3527" y="7596"/>
                    <a:pt x="4340" y="7813"/>
                    <a:pt x="5101" y="7813"/>
                  </a:cubicBezTo>
                  <a:cubicBezTo>
                    <a:pt x="8019" y="7813"/>
                    <a:pt x="10183" y="4622"/>
                    <a:pt x="8294" y="1543"/>
                  </a:cubicBezTo>
                  <a:cubicBezTo>
                    <a:pt x="8080" y="1198"/>
                    <a:pt x="7806" y="912"/>
                    <a:pt x="7461" y="710"/>
                  </a:cubicBezTo>
                  <a:cubicBezTo>
                    <a:pt x="6658" y="217"/>
                    <a:pt x="5847" y="0"/>
                    <a:pt x="50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3"/>
            <p:cNvSpPr/>
            <p:nvPr/>
          </p:nvSpPr>
          <p:spPr>
            <a:xfrm>
              <a:off x="5701466" y="3578200"/>
              <a:ext cx="370000" cy="252725"/>
            </a:xfrm>
            <a:custGeom>
              <a:avLst/>
              <a:gdLst/>
              <a:ahLst/>
              <a:cxnLst/>
              <a:rect l="l" t="t" r="r" b="b"/>
              <a:pathLst>
                <a:path w="14800" h="10109" extrusionOk="0">
                  <a:moveTo>
                    <a:pt x="5918" y="0"/>
                  </a:moveTo>
                  <a:cubicBezTo>
                    <a:pt x="2655" y="0"/>
                    <a:pt x="0" y="2655"/>
                    <a:pt x="0" y="5917"/>
                  </a:cubicBezTo>
                  <a:lnTo>
                    <a:pt x="0" y="10108"/>
                  </a:lnTo>
                  <a:lnTo>
                    <a:pt x="14800" y="10108"/>
                  </a:lnTo>
                  <a:lnTo>
                    <a:pt x="14800" y="5917"/>
                  </a:lnTo>
                  <a:cubicBezTo>
                    <a:pt x="14800" y="2655"/>
                    <a:pt x="12145" y="0"/>
                    <a:pt x="88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73"/>
          <p:cNvGrpSpPr/>
          <p:nvPr/>
        </p:nvGrpSpPr>
        <p:grpSpPr>
          <a:xfrm>
            <a:off x="6974057" y="3081855"/>
            <a:ext cx="1263425" cy="1262450"/>
            <a:chOff x="6451115" y="3118048"/>
            <a:chExt cx="870367" cy="869696"/>
          </a:xfrm>
        </p:grpSpPr>
        <p:sp>
          <p:nvSpPr>
            <p:cNvPr id="1585" name="Google Shape;1585;p73"/>
            <p:cNvSpPr/>
            <p:nvPr/>
          </p:nvSpPr>
          <p:spPr>
            <a:xfrm>
              <a:off x="6451115" y="3118048"/>
              <a:ext cx="870367" cy="869696"/>
            </a:xfrm>
            <a:custGeom>
              <a:avLst/>
              <a:gdLst/>
              <a:ahLst/>
              <a:cxnLst/>
              <a:rect l="l" t="t" r="r" b="b"/>
              <a:pathLst>
                <a:path w="29802" h="29779" extrusionOk="0">
                  <a:moveTo>
                    <a:pt x="2762" y="1"/>
                  </a:moveTo>
                  <a:cubicBezTo>
                    <a:pt x="1238" y="1"/>
                    <a:pt x="0" y="1239"/>
                    <a:pt x="0" y="2751"/>
                  </a:cubicBezTo>
                  <a:lnTo>
                    <a:pt x="0" y="27028"/>
                  </a:lnTo>
                  <a:cubicBezTo>
                    <a:pt x="0" y="28540"/>
                    <a:pt x="1238" y="29778"/>
                    <a:pt x="2762" y="29778"/>
                  </a:cubicBezTo>
                  <a:lnTo>
                    <a:pt x="27027" y="29778"/>
                  </a:lnTo>
                  <a:cubicBezTo>
                    <a:pt x="28551" y="29778"/>
                    <a:pt x="29790" y="28540"/>
                    <a:pt x="29790" y="27028"/>
                  </a:cubicBezTo>
                  <a:lnTo>
                    <a:pt x="29790" y="2763"/>
                  </a:lnTo>
                  <a:cubicBezTo>
                    <a:pt x="29802" y="1251"/>
                    <a:pt x="28551" y="1"/>
                    <a:pt x="270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3"/>
            <p:cNvSpPr/>
            <p:nvPr/>
          </p:nvSpPr>
          <p:spPr>
            <a:xfrm>
              <a:off x="6519601" y="3290883"/>
              <a:ext cx="732695" cy="605069"/>
            </a:xfrm>
            <a:custGeom>
              <a:avLst/>
              <a:gdLst/>
              <a:ahLst/>
              <a:cxnLst/>
              <a:rect l="l" t="t" r="r" b="b"/>
              <a:pathLst>
                <a:path w="25088" h="20718" extrusionOk="0">
                  <a:moveTo>
                    <a:pt x="1" y="0"/>
                  </a:moveTo>
                  <a:lnTo>
                    <a:pt x="1" y="20717"/>
                  </a:lnTo>
                  <a:lnTo>
                    <a:pt x="25087" y="20717"/>
                  </a:lnTo>
                  <a:lnTo>
                    <a:pt x="2508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3"/>
            <p:cNvSpPr/>
            <p:nvPr/>
          </p:nvSpPr>
          <p:spPr>
            <a:xfrm>
              <a:off x="6598893" y="3452562"/>
              <a:ext cx="182239" cy="309515"/>
            </a:xfrm>
            <a:custGeom>
              <a:avLst/>
              <a:gdLst/>
              <a:ahLst/>
              <a:cxnLst/>
              <a:rect l="l" t="t" r="r" b="b"/>
              <a:pathLst>
                <a:path w="6240" h="10598" extrusionOk="0">
                  <a:moveTo>
                    <a:pt x="5346" y="1"/>
                  </a:moveTo>
                  <a:lnTo>
                    <a:pt x="0" y="5335"/>
                  </a:lnTo>
                  <a:lnTo>
                    <a:pt x="5275" y="10597"/>
                  </a:lnTo>
                  <a:lnTo>
                    <a:pt x="6168" y="9704"/>
                  </a:lnTo>
                  <a:lnTo>
                    <a:pt x="1786" y="5335"/>
                  </a:lnTo>
                  <a:lnTo>
                    <a:pt x="6239" y="894"/>
                  </a:lnTo>
                  <a:lnTo>
                    <a:pt x="534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3"/>
            <p:cNvSpPr/>
            <p:nvPr/>
          </p:nvSpPr>
          <p:spPr>
            <a:xfrm>
              <a:off x="6991116" y="3452562"/>
              <a:ext cx="182239" cy="309515"/>
            </a:xfrm>
            <a:custGeom>
              <a:avLst/>
              <a:gdLst/>
              <a:ahLst/>
              <a:cxnLst/>
              <a:rect l="l" t="t" r="r" b="b"/>
              <a:pathLst>
                <a:path w="6240" h="10598" extrusionOk="0">
                  <a:moveTo>
                    <a:pt x="965" y="1"/>
                  </a:moveTo>
                  <a:lnTo>
                    <a:pt x="72" y="894"/>
                  </a:lnTo>
                  <a:lnTo>
                    <a:pt x="4430" y="5275"/>
                  </a:lnTo>
                  <a:lnTo>
                    <a:pt x="1" y="9704"/>
                  </a:lnTo>
                  <a:lnTo>
                    <a:pt x="894" y="10597"/>
                  </a:lnTo>
                  <a:lnTo>
                    <a:pt x="6239" y="5275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3"/>
            <p:cNvSpPr/>
            <p:nvPr/>
          </p:nvSpPr>
          <p:spPr>
            <a:xfrm>
              <a:off x="6812381" y="3470290"/>
              <a:ext cx="147135" cy="285859"/>
            </a:xfrm>
            <a:custGeom>
              <a:avLst/>
              <a:gdLst/>
              <a:ahLst/>
              <a:cxnLst/>
              <a:rect l="l" t="t" r="r" b="b"/>
              <a:pathLst>
                <a:path w="5038" h="9788" extrusionOk="0">
                  <a:moveTo>
                    <a:pt x="3858" y="1"/>
                  </a:moveTo>
                  <a:lnTo>
                    <a:pt x="1" y="9311"/>
                  </a:lnTo>
                  <a:lnTo>
                    <a:pt x="1180" y="9788"/>
                  </a:lnTo>
                  <a:lnTo>
                    <a:pt x="5037" y="477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B91E2-F2ED-C3E5-266B-61F232A15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9312" y="1357849"/>
            <a:ext cx="857478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(network)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 las VPCs, subredes, reglas de firewall.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 (database)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Configura los servidores de bases de datos.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 (application)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 los servidores donde se ejecutará la aplicación.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>
          <a:extLst>
            <a:ext uri="{FF2B5EF4-FFF2-40B4-BE49-F238E27FC236}">
              <a16:creationId xmlns:a16="http://schemas.microsoft.com/office/drawing/2014/main" id="{173C675D-208D-F0C7-3882-76112192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73">
            <a:extLst>
              <a:ext uri="{FF2B5EF4-FFF2-40B4-BE49-F238E27FC236}">
                <a16:creationId xmlns:a16="http://schemas.microsoft.com/office/drawing/2014/main" id="{A028FD78-A0F1-7573-850D-AF2FEC17A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Patrones para dependencias</a:t>
            </a:r>
            <a:endParaRPr dirty="0"/>
          </a:p>
        </p:txBody>
      </p:sp>
      <p:grpSp>
        <p:nvGrpSpPr>
          <p:cNvPr id="1550" name="Google Shape;1550;p73">
            <a:extLst>
              <a:ext uri="{FF2B5EF4-FFF2-40B4-BE49-F238E27FC236}">
                <a16:creationId xmlns:a16="http://schemas.microsoft.com/office/drawing/2014/main" id="{E64CA183-AAB4-90A3-189C-D219089224E7}"/>
              </a:ext>
            </a:extLst>
          </p:cNvPr>
          <p:cNvGrpSpPr/>
          <p:nvPr/>
        </p:nvGrpSpPr>
        <p:grpSpPr>
          <a:xfrm>
            <a:off x="3069209" y="3081839"/>
            <a:ext cx="2271160" cy="1263404"/>
            <a:chOff x="3063142" y="3117729"/>
            <a:chExt cx="2206724" cy="1227559"/>
          </a:xfrm>
        </p:grpSpPr>
        <p:sp>
          <p:nvSpPr>
            <p:cNvPr id="1551" name="Google Shape;1551;p73">
              <a:extLst>
                <a:ext uri="{FF2B5EF4-FFF2-40B4-BE49-F238E27FC236}">
                  <a16:creationId xmlns:a16="http://schemas.microsoft.com/office/drawing/2014/main" id="{411C1C0E-8083-CA81-F646-F0529BD47C07}"/>
                </a:ext>
              </a:extLst>
            </p:cNvPr>
            <p:cNvSpPr/>
            <p:nvPr/>
          </p:nvSpPr>
          <p:spPr>
            <a:xfrm>
              <a:off x="3063142" y="3117729"/>
              <a:ext cx="2206724" cy="1227559"/>
            </a:xfrm>
            <a:custGeom>
              <a:avLst/>
              <a:gdLst/>
              <a:ahLst/>
              <a:cxnLst/>
              <a:rect l="l" t="t" r="r" b="b"/>
              <a:pathLst>
                <a:path w="84202" h="46840" extrusionOk="0">
                  <a:moveTo>
                    <a:pt x="2596" y="1"/>
                  </a:moveTo>
                  <a:cubicBezTo>
                    <a:pt x="1167" y="1"/>
                    <a:pt x="0" y="1179"/>
                    <a:pt x="0" y="2608"/>
                  </a:cubicBezTo>
                  <a:lnTo>
                    <a:pt x="0" y="44232"/>
                  </a:lnTo>
                  <a:cubicBezTo>
                    <a:pt x="0" y="45661"/>
                    <a:pt x="1167" y="46840"/>
                    <a:pt x="2596" y="46840"/>
                  </a:cubicBezTo>
                  <a:lnTo>
                    <a:pt x="81594" y="46840"/>
                  </a:lnTo>
                  <a:cubicBezTo>
                    <a:pt x="83023" y="46840"/>
                    <a:pt x="84201" y="45661"/>
                    <a:pt x="84201" y="44232"/>
                  </a:cubicBezTo>
                  <a:lnTo>
                    <a:pt x="84201" y="2608"/>
                  </a:lnTo>
                  <a:cubicBezTo>
                    <a:pt x="84201" y="1179"/>
                    <a:pt x="83023" y="1"/>
                    <a:pt x="815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3">
              <a:extLst>
                <a:ext uri="{FF2B5EF4-FFF2-40B4-BE49-F238E27FC236}">
                  <a16:creationId xmlns:a16="http://schemas.microsoft.com/office/drawing/2014/main" id="{ED30433B-1FEE-C4B0-2D17-A6E830D6E58F}"/>
                </a:ext>
              </a:extLst>
            </p:cNvPr>
            <p:cNvSpPr/>
            <p:nvPr/>
          </p:nvSpPr>
          <p:spPr>
            <a:xfrm>
              <a:off x="3137702" y="3320235"/>
              <a:ext cx="2056948" cy="946431"/>
            </a:xfrm>
            <a:custGeom>
              <a:avLst/>
              <a:gdLst/>
              <a:ahLst/>
              <a:cxnLst/>
              <a:rect l="l" t="t" r="r" b="b"/>
              <a:pathLst>
                <a:path w="78487" h="36113" extrusionOk="0">
                  <a:moveTo>
                    <a:pt x="1" y="1"/>
                  </a:moveTo>
                  <a:lnTo>
                    <a:pt x="1" y="36112"/>
                  </a:lnTo>
                  <a:lnTo>
                    <a:pt x="78487" y="36112"/>
                  </a:lnTo>
                  <a:lnTo>
                    <a:pt x="7848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3">
              <a:extLst>
                <a:ext uri="{FF2B5EF4-FFF2-40B4-BE49-F238E27FC236}">
                  <a16:creationId xmlns:a16="http://schemas.microsoft.com/office/drawing/2014/main" id="{34CADD14-FA06-552D-89B0-37DE9E0857AF}"/>
                </a:ext>
              </a:extLst>
            </p:cNvPr>
            <p:cNvSpPr/>
            <p:nvPr/>
          </p:nvSpPr>
          <p:spPr>
            <a:xfrm>
              <a:off x="3222903" y="3463773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3">
              <a:extLst>
                <a:ext uri="{FF2B5EF4-FFF2-40B4-BE49-F238E27FC236}">
                  <a16:creationId xmlns:a16="http://schemas.microsoft.com/office/drawing/2014/main" id="{E0D0BF4C-5799-3170-B315-7BF8533B1837}"/>
                </a:ext>
              </a:extLst>
            </p:cNvPr>
            <p:cNvSpPr/>
            <p:nvPr/>
          </p:nvSpPr>
          <p:spPr>
            <a:xfrm>
              <a:off x="3222903" y="3542107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0"/>
                  </a:moveTo>
                  <a:lnTo>
                    <a:pt x="0" y="1250"/>
                  </a:lnTo>
                  <a:lnTo>
                    <a:pt x="31814" y="1250"/>
                  </a:lnTo>
                  <a:lnTo>
                    <a:pt x="31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3">
              <a:extLst>
                <a:ext uri="{FF2B5EF4-FFF2-40B4-BE49-F238E27FC236}">
                  <a16:creationId xmlns:a16="http://schemas.microsoft.com/office/drawing/2014/main" id="{CFDF509E-90FC-9FDF-F512-979738841AC0}"/>
                </a:ext>
              </a:extLst>
            </p:cNvPr>
            <p:cNvSpPr/>
            <p:nvPr/>
          </p:nvSpPr>
          <p:spPr>
            <a:xfrm>
              <a:off x="3222903" y="3620416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3">
              <a:extLst>
                <a:ext uri="{FF2B5EF4-FFF2-40B4-BE49-F238E27FC236}">
                  <a16:creationId xmlns:a16="http://schemas.microsoft.com/office/drawing/2014/main" id="{DAED6150-50A6-29A6-A9C2-D79A15939AC9}"/>
                </a:ext>
              </a:extLst>
            </p:cNvPr>
            <p:cNvSpPr/>
            <p:nvPr/>
          </p:nvSpPr>
          <p:spPr>
            <a:xfrm>
              <a:off x="3222903" y="3699064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0"/>
                  </a:moveTo>
                  <a:lnTo>
                    <a:pt x="0" y="1250"/>
                  </a:lnTo>
                  <a:lnTo>
                    <a:pt x="31814" y="1250"/>
                  </a:lnTo>
                  <a:lnTo>
                    <a:pt x="31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3">
              <a:extLst>
                <a:ext uri="{FF2B5EF4-FFF2-40B4-BE49-F238E27FC236}">
                  <a16:creationId xmlns:a16="http://schemas.microsoft.com/office/drawing/2014/main" id="{B66D9D9A-8620-1140-1221-E25B3FEB5217}"/>
                </a:ext>
              </a:extLst>
            </p:cNvPr>
            <p:cNvSpPr/>
            <p:nvPr/>
          </p:nvSpPr>
          <p:spPr>
            <a:xfrm>
              <a:off x="3222903" y="3777372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3">
              <a:extLst>
                <a:ext uri="{FF2B5EF4-FFF2-40B4-BE49-F238E27FC236}">
                  <a16:creationId xmlns:a16="http://schemas.microsoft.com/office/drawing/2014/main" id="{9F60BF59-9E4A-BBFB-D779-C862558A606A}"/>
                </a:ext>
              </a:extLst>
            </p:cNvPr>
            <p:cNvSpPr/>
            <p:nvPr/>
          </p:nvSpPr>
          <p:spPr>
            <a:xfrm>
              <a:off x="3222903" y="3961794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0"/>
                  </a:moveTo>
                  <a:lnTo>
                    <a:pt x="0" y="1250"/>
                  </a:lnTo>
                  <a:lnTo>
                    <a:pt x="31814" y="1250"/>
                  </a:lnTo>
                  <a:lnTo>
                    <a:pt x="31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3">
              <a:extLst>
                <a:ext uri="{FF2B5EF4-FFF2-40B4-BE49-F238E27FC236}">
                  <a16:creationId xmlns:a16="http://schemas.microsoft.com/office/drawing/2014/main" id="{C41EA92C-8082-8E8F-DA77-615C5A11F1FE}"/>
                </a:ext>
              </a:extLst>
            </p:cNvPr>
            <p:cNvSpPr/>
            <p:nvPr/>
          </p:nvSpPr>
          <p:spPr>
            <a:xfrm>
              <a:off x="3222903" y="4040102"/>
              <a:ext cx="833765" cy="32786"/>
            </a:xfrm>
            <a:custGeom>
              <a:avLst/>
              <a:gdLst/>
              <a:ahLst/>
              <a:cxnLst/>
              <a:rect l="l" t="t" r="r" b="b"/>
              <a:pathLst>
                <a:path w="31814" h="1251" extrusionOk="0">
                  <a:moveTo>
                    <a:pt x="0" y="1"/>
                  </a:moveTo>
                  <a:lnTo>
                    <a:pt x="0" y="1251"/>
                  </a:lnTo>
                  <a:lnTo>
                    <a:pt x="31814" y="1251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3">
              <a:extLst>
                <a:ext uri="{FF2B5EF4-FFF2-40B4-BE49-F238E27FC236}">
                  <a16:creationId xmlns:a16="http://schemas.microsoft.com/office/drawing/2014/main" id="{D156F4FA-D5E1-2C38-7FF9-8F748E90845B}"/>
                </a:ext>
              </a:extLst>
            </p:cNvPr>
            <p:cNvSpPr/>
            <p:nvPr/>
          </p:nvSpPr>
          <p:spPr>
            <a:xfrm>
              <a:off x="3222903" y="4118725"/>
              <a:ext cx="833765" cy="32497"/>
            </a:xfrm>
            <a:custGeom>
              <a:avLst/>
              <a:gdLst/>
              <a:ahLst/>
              <a:cxnLst/>
              <a:rect l="l" t="t" r="r" b="b"/>
              <a:pathLst>
                <a:path w="31814" h="1240" extrusionOk="0">
                  <a:moveTo>
                    <a:pt x="0" y="1"/>
                  </a:moveTo>
                  <a:lnTo>
                    <a:pt x="0" y="1239"/>
                  </a:lnTo>
                  <a:lnTo>
                    <a:pt x="31814" y="1239"/>
                  </a:lnTo>
                  <a:lnTo>
                    <a:pt x="318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3">
              <a:extLst>
                <a:ext uri="{FF2B5EF4-FFF2-40B4-BE49-F238E27FC236}">
                  <a16:creationId xmlns:a16="http://schemas.microsoft.com/office/drawing/2014/main" id="{1C0DB6D3-EB41-CAAA-5BBE-DCC262E3F0D1}"/>
                </a:ext>
              </a:extLst>
            </p:cNvPr>
            <p:cNvSpPr/>
            <p:nvPr/>
          </p:nvSpPr>
          <p:spPr>
            <a:xfrm>
              <a:off x="3180683" y="3199471"/>
              <a:ext cx="84545" cy="61850"/>
            </a:xfrm>
            <a:custGeom>
              <a:avLst/>
              <a:gdLst/>
              <a:ahLst/>
              <a:cxnLst/>
              <a:rect l="l" t="t" r="r" b="b"/>
              <a:pathLst>
                <a:path w="3226" h="2360" extrusionOk="0">
                  <a:moveTo>
                    <a:pt x="1616" y="0"/>
                  </a:moveTo>
                  <a:cubicBezTo>
                    <a:pt x="680" y="0"/>
                    <a:pt x="0" y="1074"/>
                    <a:pt x="754" y="2049"/>
                  </a:cubicBezTo>
                  <a:cubicBezTo>
                    <a:pt x="1042" y="2266"/>
                    <a:pt x="1338" y="2359"/>
                    <a:pt x="1612" y="2359"/>
                  </a:cubicBezTo>
                  <a:cubicBezTo>
                    <a:pt x="2543" y="2359"/>
                    <a:pt x="3225" y="1285"/>
                    <a:pt x="2480" y="311"/>
                  </a:cubicBezTo>
                  <a:cubicBezTo>
                    <a:pt x="2190" y="94"/>
                    <a:pt x="1892" y="0"/>
                    <a:pt x="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3">
              <a:extLst>
                <a:ext uri="{FF2B5EF4-FFF2-40B4-BE49-F238E27FC236}">
                  <a16:creationId xmlns:a16="http://schemas.microsoft.com/office/drawing/2014/main" id="{89340B73-CEDF-3291-9553-2E6E5F94F1A0}"/>
                </a:ext>
              </a:extLst>
            </p:cNvPr>
            <p:cNvSpPr/>
            <p:nvPr/>
          </p:nvSpPr>
          <p:spPr>
            <a:xfrm>
              <a:off x="3312900" y="3199471"/>
              <a:ext cx="84545" cy="61850"/>
            </a:xfrm>
            <a:custGeom>
              <a:avLst/>
              <a:gdLst/>
              <a:ahLst/>
              <a:cxnLst/>
              <a:rect l="l" t="t" r="r" b="b"/>
              <a:pathLst>
                <a:path w="3226" h="2360" extrusionOk="0">
                  <a:moveTo>
                    <a:pt x="1614" y="0"/>
                  </a:moveTo>
                  <a:cubicBezTo>
                    <a:pt x="683" y="0"/>
                    <a:pt x="1" y="1074"/>
                    <a:pt x="745" y="2049"/>
                  </a:cubicBezTo>
                  <a:cubicBezTo>
                    <a:pt x="1036" y="2266"/>
                    <a:pt x="1334" y="2359"/>
                    <a:pt x="1610" y="2359"/>
                  </a:cubicBezTo>
                  <a:cubicBezTo>
                    <a:pt x="2545" y="2359"/>
                    <a:pt x="3226" y="1285"/>
                    <a:pt x="2472" y="311"/>
                  </a:cubicBezTo>
                  <a:cubicBezTo>
                    <a:pt x="2184" y="94"/>
                    <a:pt x="1888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3">
              <a:extLst>
                <a:ext uri="{FF2B5EF4-FFF2-40B4-BE49-F238E27FC236}">
                  <a16:creationId xmlns:a16="http://schemas.microsoft.com/office/drawing/2014/main" id="{ACED3EBD-D023-549B-DC13-29E46160161A}"/>
                </a:ext>
              </a:extLst>
            </p:cNvPr>
            <p:cNvSpPr/>
            <p:nvPr/>
          </p:nvSpPr>
          <p:spPr>
            <a:xfrm>
              <a:off x="3445195" y="3199471"/>
              <a:ext cx="84310" cy="61850"/>
            </a:xfrm>
            <a:custGeom>
              <a:avLst/>
              <a:gdLst/>
              <a:ahLst/>
              <a:cxnLst/>
              <a:rect l="l" t="t" r="r" b="b"/>
              <a:pathLst>
                <a:path w="3217" h="2360" extrusionOk="0">
                  <a:moveTo>
                    <a:pt x="1614" y="0"/>
                  </a:moveTo>
                  <a:cubicBezTo>
                    <a:pt x="683" y="0"/>
                    <a:pt x="1" y="1074"/>
                    <a:pt x="746" y="2049"/>
                  </a:cubicBezTo>
                  <a:cubicBezTo>
                    <a:pt x="1033" y="2266"/>
                    <a:pt x="1329" y="2359"/>
                    <a:pt x="1604" y="2359"/>
                  </a:cubicBezTo>
                  <a:cubicBezTo>
                    <a:pt x="2534" y="2359"/>
                    <a:pt x="3217" y="1285"/>
                    <a:pt x="2472" y="311"/>
                  </a:cubicBezTo>
                  <a:cubicBezTo>
                    <a:pt x="2185" y="94"/>
                    <a:pt x="1889" y="0"/>
                    <a:pt x="1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3">
              <a:extLst>
                <a:ext uri="{FF2B5EF4-FFF2-40B4-BE49-F238E27FC236}">
                  <a16:creationId xmlns:a16="http://schemas.microsoft.com/office/drawing/2014/main" id="{31A24645-5196-E2B3-24A2-E9691634C44C}"/>
                </a:ext>
              </a:extLst>
            </p:cNvPr>
            <p:cNvSpPr/>
            <p:nvPr/>
          </p:nvSpPr>
          <p:spPr>
            <a:xfrm>
              <a:off x="4197161" y="3429814"/>
              <a:ext cx="389004" cy="731111"/>
            </a:xfrm>
            <a:custGeom>
              <a:avLst/>
              <a:gdLst/>
              <a:ahLst/>
              <a:cxnLst/>
              <a:rect l="l" t="t" r="r" b="b"/>
              <a:pathLst>
                <a:path w="11454" h="27897" extrusionOk="0">
                  <a:moveTo>
                    <a:pt x="0" y="0"/>
                  </a:moveTo>
                  <a:lnTo>
                    <a:pt x="0" y="27897"/>
                  </a:lnTo>
                  <a:lnTo>
                    <a:pt x="11454" y="27897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3">
              <a:extLst>
                <a:ext uri="{FF2B5EF4-FFF2-40B4-BE49-F238E27FC236}">
                  <a16:creationId xmlns:a16="http://schemas.microsoft.com/office/drawing/2014/main" id="{0AFC90D3-6A5A-2DC4-F73C-9D63400CFAE8}"/>
                </a:ext>
              </a:extLst>
            </p:cNvPr>
            <p:cNvSpPr/>
            <p:nvPr/>
          </p:nvSpPr>
          <p:spPr>
            <a:xfrm>
              <a:off x="4684909" y="3432959"/>
              <a:ext cx="389038" cy="390734"/>
            </a:xfrm>
            <a:custGeom>
              <a:avLst/>
              <a:gdLst/>
              <a:ahLst/>
              <a:cxnLst/>
              <a:rect l="l" t="t" r="r" b="b"/>
              <a:pathLst>
                <a:path w="11455" h="13943" extrusionOk="0">
                  <a:moveTo>
                    <a:pt x="1" y="1"/>
                  </a:moveTo>
                  <a:lnTo>
                    <a:pt x="1" y="13943"/>
                  </a:lnTo>
                  <a:lnTo>
                    <a:pt x="11455" y="13943"/>
                  </a:lnTo>
                  <a:lnTo>
                    <a:pt x="11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3">
              <a:extLst>
                <a:ext uri="{FF2B5EF4-FFF2-40B4-BE49-F238E27FC236}">
                  <a16:creationId xmlns:a16="http://schemas.microsoft.com/office/drawing/2014/main" id="{C9CBD897-AB59-3A94-F738-2D4EED8D677D}"/>
                </a:ext>
              </a:extLst>
            </p:cNvPr>
            <p:cNvSpPr/>
            <p:nvPr/>
          </p:nvSpPr>
          <p:spPr>
            <a:xfrm>
              <a:off x="4684909" y="3880074"/>
              <a:ext cx="389038" cy="283992"/>
            </a:xfrm>
            <a:custGeom>
              <a:avLst/>
              <a:gdLst/>
              <a:ahLst/>
              <a:cxnLst/>
              <a:rect l="l" t="t" r="r" b="b"/>
              <a:pathLst>
                <a:path w="11455" h="10134" extrusionOk="0">
                  <a:moveTo>
                    <a:pt x="1" y="1"/>
                  </a:moveTo>
                  <a:lnTo>
                    <a:pt x="1" y="10133"/>
                  </a:lnTo>
                  <a:lnTo>
                    <a:pt x="11455" y="10133"/>
                  </a:lnTo>
                  <a:lnTo>
                    <a:pt x="1145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73">
            <a:extLst>
              <a:ext uri="{FF2B5EF4-FFF2-40B4-BE49-F238E27FC236}">
                <a16:creationId xmlns:a16="http://schemas.microsoft.com/office/drawing/2014/main" id="{3C6DDC17-1B08-3D17-0B68-B591D057B985}"/>
              </a:ext>
            </a:extLst>
          </p:cNvPr>
          <p:cNvGrpSpPr/>
          <p:nvPr/>
        </p:nvGrpSpPr>
        <p:grpSpPr>
          <a:xfrm>
            <a:off x="713268" y="3759231"/>
            <a:ext cx="2170814" cy="586078"/>
            <a:chOff x="822816" y="3775900"/>
            <a:chExt cx="2109225" cy="569450"/>
          </a:xfrm>
        </p:grpSpPr>
        <p:sp>
          <p:nvSpPr>
            <p:cNvPr id="1568" name="Google Shape;1568;p73">
              <a:extLst>
                <a:ext uri="{FF2B5EF4-FFF2-40B4-BE49-F238E27FC236}">
                  <a16:creationId xmlns:a16="http://schemas.microsoft.com/office/drawing/2014/main" id="{9E689FC9-E1F8-5679-0857-FA7CCE57ACE0}"/>
                </a:ext>
              </a:extLst>
            </p:cNvPr>
            <p:cNvSpPr/>
            <p:nvPr/>
          </p:nvSpPr>
          <p:spPr>
            <a:xfrm>
              <a:off x="822816" y="3775900"/>
              <a:ext cx="2109225" cy="569450"/>
            </a:xfrm>
            <a:custGeom>
              <a:avLst/>
              <a:gdLst/>
              <a:ahLst/>
              <a:cxnLst/>
              <a:rect l="l" t="t" r="r" b="b"/>
              <a:pathLst>
                <a:path w="84369" h="22778" extrusionOk="0">
                  <a:moveTo>
                    <a:pt x="0" y="1"/>
                  </a:moveTo>
                  <a:lnTo>
                    <a:pt x="0" y="22777"/>
                  </a:lnTo>
                  <a:lnTo>
                    <a:pt x="84368" y="22777"/>
                  </a:lnTo>
                  <a:lnTo>
                    <a:pt x="8436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3">
              <a:extLst>
                <a:ext uri="{FF2B5EF4-FFF2-40B4-BE49-F238E27FC236}">
                  <a16:creationId xmlns:a16="http://schemas.microsoft.com/office/drawing/2014/main" id="{EC01D863-D5FC-7567-2701-EE9C8AFCB8F1}"/>
                </a:ext>
              </a:extLst>
            </p:cNvPr>
            <p:cNvSpPr/>
            <p:nvPr/>
          </p:nvSpPr>
          <p:spPr>
            <a:xfrm>
              <a:off x="1449391" y="3896450"/>
              <a:ext cx="1324000" cy="62525"/>
            </a:xfrm>
            <a:custGeom>
              <a:avLst/>
              <a:gdLst/>
              <a:ahLst/>
              <a:cxnLst/>
              <a:rect l="l" t="t" r="r" b="b"/>
              <a:pathLst>
                <a:path w="52960" h="2501" extrusionOk="0">
                  <a:moveTo>
                    <a:pt x="0" y="1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3">
              <a:extLst>
                <a:ext uri="{FF2B5EF4-FFF2-40B4-BE49-F238E27FC236}">
                  <a16:creationId xmlns:a16="http://schemas.microsoft.com/office/drawing/2014/main" id="{AD9DFFF6-A712-0E6E-64F9-EB007EBE2844}"/>
                </a:ext>
              </a:extLst>
            </p:cNvPr>
            <p:cNvSpPr/>
            <p:nvPr/>
          </p:nvSpPr>
          <p:spPr>
            <a:xfrm>
              <a:off x="1449391" y="4021775"/>
              <a:ext cx="1324000" cy="62525"/>
            </a:xfrm>
            <a:custGeom>
              <a:avLst/>
              <a:gdLst/>
              <a:ahLst/>
              <a:cxnLst/>
              <a:rect l="l" t="t" r="r" b="b"/>
              <a:pathLst>
                <a:path w="52960" h="2501" extrusionOk="0">
                  <a:moveTo>
                    <a:pt x="0" y="0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3">
              <a:extLst>
                <a:ext uri="{FF2B5EF4-FFF2-40B4-BE49-F238E27FC236}">
                  <a16:creationId xmlns:a16="http://schemas.microsoft.com/office/drawing/2014/main" id="{4E838940-46A7-B501-32ED-B243D46A599D}"/>
                </a:ext>
              </a:extLst>
            </p:cNvPr>
            <p:cNvSpPr/>
            <p:nvPr/>
          </p:nvSpPr>
          <p:spPr>
            <a:xfrm>
              <a:off x="1450266" y="4144700"/>
              <a:ext cx="690300" cy="64925"/>
            </a:xfrm>
            <a:custGeom>
              <a:avLst/>
              <a:gdLst/>
              <a:ahLst/>
              <a:cxnLst/>
              <a:rect l="l" t="t" r="r" b="b"/>
              <a:pathLst>
                <a:path w="27612" h="2597" extrusionOk="0">
                  <a:moveTo>
                    <a:pt x="1" y="0"/>
                  </a:moveTo>
                  <a:lnTo>
                    <a:pt x="1" y="2596"/>
                  </a:lnTo>
                  <a:lnTo>
                    <a:pt x="27611" y="2596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3">
              <a:extLst>
                <a:ext uri="{FF2B5EF4-FFF2-40B4-BE49-F238E27FC236}">
                  <a16:creationId xmlns:a16="http://schemas.microsoft.com/office/drawing/2014/main" id="{901890D0-FF0E-1EAD-BE26-B29BD12A4DF2}"/>
                </a:ext>
              </a:extLst>
            </p:cNvPr>
            <p:cNvSpPr/>
            <p:nvPr/>
          </p:nvSpPr>
          <p:spPr>
            <a:xfrm>
              <a:off x="949616" y="3878300"/>
              <a:ext cx="349175" cy="349175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1" y="0"/>
                  </a:moveTo>
                  <a:lnTo>
                    <a:pt x="1" y="13966"/>
                  </a:lnTo>
                  <a:lnTo>
                    <a:pt x="13967" y="13966"/>
                  </a:lnTo>
                  <a:lnTo>
                    <a:pt x="1396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73">
            <a:extLst>
              <a:ext uri="{FF2B5EF4-FFF2-40B4-BE49-F238E27FC236}">
                <a16:creationId xmlns:a16="http://schemas.microsoft.com/office/drawing/2014/main" id="{9A2F25AC-069E-531E-C912-C771F7E5B645}"/>
              </a:ext>
            </a:extLst>
          </p:cNvPr>
          <p:cNvGrpSpPr/>
          <p:nvPr/>
        </p:nvGrpSpPr>
        <p:grpSpPr>
          <a:xfrm>
            <a:off x="713268" y="3081888"/>
            <a:ext cx="2170814" cy="586387"/>
            <a:chOff x="822816" y="3117775"/>
            <a:chExt cx="2109225" cy="569750"/>
          </a:xfrm>
        </p:grpSpPr>
        <p:sp>
          <p:nvSpPr>
            <p:cNvPr id="1574" name="Google Shape;1574;p73">
              <a:extLst>
                <a:ext uri="{FF2B5EF4-FFF2-40B4-BE49-F238E27FC236}">
                  <a16:creationId xmlns:a16="http://schemas.microsoft.com/office/drawing/2014/main" id="{84A5C9C3-A91E-81C8-7BBF-A24265DFEC51}"/>
                </a:ext>
              </a:extLst>
            </p:cNvPr>
            <p:cNvSpPr/>
            <p:nvPr/>
          </p:nvSpPr>
          <p:spPr>
            <a:xfrm>
              <a:off x="822816" y="3117775"/>
              <a:ext cx="2109225" cy="569750"/>
            </a:xfrm>
            <a:custGeom>
              <a:avLst/>
              <a:gdLst/>
              <a:ahLst/>
              <a:cxnLst/>
              <a:rect l="l" t="t" r="r" b="b"/>
              <a:pathLst>
                <a:path w="84369" h="22790" extrusionOk="0">
                  <a:moveTo>
                    <a:pt x="0" y="1"/>
                  </a:moveTo>
                  <a:lnTo>
                    <a:pt x="0" y="22790"/>
                  </a:lnTo>
                  <a:lnTo>
                    <a:pt x="84368" y="22790"/>
                  </a:lnTo>
                  <a:lnTo>
                    <a:pt x="8436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3">
              <a:extLst>
                <a:ext uri="{FF2B5EF4-FFF2-40B4-BE49-F238E27FC236}">
                  <a16:creationId xmlns:a16="http://schemas.microsoft.com/office/drawing/2014/main" id="{6D0B3A0E-431F-C40E-D292-F383444DDAC5}"/>
                </a:ext>
              </a:extLst>
            </p:cNvPr>
            <p:cNvSpPr/>
            <p:nvPr/>
          </p:nvSpPr>
          <p:spPr>
            <a:xfrm>
              <a:off x="1449391" y="3238625"/>
              <a:ext cx="1324000" cy="62550"/>
            </a:xfrm>
            <a:custGeom>
              <a:avLst/>
              <a:gdLst/>
              <a:ahLst/>
              <a:cxnLst/>
              <a:rect l="l" t="t" r="r" b="b"/>
              <a:pathLst>
                <a:path w="52960" h="2502" extrusionOk="0">
                  <a:moveTo>
                    <a:pt x="0" y="1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3">
              <a:extLst>
                <a:ext uri="{FF2B5EF4-FFF2-40B4-BE49-F238E27FC236}">
                  <a16:creationId xmlns:a16="http://schemas.microsoft.com/office/drawing/2014/main" id="{9C68375C-56D1-2070-30AD-98431ACA196F}"/>
                </a:ext>
              </a:extLst>
            </p:cNvPr>
            <p:cNvSpPr/>
            <p:nvPr/>
          </p:nvSpPr>
          <p:spPr>
            <a:xfrm>
              <a:off x="1449391" y="3363650"/>
              <a:ext cx="1324000" cy="62525"/>
            </a:xfrm>
            <a:custGeom>
              <a:avLst/>
              <a:gdLst/>
              <a:ahLst/>
              <a:cxnLst/>
              <a:rect l="l" t="t" r="r" b="b"/>
              <a:pathLst>
                <a:path w="52960" h="2501" extrusionOk="0">
                  <a:moveTo>
                    <a:pt x="0" y="1"/>
                  </a:moveTo>
                  <a:lnTo>
                    <a:pt x="0" y="2501"/>
                  </a:lnTo>
                  <a:lnTo>
                    <a:pt x="52959" y="2501"/>
                  </a:lnTo>
                  <a:lnTo>
                    <a:pt x="52959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3">
              <a:extLst>
                <a:ext uri="{FF2B5EF4-FFF2-40B4-BE49-F238E27FC236}">
                  <a16:creationId xmlns:a16="http://schemas.microsoft.com/office/drawing/2014/main" id="{3DC1E85E-295D-4CB2-60DA-D2FE31E2D03A}"/>
                </a:ext>
              </a:extLst>
            </p:cNvPr>
            <p:cNvSpPr/>
            <p:nvPr/>
          </p:nvSpPr>
          <p:spPr>
            <a:xfrm>
              <a:off x="1450266" y="3486275"/>
              <a:ext cx="690300" cy="65225"/>
            </a:xfrm>
            <a:custGeom>
              <a:avLst/>
              <a:gdLst/>
              <a:ahLst/>
              <a:cxnLst/>
              <a:rect l="l" t="t" r="r" b="b"/>
              <a:pathLst>
                <a:path w="27612" h="2609" extrusionOk="0">
                  <a:moveTo>
                    <a:pt x="1" y="1"/>
                  </a:moveTo>
                  <a:lnTo>
                    <a:pt x="1" y="2608"/>
                  </a:lnTo>
                  <a:lnTo>
                    <a:pt x="27611" y="2608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3">
              <a:extLst>
                <a:ext uri="{FF2B5EF4-FFF2-40B4-BE49-F238E27FC236}">
                  <a16:creationId xmlns:a16="http://schemas.microsoft.com/office/drawing/2014/main" id="{B8B45609-8A8F-324A-FA63-E29547A99412}"/>
                </a:ext>
              </a:extLst>
            </p:cNvPr>
            <p:cNvSpPr/>
            <p:nvPr/>
          </p:nvSpPr>
          <p:spPr>
            <a:xfrm>
              <a:off x="949616" y="3220175"/>
              <a:ext cx="349175" cy="349175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1" y="1"/>
                  </a:moveTo>
                  <a:lnTo>
                    <a:pt x="1" y="13967"/>
                  </a:lnTo>
                  <a:lnTo>
                    <a:pt x="13967" y="13967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73">
            <a:extLst>
              <a:ext uri="{FF2B5EF4-FFF2-40B4-BE49-F238E27FC236}">
                <a16:creationId xmlns:a16="http://schemas.microsoft.com/office/drawing/2014/main" id="{8DF443DA-40CC-CADC-4D7E-A8F4DD9982BE}"/>
              </a:ext>
            </a:extLst>
          </p:cNvPr>
          <p:cNvGrpSpPr/>
          <p:nvPr/>
        </p:nvGrpSpPr>
        <p:grpSpPr>
          <a:xfrm>
            <a:off x="5525495" y="3081855"/>
            <a:ext cx="1263436" cy="1263400"/>
            <a:chOff x="5451416" y="3117725"/>
            <a:chExt cx="870375" cy="870350"/>
          </a:xfrm>
        </p:grpSpPr>
        <p:sp>
          <p:nvSpPr>
            <p:cNvPr id="1580" name="Google Shape;1580;p73">
              <a:extLst>
                <a:ext uri="{FF2B5EF4-FFF2-40B4-BE49-F238E27FC236}">
                  <a16:creationId xmlns:a16="http://schemas.microsoft.com/office/drawing/2014/main" id="{4386F801-A0A6-626C-B881-DC98A1494500}"/>
                </a:ext>
              </a:extLst>
            </p:cNvPr>
            <p:cNvSpPr/>
            <p:nvPr/>
          </p:nvSpPr>
          <p:spPr>
            <a:xfrm>
              <a:off x="5451416" y="3117725"/>
              <a:ext cx="870375" cy="870350"/>
            </a:xfrm>
            <a:custGeom>
              <a:avLst/>
              <a:gdLst/>
              <a:ahLst/>
              <a:cxnLst/>
              <a:rect l="l" t="t" r="r" b="b"/>
              <a:pathLst>
                <a:path w="34815" h="34814" extrusionOk="0">
                  <a:moveTo>
                    <a:pt x="3097" y="0"/>
                  </a:moveTo>
                  <a:cubicBezTo>
                    <a:pt x="1394" y="0"/>
                    <a:pt x="1" y="1393"/>
                    <a:pt x="1" y="3096"/>
                  </a:cubicBezTo>
                  <a:lnTo>
                    <a:pt x="1" y="31718"/>
                  </a:lnTo>
                  <a:cubicBezTo>
                    <a:pt x="1" y="33421"/>
                    <a:pt x="1406" y="34814"/>
                    <a:pt x="3097" y="34814"/>
                  </a:cubicBezTo>
                  <a:lnTo>
                    <a:pt x="31719" y="34814"/>
                  </a:lnTo>
                  <a:cubicBezTo>
                    <a:pt x="33434" y="34814"/>
                    <a:pt x="34815" y="33409"/>
                    <a:pt x="34815" y="31718"/>
                  </a:cubicBezTo>
                  <a:lnTo>
                    <a:pt x="34815" y="3096"/>
                  </a:lnTo>
                  <a:cubicBezTo>
                    <a:pt x="34815" y="1381"/>
                    <a:pt x="33434" y="0"/>
                    <a:pt x="3171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3">
              <a:extLst>
                <a:ext uri="{FF2B5EF4-FFF2-40B4-BE49-F238E27FC236}">
                  <a16:creationId xmlns:a16="http://schemas.microsoft.com/office/drawing/2014/main" id="{B018320F-BC71-F142-0E48-92A807BCEC92}"/>
                </a:ext>
              </a:extLst>
            </p:cNvPr>
            <p:cNvSpPr/>
            <p:nvPr/>
          </p:nvSpPr>
          <p:spPr>
            <a:xfrm>
              <a:off x="5519891" y="3290350"/>
              <a:ext cx="733450" cy="605175"/>
            </a:xfrm>
            <a:custGeom>
              <a:avLst/>
              <a:gdLst/>
              <a:ahLst/>
              <a:cxnLst/>
              <a:rect l="l" t="t" r="r" b="b"/>
              <a:pathLst>
                <a:path w="29338" h="24207" extrusionOk="0">
                  <a:moveTo>
                    <a:pt x="0" y="1"/>
                  </a:moveTo>
                  <a:lnTo>
                    <a:pt x="0" y="24206"/>
                  </a:lnTo>
                  <a:lnTo>
                    <a:pt x="29337" y="24206"/>
                  </a:lnTo>
                  <a:lnTo>
                    <a:pt x="293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3">
              <a:extLst>
                <a:ext uri="{FF2B5EF4-FFF2-40B4-BE49-F238E27FC236}">
                  <a16:creationId xmlns:a16="http://schemas.microsoft.com/office/drawing/2014/main" id="{33D294AB-7CC3-0E14-798A-D2EA3D27B753}"/>
                </a:ext>
              </a:extLst>
            </p:cNvPr>
            <p:cNvSpPr/>
            <p:nvPr/>
          </p:nvSpPr>
          <p:spPr>
            <a:xfrm>
              <a:off x="5756941" y="3364900"/>
              <a:ext cx="254600" cy="195325"/>
            </a:xfrm>
            <a:custGeom>
              <a:avLst/>
              <a:gdLst/>
              <a:ahLst/>
              <a:cxnLst/>
              <a:rect l="l" t="t" r="r" b="b"/>
              <a:pathLst>
                <a:path w="10184" h="7813" extrusionOk="0">
                  <a:moveTo>
                    <a:pt x="5087" y="0"/>
                  </a:moveTo>
                  <a:cubicBezTo>
                    <a:pt x="2171" y="0"/>
                    <a:pt x="0" y="3191"/>
                    <a:pt x="1889" y="6270"/>
                  </a:cubicBezTo>
                  <a:cubicBezTo>
                    <a:pt x="2103" y="6615"/>
                    <a:pt x="2389" y="6901"/>
                    <a:pt x="2722" y="7103"/>
                  </a:cubicBezTo>
                  <a:cubicBezTo>
                    <a:pt x="3527" y="7596"/>
                    <a:pt x="4340" y="7813"/>
                    <a:pt x="5101" y="7813"/>
                  </a:cubicBezTo>
                  <a:cubicBezTo>
                    <a:pt x="8019" y="7813"/>
                    <a:pt x="10183" y="4622"/>
                    <a:pt x="8294" y="1543"/>
                  </a:cubicBezTo>
                  <a:cubicBezTo>
                    <a:pt x="8080" y="1198"/>
                    <a:pt x="7806" y="912"/>
                    <a:pt x="7461" y="710"/>
                  </a:cubicBezTo>
                  <a:cubicBezTo>
                    <a:pt x="6658" y="217"/>
                    <a:pt x="5847" y="0"/>
                    <a:pt x="50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3">
              <a:extLst>
                <a:ext uri="{FF2B5EF4-FFF2-40B4-BE49-F238E27FC236}">
                  <a16:creationId xmlns:a16="http://schemas.microsoft.com/office/drawing/2014/main" id="{A2EE190E-F492-B21B-E319-7E0EA8DF60F0}"/>
                </a:ext>
              </a:extLst>
            </p:cNvPr>
            <p:cNvSpPr/>
            <p:nvPr/>
          </p:nvSpPr>
          <p:spPr>
            <a:xfrm>
              <a:off x="5701466" y="3578200"/>
              <a:ext cx="370000" cy="252725"/>
            </a:xfrm>
            <a:custGeom>
              <a:avLst/>
              <a:gdLst/>
              <a:ahLst/>
              <a:cxnLst/>
              <a:rect l="l" t="t" r="r" b="b"/>
              <a:pathLst>
                <a:path w="14800" h="10109" extrusionOk="0">
                  <a:moveTo>
                    <a:pt x="5918" y="0"/>
                  </a:moveTo>
                  <a:cubicBezTo>
                    <a:pt x="2655" y="0"/>
                    <a:pt x="0" y="2655"/>
                    <a:pt x="0" y="5917"/>
                  </a:cubicBezTo>
                  <a:lnTo>
                    <a:pt x="0" y="10108"/>
                  </a:lnTo>
                  <a:lnTo>
                    <a:pt x="14800" y="10108"/>
                  </a:lnTo>
                  <a:lnTo>
                    <a:pt x="14800" y="5917"/>
                  </a:lnTo>
                  <a:cubicBezTo>
                    <a:pt x="14800" y="2655"/>
                    <a:pt x="12145" y="0"/>
                    <a:pt x="88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4" name="Google Shape;1584;p73">
            <a:extLst>
              <a:ext uri="{FF2B5EF4-FFF2-40B4-BE49-F238E27FC236}">
                <a16:creationId xmlns:a16="http://schemas.microsoft.com/office/drawing/2014/main" id="{F4DD4B71-B541-8BA1-B754-D1D8613E6469}"/>
              </a:ext>
            </a:extLst>
          </p:cNvPr>
          <p:cNvGrpSpPr/>
          <p:nvPr/>
        </p:nvGrpSpPr>
        <p:grpSpPr>
          <a:xfrm>
            <a:off x="6974057" y="3081855"/>
            <a:ext cx="1263425" cy="1262450"/>
            <a:chOff x="6451115" y="3118048"/>
            <a:chExt cx="870367" cy="869696"/>
          </a:xfrm>
        </p:grpSpPr>
        <p:sp>
          <p:nvSpPr>
            <p:cNvPr id="1585" name="Google Shape;1585;p73">
              <a:extLst>
                <a:ext uri="{FF2B5EF4-FFF2-40B4-BE49-F238E27FC236}">
                  <a16:creationId xmlns:a16="http://schemas.microsoft.com/office/drawing/2014/main" id="{481FABEC-57DD-5BEF-C2CB-90F877BD2C15}"/>
                </a:ext>
              </a:extLst>
            </p:cNvPr>
            <p:cNvSpPr/>
            <p:nvPr/>
          </p:nvSpPr>
          <p:spPr>
            <a:xfrm>
              <a:off x="6451115" y="3118048"/>
              <a:ext cx="870367" cy="869696"/>
            </a:xfrm>
            <a:custGeom>
              <a:avLst/>
              <a:gdLst/>
              <a:ahLst/>
              <a:cxnLst/>
              <a:rect l="l" t="t" r="r" b="b"/>
              <a:pathLst>
                <a:path w="29802" h="29779" extrusionOk="0">
                  <a:moveTo>
                    <a:pt x="2762" y="1"/>
                  </a:moveTo>
                  <a:cubicBezTo>
                    <a:pt x="1238" y="1"/>
                    <a:pt x="0" y="1239"/>
                    <a:pt x="0" y="2751"/>
                  </a:cubicBezTo>
                  <a:lnTo>
                    <a:pt x="0" y="27028"/>
                  </a:lnTo>
                  <a:cubicBezTo>
                    <a:pt x="0" y="28540"/>
                    <a:pt x="1238" y="29778"/>
                    <a:pt x="2762" y="29778"/>
                  </a:cubicBezTo>
                  <a:lnTo>
                    <a:pt x="27027" y="29778"/>
                  </a:lnTo>
                  <a:cubicBezTo>
                    <a:pt x="28551" y="29778"/>
                    <a:pt x="29790" y="28540"/>
                    <a:pt x="29790" y="27028"/>
                  </a:cubicBezTo>
                  <a:lnTo>
                    <a:pt x="29790" y="2763"/>
                  </a:lnTo>
                  <a:cubicBezTo>
                    <a:pt x="29802" y="1251"/>
                    <a:pt x="28551" y="1"/>
                    <a:pt x="270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9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3">
              <a:extLst>
                <a:ext uri="{FF2B5EF4-FFF2-40B4-BE49-F238E27FC236}">
                  <a16:creationId xmlns:a16="http://schemas.microsoft.com/office/drawing/2014/main" id="{508D1776-7B61-75C3-1EE7-C6779A28DD9A}"/>
                </a:ext>
              </a:extLst>
            </p:cNvPr>
            <p:cNvSpPr/>
            <p:nvPr/>
          </p:nvSpPr>
          <p:spPr>
            <a:xfrm>
              <a:off x="6519601" y="3290883"/>
              <a:ext cx="732695" cy="605069"/>
            </a:xfrm>
            <a:custGeom>
              <a:avLst/>
              <a:gdLst/>
              <a:ahLst/>
              <a:cxnLst/>
              <a:rect l="l" t="t" r="r" b="b"/>
              <a:pathLst>
                <a:path w="25088" h="20718" extrusionOk="0">
                  <a:moveTo>
                    <a:pt x="1" y="0"/>
                  </a:moveTo>
                  <a:lnTo>
                    <a:pt x="1" y="20717"/>
                  </a:lnTo>
                  <a:lnTo>
                    <a:pt x="25087" y="20717"/>
                  </a:lnTo>
                  <a:lnTo>
                    <a:pt x="2508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3">
              <a:extLst>
                <a:ext uri="{FF2B5EF4-FFF2-40B4-BE49-F238E27FC236}">
                  <a16:creationId xmlns:a16="http://schemas.microsoft.com/office/drawing/2014/main" id="{EBF6E9D2-AA31-3ADA-F493-D81BC37275AC}"/>
                </a:ext>
              </a:extLst>
            </p:cNvPr>
            <p:cNvSpPr/>
            <p:nvPr/>
          </p:nvSpPr>
          <p:spPr>
            <a:xfrm>
              <a:off x="6598893" y="3452562"/>
              <a:ext cx="182239" cy="309515"/>
            </a:xfrm>
            <a:custGeom>
              <a:avLst/>
              <a:gdLst/>
              <a:ahLst/>
              <a:cxnLst/>
              <a:rect l="l" t="t" r="r" b="b"/>
              <a:pathLst>
                <a:path w="6240" h="10598" extrusionOk="0">
                  <a:moveTo>
                    <a:pt x="5346" y="1"/>
                  </a:moveTo>
                  <a:lnTo>
                    <a:pt x="0" y="5335"/>
                  </a:lnTo>
                  <a:lnTo>
                    <a:pt x="5275" y="10597"/>
                  </a:lnTo>
                  <a:lnTo>
                    <a:pt x="6168" y="9704"/>
                  </a:lnTo>
                  <a:lnTo>
                    <a:pt x="1786" y="5335"/>
                  </a:lnTo>
                  <a:lnTo>
                    <a:pt x="6239" y="894"/>
                  </a:lnTo>
                  <a:lnTo>
                    <a:pt x="534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3">
              <a:extLst>
                <a:ext uri="{FF2B5EF4-FFF2-40B4-BE49-F238E27FC236}">
                  <a16:creationId xmlns:a16="http://schemas.microsoft.com/office/drawing/2014/main" id="{4DFA4E0D-D5A1-C33B-1A74-E4EB213DEDC5}"/>
                </a:ext>
              </a:extLst>
            </p:cNvPr>
            <p:cNvSpPr/>
            <p:nvPr/>
          </p:nvSpPr>
          <p:spPr>
            <a:xfrm>
              <a:off x="6991116" y="3452562"/>
              <a:ext cx="182239" cy="309515"/>
            </a:xfrm>
            <a:custGeom>
              <a:avLst/>
              <a:gdLst/>
              <a:ahLst/>
              <a:cxnLst/>
              <a:rect l="l" t="t" r="r" b="b"/>
              <a:pathLst>
                <a:path w="6240" h="10598" extrusionOk="0">
                  <a:moveTo>
                    <a:pt x="965" y="1"/>
                  </a:moveTo>
                  <a:lnTo>
                    <a:pt x="72" y="894"/>
                  </a:lnTo>
                  <a:lnTo>
                    <a:pt x="4430" y="5275"/>
                  </a:lnTo>
                  <a:lnTo>
                    <a:pt x="1" y="9704"/>
                  </a:lnTo>
                  <a:lnTo>
                    <a:pt x="894" y="10597"/>
                  </a:lnTo>
                  <a:lnTo>
                    <a:pt x="6239" y="5275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3">
              <a:extLst>
                <a:ext uri="{FF2B5EF4-FFF2-40B4-BE49-F238E27FC236}">
                  <a16:creationId xmlns:a16="http://schemas.microsoft.com/office/drawing/2014/main" id="{4530D0D7-97C3-D853-33F3-973962BE93C5}"/>
                </a:ext>
              </a:extLst>
            </p:cNvPr>
            <p:cNvSpPr/>
            <p:nvPr/>
          </p:nvSpPr>
          <p:spPr>
            <a:xfrm>
              <a:off x="6812381" y="3470290"/>
              <a:ext cx="147135" cy="285859"/>
            </a:xfrm>
            <a:custGeom>
              <a:avLst/>
              <a:gdLst/>
              <a:ahLst/>
              <a:cxnLst/>
              <a:rect l="l" t="t" r="r" b="b"/>
              <a:pathLst>
                <a:path w="5038" h="9788" extrusionOk="0">
                  <a:moveTo>
                    <a:pt x="3858" y="1"/>
                  </a:moveTo>
                  <a:lnTo>
                    <a:pt x="1" y="9311"/>
                  </a:lnTo>
                  <a:lnTo>
                    <a:pt x="1180" y="9788"/>
                  </a:lnTo>
                  <a:lnTo>
                    <a:pt x="5037" y="477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D1E6-AE0B-A2B3-BC75-7BBC4A049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9312" y="1543669"/>
            <a:ext cx="8199681" cy="9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 (entradas)</a:t>
            </a:r>
            <a:r>
              <a:rPr lang="es-PE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Variables que un módulo recibe.</a:t>
            </a:r>
            <a:endParaRPr lang="es-PE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800" b="1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Outputs (salidas)</a:t>
            </a:r>
            <a:r>
              <a:rPr lang="es-PE" sz="1800" kern="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Datos generados por un módulo que otros pueden usar.</a:t>
            </a:r>
            <a:endParaRPr lang="es-PE" sz="1800" kern="100" dirty="0">
              <a:solidFill>
                <a:srgbClr val="1F232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5"/>
          <p:cNvSpPr txBox="1">
            <a:spLocks noGrp="1"/>
          </p:cNvSpPr>
          <p:nvPr>
            <p:ph type="title"/>
          </p:nvPr>
        </p:nvSpPr>
        <p:spPr>
          <a:xfrm>
            <a:off x="713275" y="5212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 Teorica: Terraform</a:t>
            </a:r>
            <a:endParaRPr dirty="0"/>
          </a:p>
        </p:txBody>
      </p:sp>
      <p:sp>
        <p:nvSpPr>
          <p:cNvPr id="625" name="Google Shape;625;p45"/>
          <p:cNvSpPr txBox="1">
            <a:spLocks noGrp="1"/>
          </p:cNvSpPr>
          <p:nvPr>
            <p:ph type="subTitle" idx="1"/>
          </p:nvPr>
        </p:nvSpPr>
        <p:spPr>
          <a:xfrm>
            <a:off x="4766741" y="2188279"/>
            <a:ext cx="3443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Terraform organiza la infraestructura en módulos reutilizables, lo que facilita la administración y escalabilidad.</a:t>
            </a:r>
            <a:endParaRPr dirty="0"/>
          </a:p>
        </p:txBody>
      </p:sp>
      <p:sp>
        <p:nvSpPr>
          <p:cNvPr id="626" name="Google Shape;626;p45"/>
          <p:cNvSpPr txBox="1">
            <a:spLocks noGrp="1"/>
          </p:cNvSpPr>
          <p:nvPr>
            <p:ph type="subTitle" idx="2"/>
          </p:nvPr>
        </p:nvSpPr>
        <p:spPr>
          <a:xfrm>
            <a:off x="1148899" y="2188279"/>
            <a:ext cx="3443700" cy="25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Terraform es una herramienta de Infraestructura como Código (IaC) de código abierto creada por HashiCorp. Permite definir y gestionar infraestructura en la nube de manera declarativa usando archivos de configuración escritos en HCL (HashiCorp Configuration Language).</a:t>
            </a:r>
            <a:endParaRPr dirty="0"/>
          </a:p>
        </p:txBody>
      </p:sp>
      <p:sp>
        <p:nvSpPr>
          <p:cNvPr id="627" name="Google Shape;627;p45"/>
          <p:cNvSpPr/>
          <p:nvPr/>
        </p:nvSpPr>
        <p:spPr>
          <a:xfrm>
            <a:off x="1148899" y="1530976"/>
            <a:ext cx="493277" cy="386452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1341238" y="1668561"/>
            <a:ext cx="108600" cy="139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5"/>
          <p:cNvSpPr/>
          <p:nvPr/>
        </p:nvSpPr>
        <p:spPr>
          <a:xfrm>
            <a:off x="4768399" y="1530976"/>
            <a:ext cx="493277" cy="386452"/>
          </a:xfrm>
          <a:custGeom>
            <a:avLst/>
            <a:gdLst/>
            <a:ahLst/>
            <a:cxnLst/>
            <a:rect l="l" t="t" r="r" b="b"/>
            <a:pathLst>
              <a:path w="21278" h="16670" extrusionOk="0">
                <a:moveTo>
                  <a:pt x="14729" y="1"/>
                </a:moveTo>
                <a:lnTo>
                  <a:pt x="14729" y="1644"/>
                </a:lnTo>
                <a:lnTo>
                  <a:pt x="1" y="1644"/>
                </a:lnTo>
                <a:lnTo>
                  <a:pt x="1" y="16670"/>
                </a:lnTo>
                <a:lnTo>
                  <a:pt x="21277" y="16670"/>
                </a:lnTo>
                <a:lnTo>
                  <a:pt x="21277" y="1644"/>
                </a:lnTo>
                <a:lnTo>
                  <a:pt x="20241" y="1644"/>
                </a:lnTo>
                <a:lnTo>
                  <a:pt x="20241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5"/>
          <p:cNvSpPr/>
          <p:nvPr/>
        </p:nvSpPr>
        <p:spPr>
          <a:xfrm>
            <a:off x="4960738" y="1668561"/>
            <a:ext cx="108600" cy="139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" name="Google Shape;631;p45"/>
          <p:cNvGrpSpPr/>
          <p:nvPr/>
        </p:nvGrpSpPr>
        <p:grpSpPr>
          <a:xfrm rot="-1501639">
            <a:off x="8543495" y="2246500"/>
            <a:ext cx="585568" cy="804265"/>
            <a:chOff x="2890500" y="1457768"/>
            <a:chExt cx="587582" cy="807032"/>
          </a:xfrm>
        </p:grpSpPr>
        <p:sp>
          <p:nvSpPr>
            <p:cNvPr id="632" name="Google Shape;632;p45"/>
            <p:cNvSpPr/>
            <p:nvPr/>
          </p:nvSpPr>
          <p:spPr>
            <a:xfrm>
              <a:off x="2890500" y="1460500"/>
              <a:ext cx="584700" cy="804300"/>
            </a:xfrm>
            <a:prstGeom prst="snip1Rect">
              <a:avLst>
                <a:gd name="adj" fmla="val 26176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64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3316082" y="1457768"/>
              <a:ext cx="162000" cy="162000"/>
            </a:xfrm>
            <a:prstGeom prst="rtTriangl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4"/>
          <p:cNvSpPr txBox="1">
            <a:spLocks noGrp="1"/>
          </p:cNvSpPr>
          <p:nvPr>
            <p:ph type="title"/>
          </p:nvPr>
        </p:nvSpPr>
        <p:spPr>
          <a:xfrm>
            <a:off x="426405" y="525706"/>
            <a:ext cx="7139808" cy="1075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000" dirty="0"/>
              <a:t>Network, database y application. </a:t>
            </a:r>
            <a:br>
              <a:rPr lang="es-PE" sz="3000" dirty="0"/>
            </a:br>
            <a:r>
              <a:rPr lang="es-PE" sz="3000" dirty="0"/>
              <a:t>Justificar la jerarquía elegida.</a:t>
            </a:r>
            <a:endParaRPr sz="3000" dirty="0"/>
          </a:p>
        </p:txBody>
      </p:sp>
      <p:sp>
        <p:nvSpPr>
          <p:cNvPr id="1595" name="Google Shape;1595;p74"/>
          <p:cNvSpPr txBox="1">
            <a:spLocks noGrp="1"/>
          </p:cNvSpPr>
          <p:nvPr>
            <p:ph type="body" idx="1"/>
          </p:nvPr>
        </p:nvSpPr>
        <p:spPr>
          <a:xfrm>
            <a:off x="659487" y="1886816"/>
            <a:ext cx="4007223" cy="251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Separar network, database y application facilita la reutilización y el mantenimiento.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sz="16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Permite gestionar configuraciones específicas para </a:t>
            </a:r>
            <a:r>
              <a:rPr lang="es-PE" sz="1600" dirty="0" err="1">
                <a:solidFill>
                  <a:schemeClr val="hlink"/>
                </a:solidFill>
                <a:uFill>
                  <a:noFill/>
                </a:uFill>
              </a:rPr>
              <a:t>dev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 y </a:t>
            </a:r>
            <a:r>
              <a:rPr lang="es-PE" sz="1600" dirty="0" err="1">
                <a:solidFill>
                  <a:schemeClr val="hlink"/>
                </a:solidFill>
                <a:uFill>
                  <a:noFill/>
                </a:uFill>
              </a:rPr>
              <a:t>prod</a:t>
            </a:r>
            <a:r>
              <a:rPr lang="es-PE" sz="1600" dirty="0">
                <a:solidFill>
                  <a:schemeClr val="hlink"/>
                </a:solidFill>
                <a:uFill>
                  <a:noFill/>
                </a:uFill>
              </a:rPr>
              <a:t> sin modificar los módulos base.</a:t>
            </a:r>
          </a:p>
        </p:txBody>
      </p:sp>
      <p:pic>
        <p:nvPicPr>
          <p:cNvPr id="8" name="Imagen 7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972E8547-BED1-8766-7D7D-BC8E9C38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65" y="2018223"/>
            <a:ext cx="3456421" cy="1715837"/>
          </a:xfrm>
          <a:prstGeom prst="rect">
            <a:avLst/>
          </a:prstGeom>
        </p:spPr>
      </p:pic>
      <p:grpSp>
        <p:nvGrpSpPr>
          <p:cNvPr id="9" name="Google Shape;1225;p63">
            <a:extLst>
              <a:ext uri="{FF2B5EF4-FFF2-40B4-BE49-F238E27FC236}">
                <a16:creationId xmlns:a16="http://schemas.microsoft.com/office/drawing/2014/main" id="{0633E0F6-818E-1359-2B33-4472763DCBB7}"/>
              </a:ext>
            </a:extLst>
          </p:cNvPr>
          <p:cNvGrpSpPr/>
          <p:nvPr/>
        </p:nvGrpSpPr>
        <p:grpSpPr>
          <a:xfrm>
            <a:off x="5111261" y="1933679"/>
            <a:ext cx="3548952" cy="2138290"/>
            <a:chOff x="1572575" y="3497750"/>
            <a:chExt cx="843650" cy="639425"/>
          </a:xfrm>
        </p:grpSpPr>
        <p:sp>
          <p:nvSpPr>
            <p:cNvPr id="10" name="Google Shape;1226;p63">
              <a:extLst>
                <a:ext uri="{FF2B5EF4-FFF2-40B4-BE49-F238E27FC236}">
                  <a16:creationId xmlns:a16="http://schemas.microsoft.com/office/drawing/2014/main" id="{0292CFD7-26AD-A17B-6C1C-9D7A1DADC254}"/>
                </a:ext>
              </a:extLst>
            </p:cNvPr>
            <p:cNvSpPr/>
            <p:nvPr/>
          </p:nvSpPr>
          <p:spPr>
            <a:xfrm>
              <a:off x="1572575" y="3497750"/>
              <a:ext cx="843650" cy="534600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27;p63">
              <a:extLst>
                <a:ext uri="{FF2B5EF4-FFF2-40B4-BE49-F238E27FC236}">
                  <a16:creationId xmlns:a16="http://schemas.microsoft.com/office/drawing/2014/main" id="{F07BC4E0-2BFC-2803-052A-7A55BDA18AC3}"/>
                </a:ext>
              </a:extLst>
            </p:cNvPr>
            <p:cNvSpPr/>
            <p:nvPr/>
          </p:nvSpPr>
          <p:spPr>
            <a:xfrm>
              <a:off x="1904398" y="4024708"/>
              <a:ext cx="179975" cy="112462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28;p63">
              <a:extLst>
                <a:ext uri="{FF2B5EF4-FFF2-40B4-BE49-F238E27FC236}">
                  <a16:creationId xmlns:a16="http://schemas.microsoft.com/office/drawing/2014/main" id="{AFAA8520-BA3F-2E4D-B448-B65709A71CA4}"/>
                </a:ext>
              </a:extLst>
            </p:cNvPr>
            <p:cNvSpPr/>
            <p:nvPr/>
          </p:nvSpPr>
          <p:spPr>
            <a:xfrm>
              <a:off x="1852950" y="4127950"/>
              <a:ext cx="283100" cy="9225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[COMPLETE] Graphical Interface Style for Marketing by Slidesgo">
  <a:themeElements>
    <a:clrScheme name="Simple Light">
      <a:dk1>
        <a:srgbClr val="010103"/>
      </a:dk1>
      <a:lt1>
        <a:srgbClr val="F4ECE6"/>
      </a:lt1>
      <a:dk2>
        <a:srgbClr val="2434D0"/>
      </a:dk2>
      <a:lt2>
        <a:srgbClr val="FF6D0F"/>
      </a:lt2>
      <a:accent1>
        <a:srgbClr val="FFCD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1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1284</Words>
  <Application>Microsoft Office PowerPoint</Application>
  <PresentationFormat>On-screen Show (16:9)</PresentationFormat>
  <Paragraphs>154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Segoe UI</vt:lpstr>
      <vt:lpstr>Aptos</vt:lpstr>
      <vt:lpstr>Open Sans Medium</vt:lpstr>
      <vt:lpstr>Work Sans Medium</vt:lpstr>
      <vt:lpstr>Ruda</vt:lpstr>
      <vt:lpstr>Ubuntu</vt:lpstr>
      <vt:lpstr>Wingdings</vt:lpstr>
      <vt:lpstr>Ruda Black</vt:lpstr>
      <vt:lpstr>Symbol</vt:lpstr>
      <vt:lpstr>-apple-system</vt:lpstr>
      <vt:lpstr>Arial</vt:lpstr>
      <vt:lpstr>[COMPLETE] Graphical Interface Style for Marketing by Slidesgo</vt:lpstr>
      <vt:lpstr>Actividad 2: Del código a la producción: </vt:lpstr>
      <vt:lpstr>Integrantes</vt:lpstr>
      <vt:lpstr>Infraestructura como Código</vt:lpstr>
      <vt:lpstr>1. Introducción a IaC</vt:lpstr>
      <vt:lpstr>Herramientas</vt:lpstr>
      <vt:lpstr>Patrones para modulos</vt:lpstr>
      <vt:lpstr>Patrones para dependencias</vt:lpstr>
      <vt:lpstr>Tarea Teorica: Terraform</vt:lpstr>
      <vt:lpstr>Network, database y application.  Justificar la jerarquía elegida.</vt:lpstr>
      <vt:lpstr>Contenerización y despliegue de aplicaciones modernas</vt:lpstr>
      <vt:lpstr>¿Qué son los contenedores?</vt:lpstr>
      <vt:lpstr>Imagen vs Contenedor</vt:lpstr>
      <vt:lpstr>Dockerfile: Estructura básica</vt:lpstr>
      <vt:lpstr>Orquestación con Kubernetes</vt:lpstr>
      <vt:lpstr>Manifiestos en YAML:</vt:lpstr>
      <vt:lpstr>Estrategias de despliegue en Kubernetes</vt:lpstr>
      <vt:lpstr>Desplegando código: Ciclo de vida del despliegue: </vt:lpstr>
      <vt:lpstr>Implementación de Docker y Kubernetes en pipelines</vt:lpstr>
      <vt:lpstr>Tarea Teórica: Flujo simple de despliegue</vt:lpstr>
      <vt:lpstr>Tarea Teorica: Ventajas de usar Kubernetes para escalar una aplicación en un evento de alto tráfico.</vt:lpstr>
      <vt:lpstr>Estrategias de troubleshooting</vt:lpstr>
      <vt:lpstr>Observabilidad y Troubleshooting</vt:lpstr>
      <vt:lpstr>Introducción de observabilidad</vt:lpstr>
      <vt:lpstr>Diferencias con monitoreo</vt:lpstr>
      <vt:lpstr>Herramientas</vt:lpstr>
      <vt:lpstr>Tarea Teorica: Integración de Prometheus y Grafana con Kubernetes</vt:lpstr>
      <vt:lpstr>Tarea Teorica: Metricas y Alertas minimas</vt:lpstr>
      <vt:lpstr>CI/CD (Integración continua / Despliegue continuo)</vt:lpstr>
      <vt:lpstr>Conceptos:</vt:lpstr>
      <vt:lpstr>Diseñando un pipeline:</vt:lpstr>
      <vt:lpstr>Tarea Teorica: Relevancia de las pruebas automáticas en el pipeline: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Edy Saul Serrano Arostegui</cp:lastModifiedBy>
  <cp:revision>1</cp:revision>
  <dcterms:modified xsi:type="dcterms:W3CDTF">2025-03-31T20:20:07Z</dcterms:modified>
</cp:coreProperties>
</file>