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58" r:id="rId3"/>
    <p:sldId id="260" r:id="rId4"/>
    <p:sldId id="312" r:id="rId5"/>
    <p:sldId id="273" r:id="rId6"/>
    <p:sldId id="314" r:id="rId7"/>
    <p:sldId id="280" r:id="rId8"/>
    <p:sldId id="315" r:id="rId9"/>
    <p:sldId id="311" r:id="rId10"/>
    <p:sldId id="261" r:id="rId11"/>
    <p:sldId id="271" r:id="rId12"/>
    <p:sldId id="316" r:id="rId13"/>
    <p:sldId id="263" r:id="rId14"/>
    <p:sldId id="281" r:id="rId15"/>
    <p:sldId id="317" r:id="rId16"/>
    <p:sldId id="291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  <p:bold r:id="rId20"/>
    </p:embeddedFont>
    <p:embeddedFont>
      <p:font typeface="Bebas Neue" panose="020B0606020202050201" pitchFamily="34" charset="0"/>
      <p:regular r:id="rId21"/>
    </p:embeddedFont>
    <p:embeddedFont>
      <p:font typeface="Comfortaa" panose="020B0604020202020204" charset="0"/>
      <p:regular r:id="rId22"/>
      <p:bold r:id="rId23"/>
    </p:embeddedFont>
    <p:embeddedFont>
      <p:font typeface="Fira Code" panose="020B0809050000020004" pitchFamily="49" charset="0"/>
      <p:regular r:id="rId24"/>
      <p:bold r:id="rId25"/>
    </p:embeddedFont>
    <p:embeddedFont>
      <p:font typeface="Source Code Pro" panose="020B0509030403020204" pitchFamily="49" charset="0"/>
      <p:regular r:id="rId26"/>
      <p:bold r:id="rId27"/>
      <p:italic r:id="rId28"/>
      <p:boldItalic r:id="rId29"/>
    </p:embeddedFont>
    <p:embeddedFont>
      <p:font typeface="Source Code Pro Medium" panose="020B0509030403020204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03F26-DC09-4807-9A03-660777A068E1}" v="30" dt="2025-03-27T00:44:45.175"/>
  </p1510:revLst>
</p1510:revInfo>
</file>

<file path=ppt/tableStyles.xml><?xml version="1.0" encoding="utf-8"?>
<a:tblStyleLst xmlns:a="http://schemas.openxmlformats.org/drawingml/2006/main" def="{15D647F9-994F-45EB-A50D-3EE88F948DDB}">
  <a:tblStyle styleId="{15D647F9-994F-45EB-A50D-3EE88F948D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20FCF0-0F55-4269-8390-32E2A1EECFD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0" y="1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microsoft.com/office/2015/10/relationships/revisionInfo" Target="revisionInfo.xml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y Saul Serrano Arostegui" userId="aacf2d46ce9b27cb" providerId="LiveId" clId="{1B603F26-DC09-4807-9A03-660777A068E1}"/>
    <pc:docChg chg="undo redo custSel addSld delSld modSld sldOrd delMainMaster">
      <pc:chgData name="Edy Saul Serrano Arostegui" userId="aacf2d46ce9b27cb" providerId="LiveId" clId="{1B603F26-DC09-4807-9A03-660777A068E1}" dt="2025-03-27T00:54:02.205" v="956" actId="20577"/>
      <pc:docMkLst>
        <pc:docMk/>
      </pc:docMkLst>
      <pc:sldChg chg="addSp delSp modSp mod">
        <pc:chgData name="Edy Saul Serrano Arostegui" userId="aacf2d46ce9b27cb" providerId="LiveId" clId="{1B603F26-DC09-4807-9A03-660777A068E1}" dt="2025-03-27T00:09:19.060" v="588" actId="255"/>
        <pc:sldMkLst>
          <pc:docMk/>
          <pc:sldMk cId="0" sldId="256"/>
        </pc:sldMkLst>
        <pc:spChg chg="add del mod">
          <ac:chgData name="Edy Saul Serrano Arostegui" userId="aacf2d46ce9b27cb" providerId="LiveId" clId="{1B603F26-DC09-4807-9A03-660777A068E1}" dt="2025-03-26T23:32:15.824" v="53" actId="255"/>
          <ac:spMkLst>
            <pc:docMk/>
            <pc:sldMk cId="0" sldId="256"/>
            <ac:spMk id="3" creationId="{24EB8D65-97B3-747C-AACB-048E3B3E3617}"/>
          </ac:spMkLst>
        </pc:spChg>
        <pc:spChg chg="mod">
          <ac:chgData name="Edy Saul Serrano Arostegui" userId="aacf2d46ce9b27cb" providerId="LiveId" clId="{1B603F26-DC09-4807-9A03-660777A068E1}" dt="2025-03-27T00:09:19.060" v="588" actId="255"/>
          <ac:spMkLst>
            <pc:docMk/>
            <pc:sldMk cId="0" sldId="256"/>
            <ac:spMk id="238" creationId="{00000000-0000-0000-0000-000000000000}"/>
          </ac:spMkLst>
        </pc:spChg>
        <pc:spChg chg="add del">
          <ac:chgData name="Edy Saul Serrano Arostegui" userId="aacf2d46ce9b27cb" providerId="LiveId" clId="{1B603F26-DC09-4807-9A03-660777A068E1}" dt="2025-03-26T23:31:49.815" v="45" actId="478"/>
          <ac:spMkLst>
            <pc:docMk/>
            <pc:sldMk cId="0" sldId="256"/>
            <ac:spMk id="239" creationId="{00000000-0000-0000-0000-000000000000}"/>
          </ac:spMkLst>
        </pc:spChg>
      </pc:sldChg>
      <pc:sldChg chg="modSp del mod">
        <pc:chgData name="Edy Saul Serrano Arostegui" userId="aacf2d46ce9b27cb" providerId="LiveId" clId="{1B603F26-DC09-4807-9A03-660777A068E1}" dt="2025-03-26T23:59:53.825" v="513" actId="47"/>
        <pc:sldMkLst>
          <pc:docMk/>
          <pc:sldMk cId="0" sldId="257"/>
        </pc:sldMkLst>
        <pc:spChg chg="mod">
          <ac:chgData name="Edy Saul Serrano Arostegui" userId="aacf2d46ce9b27cb" providerId="LiveId" clId="{1B603F26-DC09-4807-9A03-660777A068E1}" dt="2025-03-26T23:41:56.532" v="249" actId="20577"/>
          <ac:spMkLst>
            <pc:docMk/>
            <pc:sldMk cId="0" sldId="257"/>
            <ac:spMk id="297" creationId="{00000000-0000-0000-0000-000000000000}"/>
          </ac:spMkLst>
        </pc:spChg>
      </pc:sldChg>
      <pc:sldChg chg="addSp delSp modSp mod ord">
        <pc:chgData name="Edy Saul Serrano Arostegui" userId="aacf2d46ce9b27cb" providerId="LiveId" clId="{1B603F26-DC09-4807-9A03-660777A068E1}" dt="2025-03-27T00:39:50.217" v="791" actId="1076"/>
        <pc:sldMkLst>
          <pc:docMk/>
          <pc:sldMk cId="0" sldId="258"/>
        </pc:sldMkLst>
        <pc:spChg chg="add del mod">
          <ac:chgData name="Edy Saul Serrano Arostegui" userId="aacf2d46ce9b27cb" providerId="LiveId" clId="{1B603F26-DC09-4807-9A03-660777A068E1}" dt="2025-03-26T23:33:31.235" v="105" actId="478"/>
          <ac:spMkLst>
            <pc:docMk/>
            <pc:sldMk cId="0" sldId="258"/>
            <ac:spMk id="3" creationId="{87DDE4EE-AEF8-DA47-0EE9-C47CEBA4B7E2}"/>
          </ac:spMkLst>
        </pc:spChg>
        <pc:spChg chg="add del mod">
          <ac:chgData name="Edy Saul Serrano Arostegui" userId="aacf2d46ce9b27cb" providerId="LiveId" clId="{1B603F26-DC09-4807-9A03-660777A068E1}" dt="2025-03-26T23:33:49.972" v="109" actId="478"/>
          <ac:spMkLst>
            <pc:docMk/>
            <pc:sldMk cId="0" sldId="258"/>
            <ac:spMk id="5" creationId="{BB93F741-7A99-4563-2946-78E99A71B55B}"/>
          </ac:spMkLst>
        </pc:spChg>
        <pc:spChg chg="add del mod">
          <ac:chgData name="Edy Saul Serrano Arostegui" userId="aacf2d46ce9b27cb" providerId="LiveId" clId="{1B603F26-DC09-4807-9A03-660777A068E1}" dt="2025-03-26T23:33:54.334" v="111" actId="478"/>
          <ac:spMkLst>
            <pc:docMk/>
            <pc:sldMk cId="0" sldId="258"/>
            <ac:spMk id="7" creationId="{FA8A5DD7-DDE4-816D-38FB-45E047C3B5BA}"/>
          </ac:spMkLst>
        </pc:spChg>
        <pc:spChg chg="mod">
          <ac:chgData name="Edy Saul Serrano Arostegui" userId="aacf2d46ce9b27cb" providerId="LiveId" clId="{1B603F26-DC09-4807-9A03-660777A068E1}" dt="2025-03-27T00:39:44.902" v="789" actId="207"/>
          <ac:spMkLst>
            <pc:docMk/>
            <pc:sldMk cId="0" sldId="258"/>
            <ac:spMk id="9" creationId="{6CFF9BAA-97E0-1023-B3DD-D985A14BEA3F}"/>
          </ac:spMkLst>
        </pc:spChg>
        <pc:spChg chg="mod">
          <ac:chgData name="Edy Saul Serrano Arostegui" userId="aacf2d46ce9b27cb" providerId="LiveId" clId="{1B603F26-DC09-4807-9A03-660777A068E1}" dt="2025-03-27T00:39:44.902" v="789" actId="207"/>
          <ac:spMkLst>
            <pc:docMk/>
            <pc:sldMk cId="0" sldId="258"/>
            <ac:spMk id="10" creationId="{35D4EB0C-11AF-34F2-0B49-F7FE8F8B60AE}"/>
          </ac:spMkLst>
        </pc:spChg>
        <pc:spChg chg="mod">
          <ac:chgData name="Edy Saul Serrano Arostegui" userId="aacf2d46ce9b27cb" providerId="LiveId" clId="{1B603F26-DC09-4807-9A03-660777A068E1}" dt="2025-03-27T00:39:44.902" v="789" actId="207"/>
          <ac:spMkLst>
            <pc:docMk/>
            <pc:sldMk cId="0" sldId="258"/>
            <ac:spMk id="11" creationId="{D09A5EE6-507F-C048-24F3-BAFD70038B7D}"/>
          </ac:spMkLst>
        </pc:spChg>
        <pc:spChg chg="mod">
          <ac:chgData name="Edy Saul Serrano Arostegui" userId="aacf2d46ce9b27cb" providerId="LiveId" clId="{1B603F26-DC09-4807-9A03-660777A068E1}" dt="2025-03-26T23:32:57.388" v="64" actId="20577"/>
          <ac:spMkLst>
            <pc:docMk/>
            <pc:sldMk cId="0" sldId="258"/>
            <ac:spMk id="306" creationId="{00000000-0000-0000-0000-000000000000}"/>
          </ac:spMkLst>
        </pc:spChg>
        <pc:spChg chg="del mod">
          <ac:chgData name="Edy Saul Serrano Arostegui" userId="aacf2d46ce9b27cb" providerId="LiveId" clId="{1B603F26-DC09-4807-9A03-660777A068E1}" dt="2025-03-26T23:33:29.404" v="104" actId="478"/>
          <ac:spMkLst>
            <pc:docMk/>
            <pc:sldMk cId="0" sldId="258"/>
            <ac:spMk id="307" creationId="{00000000-0000-0000-0000-000000000000}"/>
          </ac:spMkLst>
        </pc:spChg>
        <pc:spChg chg="del">
          <ac:chgData name="Edy Saul Serrano Arostegui" userId="aacf2d46ce9b27cb" providerId="LiveId" clId="{1B603F26-DC09-4807-9A03-660777A068E1}" dt="2025-03-26T23:33:48.670" v="108" actId="478"/>
          <ac:spMkLst>
            <pc:docMk/>
            <pc:sldMk cId="0" sldId="258"/>
            <ac:spMk id="308" creationId="{00000000-0000-0000-0000-000000000000}"/>
          </ac:spMkLst>
        </pc:spChg>
        <pc:spChg chg="del">
          <ac:chgData name="Edy Saul Serrano Arostegui" userId="aacf2d46ce9b27cb" providerId="LiveId" clId="{1B603F26-DC09-4807-9A03-660777A068E1}" dt="2025-03-26T23:33:53.648" v="110" actId="478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Edy Saul Serrano Arostegui" userId="aacf2d46ce9b27cb" providerId="LiveId" clId="{1B603F26-DC09-4807-9A03-660777A068E1}" dt="2025-03-26T23:36:52.900" v="195" actId="1076"/>
          <ac:spMkLst>
            <pc:docMk/>
            <pc:sldMk cId="0" sldId="258"/>
            <ac:spMk id="310" creationId="{00000000-0000-0000-0000-000000000000}"/>
          </ac:spMkLst>
        </pc:spChg>
        <pc:spChg chg="mod">
          <ac:chgData name="Edy Saul Serrano Arostegui" userId="aacf2d46ce9b27cb" providerId="LiveId" clId="{1B603F26-DC09-4807-9A03-660777A068E1}" dt="2025-03-26T23:37:00.414" v="197" actId="1076"/>
          <ac:spMkLst>
            <pc:docMk/>
            <pc:sldMk cId="0" sldId="258"/>
            <ac:spMk id="311" creationId="{00000000-0000-0000-0000-000000000000}"/>
          </ac:spMkLst>
        </pc:spChg>
        <pc:spChg chg="mod">
          <ac:chgData name="Edy Saul Serrano Arostegui" userId="aacf2d46ce9b27cb" providerId="LiveId" clId="{1B603F26-DC09-4807-9A03-660777A068E1}" dt="2025-03-26T23:37:07.979" v="199" actId="1076"/>
          <ac:spMkLst>
            <pc:docMk/>
            <pc:sldMk cId="0" sldId="258"/>
            <ac:spMk id="312" creationId="{00000000-0000-0000-0000-000000000000}"/>
          </ac:spMkLst>
        </pc:spChg>
        <pc:spChg chg="mod">
          <ac:chgData name="Edy Saul Serrano Arostegui" userId="aacf2d46ce9b27cb" providerId="LiveId" clId="{1B603F26-DC09-4807-9A03-660777A068E1}" dt="2025-03-26T23:36:55.315" v="196" actId="1076"/>
          <ac:spMkLst>
            <pc:docMk/>
            <pc:sldMk cId="0" sldId="258"/>
            <ac:spMk id="313" creationId="{00000000-0000-0000-0000-000000000000}"/>
          </ac:spMkLst>
        </pc:spChg>
        <pc:spChg chg="mod">
          <ac:chgData name="Edy Saul Serrano Arostegui" userId="aacf2d46ce9b27cb" providerId="LiveId" clId="{1B603F26-DC09-4807-9A03-660777A068E1}" dt="2025-03-26T23:37:03.402" v="198" actId="1076"/>
          <ac:spMkLst>
            <pc:docMk/>
            <pc:sldMk cId="0" sldId="258"/>
            <ac:spMk id="314" creationId="{00000000-0000-0000-0000-000000000000}"/>
          </ac:spMkLst>
        </pc:spChg>
        <pc:spChg chg="mod">
          <ac:chgData name="Edy Saul Serrano Arostegui" userId="aacf2d46ce9b27cb" providerId="LiveId" clId="{1B603F26-DC09-4807-9A03-660777A068E1}" dt="2025-03-26T23:37:32.417" v="204" actId="1076"/>
          <ac:spMkLst>
            <pc:docMk/>
            <pc:sldMk cId="0" sldId="258"/>
            <ac:spMk id="315" creationId="{00000000-0000-0000-0000-000000000000}"/>
          </ac:spMkLst>
        </pc:spChg>
        <pc:grpChg chg="add mod">
          <ac:chgData name="Edy Saul Serrano Arostegui" userId="aacf2d46ce9b27cb" providerId="LiveId" clId="{1B603F26-DC09-4807-9A03-660777A068E1}" dt="2025-03-27T00:39:50.217" v="791" actId="1076"/>
          <ac:grpSpMkLst>
            <pc:docMk/>
            <pc:sldMk cId="0" sldId="258"/>
            <ac:grpSpMk id="8" creationId="{9CC74E4F-B36E-7DD8-D502-77F7CAFA4EF5}"/>
          </ac:grpSpMkLst>
        </pc:grpChg>
      </pc:sldChg>
      <pc:sldChg chg="del">
        <pc:chgData name="Edy Saul Serrano Arostegui" userId="aacf2d46ce9b27cb" providerId="LiveId" clId="{1B603F26-DC09-4807-9A03-660777A068E1}" dt="2025-03-26T23:59:49.821" v="512" actId="47"/>
        <pc:sldMkLst>
          <pc:docMk/>
          <pc:sldMk cId="0" sldId="259"/>
        </pc:sldMkLst>
      </pc:sldChg>
      <pc:sldChg chg="addSp delSp modSp mod ord">
        <pc:chgData name="Edy Saul Serrano Arostegui" userId="aacf2d46ce9b27cb" providerId="LiveId" clId="{1B603F26-DC09-4807-9A03-660777A068E1}" dt="2025-03-26T23:38:51.262" v="227"/>
        <pc:sldMkLst>
          <pc:docMk/>
          <pc:sldMk cId="0" sldId="260"/>
        </pc:sldMkLst>
        <pc:spChg chg="add del mod">
          <ac:chgData name="Edy Saul Serrano Arostegui" userId="aacf2d46ce9b27cb" providerId="LiveId" clId="{1B603F26-DC09-4807-9A03-660777A068E1}" dt="2025-03-26T23:38:13.626" v="213" actId="478"/>
          <ac:spMkLst>
            <pc:docMk/>
            <pc:sldMk cId="0" sldId="260"/>
            <ac:spMk id="3" creationId="{33C67B4A-AFA3-A64C-66FB-10F37B71380D}"/>
          </ac:spMkLst>
        </pc:spChg>
        <pc:spChg chg="add del mod">
          <ac:chgData name="Edy Saul Serrano Arostegui" userId="aacf2d46ce9b27cb" providerId="LiveId" clId="{1B603F26-DC09-4807-9A03-660777A068E1}" dt="2025-03-26T23:38:16.189" v="216" actId="478"/>
          <ac:spMkLst>
            <pc:docMk/>
            <pc:sldMk cId="0" sldId="260"/>
            <ac:spMk id="5" creationId="{F42A8B6F-8AF2-AAA9-D3A5-D3B05F402044}"/>
          </ac:spMkLst>
        </pc:spChg>
        <pc:spChg chg="del">
          <ac:chgData name="Edy Saul Serrano Arostegui" userId="aacf2d46ce9b27cb" providerId="LiveId" clId="{1B603F26-DC09-4807-9A03-660777A068E1}" dt="2025-03-26T23:38:11.885" v="212" actId="478"/>
          <ac:spMkLst>
            <pc:docMk/>
            <pc:sldMk cId="0" sldId="260"/>
            <ac:spMk id="406" creationId="{00000000-0000-0000-0000-000000000000}"/>
          </ac:spMkLst>
        </pc:spChg>
        <pc:spChg chg="mod">
          <ac:chgData name="Edy Saul Serrano Arostegui" userId="aacf2d46ce9b27cb" providerId="LiveId" clId="{1B603F26-DC09-4807-9A03-660777A068E1}" dt="2025-03-26T23:38:26.656" v="220" actId="20577"/>
          <ac:spMkLst>
            <pc:docMk/>
            <pc:sldMk cId="0" sldId="260"/>
            <ac:spMk id="407" creationId="{00000000-0000-0000-0000-000000000000}"/>
          </ac:spMkLst>
        </pc:spChg>
        <pc:spChg chg="del mod">
          <ac:chgData name="Edy Saul Serrano Arostegui" userId="aacf2d46ce9b27cb" providerId="LiveId" clId="{1B603F26-DC09-4807-9A03-660777A068E1}" dt="2025-03-26T23:38:15.434" v="215" actId="478"/>
          <ac:spMkLst>
            <pc:docMk/>
            <pc:sldMk cId="0" sldId="260"/>
            <ac:spMk id="408" creationId="{00000000-0000-0000-0000-000000000000}"/>
          </ac:spMkLst>
        </pc:spChg>
      </pc:sldChg>
      <pc:sldChg chg="addSp delSp modSp mod">
        <pc:chgData name="Edy Saul Serrano Arostegui" userId="aacf2d46ce9b27cb" providerId="LiveId" clId="{1B603F26-DC09-4807-9A03-660777A068E1}" dt="2025-03-27T00:18:30.087" v="617" actId="1076"/>
        <pc:sldMkLst>
          <pc:docMk/>
          <pc:sldMk cId="0" sldId="261"/>
        </pc:sldMkLst>
        <pc:spChg chg="add del mod">
          <ac:chgData name="Edy Saul Serrano Arostegui" userId="aacf2d46ce9b27cb" providerId="LiveId" clId="{1B603F26-DC09-4807-9A03-660777A068E1}" dt="2025-03-27T00:17:29.272" v="605" actId="478"/>
          <ac:spMkLst>
            <pc:docMk/>
            <pc:sldMk cId="0" sldId="261"/>
            <ac:spMk id="3" creationId="{3F67BD19-49E1-B05A-EB9E-E70032D5504F}"/>
          </ac:spMkLst>
        </pc:spChg>
        <pc:spChg chg="mod">
          <ac:chgData name="Edy Saul Serrano Arostegui" userId="aacf2d46ce9b27cb" providerId="LiveId" clId="{1B603F26-DC09-4807-9A03-660777A068E1}" dt="2025-03-27T00:18:12.206" v="611"/>
          <ac:spMkLst>
            <pc:docMk/>
            <pc:sldMk cId="0" sldId="261"/>
            <ac:spMk id="5" creationId="{165628DC-6E87-7D57-F5D9-D334108F3400}"/>
          </ac:spMkLst>
        </pc:spChg>
        <pc:spChg chg="mod">
          <ac:chgData name="Edy Saul Serrano Arostegui" userId="aacf2d46ce9b27cb" providerId="LiveId" clId="{1B603F26-DC09-4807-9A03-660777A068E1}" dt="2025-03-27T00:18:12.206" v="611"/>
          <ac:spMkLst>
            <pc:docMk/>
            <pc:sldMk cId="0" sldId="261"/>
            <ac:spMk id="6" creationId="{505E3B2B-C3DE-CD7E-1CD3-777ADD944C84}"/>
          </ac:spMkLst>
        </pc:spChg>
        <pc:spChg chg="mod">
          <ac:chgData name="Edy Saul Serrano Arostegui" userId="aacf2d46ce9b27cb" providerId="LiveId" clId="{1B603F26-DC09-4807-9A03-660777A068E1}" dt="2025-03-27T00:10:08.828" v="601" actId="207"/>
          <ac:spMkLst>
            <pc:docMk/>
            <pc:sldMk cId="0" sldId="261"/>
            <ac:spMk id="431" creationId="{00000000-0000-0000-0000-000000000000}"/>
          </ac:spMkLst>
        </pc:spChg>
        <pc:spChg chg="del">
          <ac:chgData name="Edy Saul Serrano Arostegui" userId="aacf2d46ce9b27cb" providerId="LiveId" clId="{1B603F26-DC09-4807-9A03-660777A068E1}" dt="2025-03-27T00:17:26.735" v="604" actId="478"/>
          <ac:spMkLst>
            <pc:docMk/>
            <pc:sldMk cId="0" sldId="261"/>
            <ac:spMk id="432" creationId="{00000000-0000-0000-0000-000000000000}"/>
          </ac:spMkLst>
        </pc:spChg>
        <pc:spChg chg="mod">
          <ac:chgData name="Edy Saul Serrano Arostegui" userId="aacf2d46ce9b27cb" providerId="LiveId" clId="{1B603F26-DC09-4807-9A03-660777A068E1}" dt="2025-03-27T00:17:44.173" v="608" actId="14100"/>
          <ac:spMkLst>
            <pc:docMk/>
            <pc:sldMk cId="0" sldId="261"/>
            <ac:spMk id="433" creationId="{00000000-0000-0000-0000-000000000000}"/>
          </ac:spMkLst>
        </pc:spChg>
        <pc:grpChg chg="add mod">
          <ac:chgData name="Edy Saul Serrano Arostegui" userId="aacf2d46ce9b27cb" providerId="LiveId" clId="{1B603F26-DC09-4807-9A03-660777A068E1}" dt="2025-03-27T00:18:30.087" v="617" actId="1076"/>
          <ac:grpSpMkLst>
            <pc:docMk/>
            <pc:sldMk cId="0" sldId="261"/>
            <ac:grpSpMk id="4" creationId="{8DF19DDE-82B5-BF6A-DDB2-99D4A3A82D35}"/>
          </ac:grpSpMkLst>
        </pc:grpChg>
      </pc:sldChg>
      <pc:sldChg chg="del">
        <pc:chgData name="Edy Saul Serrano Arostegui" userId="aacf2d46ce9b27cb" providerId="LiveId" clId="{1B603F26-DC09-4807-9A03-660777A068E1}" dt="2025-03-26T23:59:44.049" v="511" actId="47"/>
        <pc:sldMkLst>
          <pc:docMk/>
          <pc:sldMk cId="0" sldId="262"/>
        </pc:sldMkLst>
      </pc:sldChg>
      <pc:sldChg chg="addSp delSp modSp mod ord">
        <pc:chgData name="Edy Saul Serrano Arostegui" userId="aacf2d46ce9b27cb" providerId="LiveId" clId="{1B603F26-DC09-4807-9A03-660777A068E1}" dt="2025-03-27T00:34:06.403" v="749" actId="20577"/>
        <pc:sldMkLst>
          <pc:docMk/>
          <pc:sldMk cId="0" sldId="263"/>
        </pc:sldMkLst>
        <pc:spChg chg="add del mod">
          <ac:chgData name="Edy Saul Serrano Arostegui" userId="aacf2d46ce9b27cb" providerId="LiveId" clId="{1B603F26-DC09-4807-9A03-660777A068E1}" dt="2025-03-27T00:31:04.153" v="713" actId="478"/>
          <ac:spMkLst>
            <pc:docMk/>
            <pc:sldMk cId="0" sldId="263"/>
            <ac:spMk id="3" creationId="{C204F17B-4D20-B2FE-A7E0-D53F6BDE03F4}"/>
          </ac:spMkLst>
        </pc:spChg>
        <pc:spChg chg="add del mod">
          <ac:chgData name="Edy Saul Serrano Arostegui" userId="aacf2d46ce9b27cb" providerId="LiveId" clId="{1B603F26-DC09-4807-9A03-660777A068E1}" dt="2025-03-27T00:31:06.796" v="715" actId="478"/>
          <ac:spMkLst>
            <pc:docMk/>
            <pc:sldMk cId="0" sldId="263"/>
            <ac:spMk id="5" creationId="{AB95EC00-6F80-E31D-27A2-8C14F35FB6A3}"/>
          </ac:spMkLst>
        </pc:spChg>
        <pc:spChg chg="add del mod">
          <ac:chgData name="Edy Saul Serrano Arostegui" userId="aacf2d46ce9b27cb" providerId="LiveId" clId="{1B603F26-DC09-4807-9A03-660777A068E1}" dt="2025-03-27T00:31:15.062" v="717" actId="478"/>
          <ac:spMkLst>
            <pc:docMk/>
            <pc:sldMk cId="0" sldId="263"/>
            <ac:spMk id="7" creationId="{66212F14-5B58-FC21-8FC3-61E57FBADF83}"/>
          </ac:spMkLst>
        </pc:spChg>
        <pc:spChg chg="del">
          <ac:chgData name="Edy Saul Serrano Arostegui" userId="aacf2d46ce9b27cb" providerId="LiveId" clId="{1B603F26-DC09-4807-9A03-660777A068E1}" dt="2025-03-27T00:31:13.854" v="716" actId="478"/>
          <ac:spMkLst>
            <pc:docMk/>
            <pc:sldMk cId="0" sldId="263"/>
            <ac:spMk id="497" creationId="{00000000-0000-0000-0000-000000000000}"/>
          </ac:spMkLst>
        </pc:spChg>
        <pc:spChg chg="mod">
          <ac:chgData name="Edy Saul Serrano Arostegui" userId="aacf2d46ce9b27cb" providerId="LiveId" clId="{1B603F26-DC09-4807-9A03-660777A068E1}" dt="2025-03-27T00:32:38.938" v="739" actId="1076"/>
          <ac:spMkLst>
            <pc:docMk/>
            <pc:sldMk cId="0" sldId="263"/>
            <ac:spMk id="498" creationId="{00000000-0000-0000-0000-000000000000}"/>
          </ac:spMkLst>
        </pc:spChg>
        <pc:spChg chg="del">
          <ac:chgData name="Edy Saul Serrano Arostegui" userId="aacf2d46ce9b27cb" providerId="LiveId" clId="{1B603F26-DC09-4807-9A03-660777A068E1}" dt="2025-03-27T00:31:05.931" v="714" actId="478"/>
          <ac:spMkLst>
            <pc:docMk/>
            <pc:sldMk cId="0" sldId="263"/>
            <ac:spMk id="499" creationId="{00000000-0000-0000-0000-000000000000}"/>
          </ac:spMkLst>
        </pc:spChg>
        <pc:spChg chg="del">
          <ac:chgData name="Edy Saul Serrano Arostegui" userId="aacf2d46ce9b27cb" providerId="LiveId" clId="{1B603F26-DC09-4807-9A03-660777A068E1}" dt="2025-03-27T00:31:02.083" v="712" actId="478"/>
          <ac:spMkLst>
            <pc:docMk/>
            <pc:sldMk cId="0" sldId="263"/>
            <ac:spMk id="500" creationId="{00000000-0000-0000-0000-000000000000}"/>
          </ac:spMkLst>
        </pc:spChg>
        <pc:spChg chg="mod">
          <ac:chgData name="Edy Saul Serrano Arostegui" userId="aacf2d46ce9b27cb" providerId="LiveId" clId="{1B603F26-DC09-4807-9A03-660777A068E1}" dt="2025-03-27T00:34:06.403" v="749" actId="20577"/>
          <ac:spMkLst>
            <pc:docMk/>
            <pc:sldMk cId="0" sldId="263"/>
            <ac:spMk id="501" creationId="{00000000-0000-0000-0000-000000000000}"/>
          </ac:spMkLst>
        </pc:spChg>
        <pc:spChg chg="mod">
          <ac:chgData name="Edy Saul Serrano Arostegui" userId="aacf2d46ce9b27cb" providerId="LiveId" clId="{1B603F26-DC09-4807-9A03-660777A068E1}" dt="2025-03-27T00:31:45.987" v="724" actId="1076"/>
          <ac:spMkLst>
            <pc:docMk/>
            <pc:sldMk cId="0" sldId="263"/>
            <ac:spMk id="502" creationId="{00000000-0000-0000-0000-000000000000}"/>
          </ac:spMkLst>
        </pc:spChg>
        <pc:spChg chg="mod">
          <ac:chgData name="Edy Saul Serrano Arostegui" userId="aacf2d46ce9b27cb" providerId="LiveId" clId="{1B603F26-DC09-4807-9A03-660777A068E1}" dt="2025-03-27T00:31:49.452" v="725" actId="1076"/>
          <ac:spMkLst>
            <pc:docMk/>
            <pc:sldMk cId="0" sldId="263"/>
            <ac:spMk id="503" creationId="{00000000-0000-0000-0000-000000000000}"/>
          </ac:spMkLst>
        </pc:spChg>
        <pc:picChg chg="add mod">
          <ac:chgData name="Edy Saul Serrano Arostegui" userId="aacf2d46ce9b27cb" providerId="LiveId" clId="{1B603F26-DC09-4807-9A03-660777A068E1}" dt="2025-03-27T00:33:57.226" v="746" actId="1076"/>
          <ac:picMkLst>
            <pc:docMk/>
            <pc:sldMk cId="0" sldId="263"/>
            <ac:picMk id="8" creationId="{E1950E25-1BC3-D4A0-E085-2189FBC61C19}"/>
          </ac:picMkLst>
        </pc:picChg>
      </pc:sldChg>
      <pc:sldChg chg="add del">
        <pc:chgData name="Edy Saul Serrano Arostegui" userId="aacf2d46ce9b27cb" providerId="LiveId" clId="{1B603F26-DC09-4807-9A03-660777A068E1}" dt="2025-03-26T23:59:41.713" v="510" actId="47"/>
        <pc:sldMkLst>
          <pc:docMk/>
          <pc:sldMk cId="0" sldId="264"/>
        </pc:sldMkLst>
      </pc:sldChg>
      <pc:sldChg chg="del">
        <pc:chgData name="Edy Saul Serrano Arostegui" userId="aacf2d46ce9b27cb" providerId="LiveId" clId="{1B603F26-DC09-4807-9A03-660777A068E1}" dt="2025-03-26T23:59:28.991" v="507" actId="47"/>
        <pc:sldMkLst>
          <pc:docMk/>
          <pc:sldMk cId="0" sldId="265"/>
        </pc:sldMkLst>
      </pc:sldChg>
      <pc:sldChg chg="del">
        <pc:chgData name="Edy Saul Serrano Arostegui" userId="aacf2d46ce9b27cb" providerId="LiveId" clId="{1B603F26-DC09-4807-9A03-660777A068E1}" dt="2025-03-26T23:59:26.495" v="506" actId="47"/>
        <pc:sldMkLst>
          <pc:docMk/>
          <pc:sldMk cId="0" sldId="266"/>
        </pc:sldMkLst>
      </pc:sldChg>
      <pc:sldChg chg="del">
        <pc:chgData name="Edy Saul Serrano Arostegui" userId="aacf2d46ce9b27cb" providerId="LiveId" clId="{1B603F26-DC09-4807-9A03-660777A068E1}" dt="2025-03-26T23:59:25.170" v="505" actId="47"/>
        <pc:sldMkLst>
          <pc:docMk/>
          <pc:sldMk cId="0" sldId="267"/>
        </pc:sldMkLst>
      </pc:sldChg>
      <pc:sldChg chg="del">
        <pc:chgData name="Edy Saul Serrano Arostegui" userId="aacf2d46ce9b27cb" providerId="LiveId" clId="{1B603F26-DC09-4807-9A03-660777A068E1}" dt="2025-03-26T23:59:22.557" v="504" actId="47"/>
        <pc:sldMkLst>
          <pc:docMk/>
          <pc:sldMk cId="0" sldId="268"/>
        </pc:sldMkLst>
      </pc:sldChg>
      <pc:sldChg chg="del ord">
        <pc:chgData name="Edy Saul Serrano Arostegui" userId="aacf2d46ce9b27cb" providerId="LiveId" clId="{1B603F26-DC09-4807-9A03-660777A068E1}" dt="2025-03-27T00:02:06.592" v="538" actId="47"/>
        <pc:sldMkLst>
          <pc:docMk/>
          <pc:sldMk cId="0" sldId="269"/>
        </pc:sldMkLst>
      </pc:sldChg>
      <pc:sldChg chg="del">
        <pc:chgData name="Edy Saul Serrano Arostegui" userId="aacf2d46ce9b27cb" providerId="LiveId" clId="{1B603F26-DC09-4807-9A03-660777A068E1}" dt="2025-03-26T23:59:21.257" v="503" actId="47"/>
        <pc:sldMkLst>
          <pc:docMk/>
          <pc:sldMk cId="0" sldId="270"/>
        </pc:sldMkLst>
      </pc:sldChg>
      <pc:sldChg chg="addSp delSp modSp mod ord">
        <pc:chgData name="Edy Saul Serrano Arostegui" userId="aacf2d46ce9b27cb" providerId="LiveId" clId="{1B603F26-DC09-4807-9A03-660777A068E1}" dt="2025-03-27T00:24:45.604" v="673" actId="207"/>
        <pc:sldMkLst>
          <pc:docMk/>
          <pc:sldMk cId="0" sldId="271"/>
        </pc:sldMkLst>
        <pc:spChg chg="mod">
          <ac:chgData name="Edy Saul Serrano Arostegui" userId="aacf2d46ce9b27cb" providerId="LiveId" clId="{1B603F26-DC09-4807-9A03-660777A068E1}" dt="2025-03-27T00:24:45.604" v="673" actId="207"/>
          <ac:spMkLst>
            <pc:docMk/>
            <pc:sldMk cId="0" sldId="271"/>
            <ac:spMk id="3" creationId="{4E64E0A1-2D33-A12B-0FE0-71BF50A952C1}"/>
          </ac:spMkLst>
        </pc:spChg>
        <pc:spChg chg="mod">
          <ac:chgData name="Edy Saul Serrano Arostegui" userId="aacf2d46ce9b27cb" providerId="LiveId" clId="{1B603F26-DC09-4807-9A03-660777A068E1}" dt="2025-03-27T00:24:45.604" v="673" actId="207"/>
          <ac:spMkLst>
            <pc:docMk/>
            <pc:sldMk cId="0" sldId="271"/>
            <ac:spMk id="4" creationId="{9BB3CFF0-E815-B383-7B70-959AD1B71340}"/>
          </ac:spMkLst>
        </pc:spChg>
        <pc:spChg chg="mod">
          <ac:chgData name="Edy Saul Serrano Arostegui" userId="aacf2d46ce9b27cb" providerId="LiveId" clId="{1B603F26-DC09-4807-9A03-660777A068E1}" dt="2025-03-27T00:24:45.604" v="673" actId="207"/>
          <ac:spMkLst>
            <pc:docMk/>
            <pc:sldMk cId="0" sldId="271"/>
            <ac:spMk id="5" creationId="{75CBD3D8-C48B-99B5-C278-4A7788B5C387}"/>
          </ac:spMkLst>
        </pc:spChg>
        <pc:spChg chg="mod">
          <ac:chgData name="Edy Saul Serrano Arostegui" userId="aacf2d46ce9b27cb" providerId="LiveId" clId="{1B603F26-DC09-4807-9A03-660777A068E1}" dt="2025-03-27T00:24:45.604" v="673" actId="207"/>
          <ac:spMkLst>
            <pc:docMk/>
            <pc:sldMk cId="0" sldId="271"/>
            <ac:spMk id="6" creationId="{2AE0B263-E18F-0195-5946-FC5B0487363A}"/>
          </ac:spMkLst>
        </pc:spChg>
        <pc:spChg chg="mod">
          <ac:chgData name="Edy Saul Serrano Arostegui" userId="aacf2d46ce9b27cb" providerId="LiveId" clId="{1B603F26-DC09-4807-9A03-660777A068E1}" dt="2025-03-27T00:22:49.007" v="664" actId="14100"/>
          <ac:spMkLst>
            <pc:docMk/>
            <pc:sldMk cId="0" sldId="271"/>
            <ac:spMk id="802" creationId="{00000000-0000-0000-0000-000000000000}"/>
          </ac:spMkLst>
        </pc:spChg>
        <pc:spChg chg="mod">
          <ac:chgData name="Edy Saul Serrano Arostegui" userId="aacf2d46ce9b27cb" providerId="LiveId" clId="{1B603F26-DC09-4807-9A03-660777A068E1}" dt="2025-03-27T00:22:05.647" v="658" actId="1076"/>
          <ac:spMkLst>
            <pc:docMk/>
            <pc:sldMk cId="0" sldId="271"/>
            <ac:spMk id="803" creationId="{00000000-0000-0000-0000-000000000000}"/>
          </ac:spMkLst>
        </pc:spChg>
        <pc:grpChg chg="add mod">
          <ac:chgData name="Edy Saul Serrano Arostegui" userId="aacf2d46ce9b27cb" providerId="LiveId" clId="{1B603F26-DC09-4807-9A03-660777A068E1}" dt="2025-03-27T00:24:45.604" v="673" actId="207"/>
          <ac:grpSpMkLst>
            <pc:docMk/>
            <pc:sldMk cId="0" sldId="271"/>
            <ac:grpSpMk id="2" creationId="{F4651466-C231-7853-2131-7DDD55404C37}"/>
          </ac:grpSpMkLst>
        </pc:grpChg>
        <pc:grpChg chg="del">
          <ac:chgData name="Edy Saul Serrano Arostegui" userId="aacf2d46ce9b27cb" providerId="LiveId" clId="{1B603F26-DC09-4807-9A03-660777A068E1}" dt="2025-03-27T00:22:52.478" v="665" actId="478"/>
          <ac:grpSpMkLst>
            <pc:docMk/>
            <pc:sldMk cId="0" sldId="271"/>
            <ac:grpSpMk id="804" creationId="{00000000-0000-0000-0000-000000000000}"/>
          </ac:grpSpMkLst>
        </pc:grpChg>
      </pc:sldChg>
      <pc:sldChg chg="del">
        <pc:chgData name="Edy Saul Serrano Arostegui" userId="aacf2d46ce9b27cb" providerId="LiveId" clId="{1B603F26-DC09-4807-9A03-660777A068E1}" dt="2025-03-26T23:39:17.228" v="228" actId="47"/>
        <pc:sldMkLst>
          <pc:docMk/>
          <pc:sldMk cId="0" sldId="272"/>
        </pc:sldMkLst>
      </pc:sldChg>
      <pc:sldChg chg="modSp mod ord">
        <pc:chgData name="Edy Saul Serrano Arostegui" userId="aacf2d46ce9b27cb" providerId="LiveId" clId="{1B603F26-DC09-4807-9A03-660777A068E1}" dt="2025-03-27T00:48:24.625" v="916" actId="20577"/>
        <pc:sldMkLst>
          <pc:docMk/>
          <pc:sldMk cId="0" sldId="273"/>
        </pc:sldMkLst>
        <pc:spChg chg="mod">
          <ac:chgData name="Edy Saul Serrano Arostegui" userId="aacf2d46ce9b27cb" providerId="LiveId" clId="{1B603F26-DC09-4807-9A03-660777A068E1}" dt="2025-03-26T23:53:54.113" v="459" actId="1076"/>
          <ac:spMkLst>
            <pc:docMk/>
            <pc:sldMk cId="0" sldId="273"/>
            <ac:spMk id="851" creationId="{00000000-0000-0000-0000-000000000000}"/>
          </ac:spMkLst>
        </pc:spChg>
        <pc:spChg chg="mod">
          <ac:chgData name="Edy Saul Serrano Arostegui" userId="aacf2d46ce9b27cb" providerId="LiveId" clId="{1B603F26-DC09-4807-9A03-660777A068E1}" dt="2025-03-27T00:48:24.625" v="916" actId="20577"/>
          <ac:spMkLst>
            <pc:docMk/>
            <pc:sldMk cId="0" sldId="273"/>
            <ac:spMk id="852" creationId="{00000000-0000-0000-0000-000000000000}"/>
          </ac:spMkLst>
        </pc:spChg>
        <pc:picChg chg="mod">
          <ac:chgData name="Edy Saul Serrano Arostegui" userId="aacf2d46ce9b27cb" providerId="LiveId" clId="{1B603F26-DC09-4807-9A03-660777A068E1}" dt="2025-03-26T23:53:30.108" v="454" actId="1076"/>
          <ac:picMkLst>
            <pc:docMk/>
            <pc:sldMk cId="0" sldId="273"/>
            <ac:picMk id="850" creationId="{00000000-0000-0000-0000-000000000000}"/>
          </ac:picMkLst>
        </pc:picChg>
      </pc:sldChg>
      <pc:sldChg chg="del">
        <pc:chgData name="Edy Saul Serrano Arostegui" userId="aacf2d46ce9b27cb" providerId="LiveId" clId="{1B603F26-DC09-4807-9A03-660777A068E1}" dt="2025-03-26T23:59:19.828" v="502" actId="47"/>
        <pc:sldMkLst>
          <pc:docMk/>
          <pc:sldMk cId="0" sldId="274"/>
        </pc:sldMkLst>
      </pc:sldChg>
      <pc:sldChg chg="del">
        <pc:chgData name="Edy Saul Serrano Arostegui" userId="aacf2d46ce9b27cb" providerId="LiveId" clId="{1B603F26-DC09-4807-9A03-660777A068E1}" dt="2025-03-26T23:59:17.311" v="501" actId="47"/>
        <pc:sldMkLst>
          <pc:docMk/>
          <pc:sldMk cId="0" sldId="275"/>
        </pc:sldMkLst>
      </pc:sldChg>
      <pc:sldChg chg="del">
        <pc:chgData name="Edy Saul Serrano Arostegui" userId="aacf2d46ce9b27cb" providerId="LiveId" clId="{1B603F26-DC09-4807-9A03-660777A068E1}" dt="2025-03-26T23:59:13.059" v="500" actId="47"/>
        <pc:sldMkLst>
          <pc:docMk/>
          <pc:sldMk cId="0" sldId="276"/>
        </pc:sldMkLst>
      </pc:sldChg>
      <pc:sldChg chg="del">
        <pc:chgData name="Edy Saul Serrano Arostegui" userId="aacf2d46ce9b27cb" providerId="LiveId" clId="{1B603F26-DC09-4807-9A03-660777A068E1}" dt="2025-03-26T23:59:11.555" v="499" actId="47"/>
        <pc:sldMkLst>
          <pc:docMk/>
          <pc:sldMk cId="0" sldId="277"/>
        </pc:sldMkLst>
      </pc:sldChg>
      <pc:sldChg chg="del">
        <pc:chgData name="Edy Saul Serrano Arostegui" userId="aacf2d46ce9b27cb" providerId="LiveId" clId="{1B603F26-DC09-4807-9A03-660777A068E1}" dt="2025-03-26T23:59:09.636" v="498" actId="47"/>
        <pc:sldMkLst>
          <pc:docMk/>
          <pc:sldMk cId="0" sldId="278"/>
        </pc:sldMkLst>
      </pc:sldChg>
      <pc:sldChg chg="modSp del mod ord">
        <pc:chgData name="Edy Saul Serrano Arostegui" userId="aacf2d46ce9b27cb" providerId="LiveId" clId="{1B603F26-DC09-4807-9A03-660777A068E1}" dt="2025-03-27T00:30:26.009" v="709" actId="47"/>
        <pc:sldMkLst>
          <pc:docMk/>
          <pc:sldMk cId="0" sldId="279"/>
        </pc:sldMkLst>
        <pc:spChg chg="mod">
          <ac:chgData name="Edy Saul Serrano Arostegui" userId="aacf2d46ce9b27cb" providerId="LiveId" clId="{1B603F26-DC09-4807-9A03-660777A068E1}" dt="2025-03-27T00:29:37.837" v="704" actId="1076"/>
          <ac:spMkLst>
            <pc:docMk/>
            <pc:sldMk cId="0" sldId="279"/>
            <ac:spMk id="1052" creationId="{00000000-0000-0000-0000-000000000000}"/>
          </ac:spMkLst>
        </pc:spChg>
        <pc:spChg chg="mod">
          <ac:chgData name="Edy Saul Serrano Arostegui" userId="aacf2d46ce9b27cb" providerId="LiveId" clId="{1B603F26-DC09-4807-9A03-660777A068E1}" dt="2025-03-27T00:29:56.247" v="705" actId="1076"/>
          <ac:spMkLst>
            <pc:docMk/>
            <pc:sldMk cId="0" sldId="279"/>
            <ac:spMk id="1054" creationId="{00000000-0000-0000-0000-000000000000}"/>
          </ac:spMkLst>
        </pc:spChg>
        <pc:picChg chg="mod">
          <ac:chgData name="Edy Saul Serrano Arostegui" userId="aacf2d46ce9b27cb" providerId="LiveId" clId="{1B603F26-DC09-4807-9A03-660777A068E1}" dt="2025-03-27T00:30:24.178" v="708" actId="1076"/>
          <ac:picMkLst>
            <pc:docMk/>
            <pc:sldMk cId="0" sldId="279"/>
            <ac:picMk id="1045" creationId="{00000000-0000-0000-0000-000000000000}"/>
          </ac:picMkLst>
        </pc:picChg>
      </pc:sldChg>
      <pc:sldChg chg="modSp mod ord">
        <pc:chgData name="Edy Saul Serrano Arostegui" userId="aacf2d46ce9b27cb" providerId="LiveId" clId="{1B603F26-DC09-4807-9A03-660777A068E1}" dt="2025-03-27T00:05:37.657" v="577" actId="20577"/>
        <pc:sldMkLst>
          <pc:docMk/>
          <pc:sldMk cId="0" sldId="280"/>
        </pc:sldMkLst>
        <pc:spChg chg="mod">
          <ac:chgData name="Edy Saul Serrano Arostegui" userId="aacf2d46ce9b27cb" providerId="LiveId" clId="{1B603F26-DC09-4807-9A03-660777A068E1}" dt="2025-03-27T00:05:37.657" v="577" actId="20577"/>
          <ac:spMkLst>
            <pc:docMk/>
            <pc:sldMk cId="0" sldId="280"/>
            <ac:spMk id="1077" creationId="{00000000-0000-0000-0000-000000000000}"/>
          </ac:spMkLst>
        </pc:spChg>
        <pc:spChg chg="mod">
          <ac:chgData name="Edy Saul Serrano Arostegui" userId="aacf2d46ce9b27cb" providerId="LiveId" clId="{1B603F26-DC09-4807-9A03-660777A068E1}" dt="2025-03-27T00:04:44.056" v="566" actId="1076"/>
          <ac:spMkLst>
            <pc:docMk/>
            <pc:sldMk cId="0" sldId="280"/>
            <ac:spMk id="1078" creationId="{00000000-0000-0000-0000-000000000000}"/>
          </ac:spMkLst>
        </pc:spChg>
        <pc:spChg chg="mod">
          <ac:chgData name="Edy Saul Serrano Arostegui" userId="aacf2d46ce9b27cb" providerId="LiveId" clId="{1B603F26-DC09-4807-9A03-660777A068E1}" dt="2025-03-27T00:03:06.084" v="548" actId="1076"/>
          <ac:spMkLst>
            <pc:docMk/>
            <pc:sldMk cId="0" sldId="280"/>
            <ac:spMk id="1083" creationId="{00000000-0000-0000-0000-000000000000}"/>
          </ac:spMkLst>
        </pc:spChg>
        <pc:spChg chg="mod">
          <ac:chgData name="Edy Saul Serrano Arostegui" userId="aacf2d46ce9b27cb" providerId="LiveId" clId="{1B603F26-DC09-4807-9A03-660777A068E1}" dt="2025-03-27T00:04:34.580" v="563" actId="1076"/>
          <ac:spMkLst>
            <pc:docMk/>
            <pc:sldMk cId="0" sldId="280"/>
            <ac:spMk id="1084" creationId="{00000000-0000-0000-0000-000000000000}"/>
          </ac:spMkLst>
        </pc:spChg>
      </pc:sldChg>
      <pc:sldChg chg="addSp modSp mod ord">
        <pc:chgData name="Edy Saul Serrano Arostegui" userId="aacf2d46ce9b27cb" providerId="LiveId" clId="{1B603F26-DC09-4807-9A03-660777A068E1}" dt="2025-03-27T00:53:26.799" v="950" actId="1036"/>
        <pc:sldMkLst>
          <pc:docMk/>
          <pc:sldMk cId="0" sldId="281"/>
        </pc:sldMkLst>
        <pc:spChg chg="mod">
          <ac:chgData name="Edy Saul Serrano Arostegui" userId="aacf2d46ce9b27cb" providerId="LiveId" clId="{1B603F26-DC09-4807-9A03-660777A068E1}" dt="2025-03-27T00:53:26.799" v="950" actId="1036"/>
          <ac:spMkLst>
            <pc:docMk/>
            <pc:sldMk cId="0" sldId="281"/>
            <ac:spMk id="1089" creationId="{00000000-0000-0000-0000-000000000000}"/>
          </ac:spMkLst>
        </pc:spChg>
        <pc:spChg chg="mod">
          <ac:chgData name="Edy Saul Serrano Arostegui" userId="aacf2d46ce9b27cb" providerId="LiveId" clId="{1B603F26-DC09-4807-9A03-660777A068E1}" dt="2025-03-27T00:20:20.219" v="632" actId="14100"/>
          <ac:spMkLst>
            <pc:docMk/>
            <pc:sldMk cId="0" sldId="281"/>
            <ac:spMk id="1090" creationId="{00000000-0000-0000-0000-000000000000}"/>
          </ac:spMkLst>
        </pc:spChg>
        <pc:spChg chg="mod">
          <ac:chgData name="Edy Saul Serrano Arostegui" userId="aacf2d46ce9b27cb" providerId="LiveId" clId="{1B603F26-DC09-4807-9A03-660777A068E1}" dt="2025-03-27T00:53:19.591" v="949" actId="20577"/>
          <ac:spMkLst>
            <pc:docMk/>
            <pc:sldMk cId="0" sldId="281"/>
            <ac:spMk id="1091" creationId="{00000000-0000-0000-0000-000000000000}"/>
          </ac:spMkLst>
        </pc:spChg>
        <pc:spChg chg="mod">
          <ac:chgData name="Edy Saul Serrano Arostegui" userId="aacf2d46ce9b27cb" providerId="LiveId" clId="{1B603F26-DC09-4807-9A03-660777A068E1}" dt="2025-03-27T00:20:16.311" v="631" actId="1076"/>
          <ac:spMkLst>
            <pc:docMk/>
            <pc:sldMk cId="0" sldId="281"/>
            <ac:spMk id="1101" creationId="{00000000-0000-0000-0000-000000000000}"/>
          </ac:spMkLst>
        </pc:spChg>
        <pc:spChg chg="mod">
          <ac:chgData name="Edy Saul Serrano Arostegui" userId="aacf2d46ce9b27cb" providerId="LiveId" clId="{1B603F26-DC09-4807-9A03-660777A068E1}" dt="2025-03-27T00:20:42.909" v="637" actId="1076"/>
          <ac:spMkLst>
            <pc:docMk/>
            <pc:sldMk cId="0" sldId="281"/>
            <ac:spMk id="1103" creationId="{00000000-0000-0000-0000-000000000000}"/>
          </ac:spMkLst>
        </pc:spChg>
        <pc:grpChg chg="mod">
          <ac:chgData name="Edy Saul Serrano Arostegui" userId="aacf2d46ce9b27cb" providerId="LiveId" clId="{1B603F26-DC09-4807-9A03-660777A068E1}" dt="2025-03-27T00:20:39.233" v="636" actId="14100"/>
          <ac:grpSpMkLst>
            <pc:docMk/>
            <pc:sldMk cId="0" sldId="281"/>
            <ac:grpSpMk id="1104" creationId="{00000000-0000-0000-0000-000000000000}"/>
          </ac:grpSpMkLst>
        </pc:grpChg>
        <pc:picChg chg="add mod">
          <ac:chgData name="Edy Saul Serrano Arostegui" userId="aacf2d46ce9b27cb" providerId="LiveId" clId="{1B603F26-DC09-4807-9A03-660777A068E1}" dt="2025-03-27T00:36:54.190" v="756"/>
          <ac:picMkLst>
            <pc:docMk/>
            <pc:sldMk cId="0" sldId="281"/>
            <ac:picMk id="2" creationId="{869606CF-3BB3-6435-0266-5558B837BAD4}"/>
          </ac:picMkLst>
        </pc:picChg>
        <pc:picChg chg="add mod">
          <ac:chgData name="Edy Saul Serrano Arostegui" userId="aacf2d46ce9b27cb" providerId="LiveId" clId="{1B603F26-DC09-4807-9A03-660777A068E1}" dt="2025-03-27T00:36:57.939" v="757"/>
          <ac:picMkLst>
            <pc:docMk/>
            <pc:sldMk cId="0" sldId="281"/>
            <ac:picMk id="3" creationId="{8AB0047E-D7E0-8DD1-F3C2-8E5B7AA716FB}"/>
          </ac:picMkLst>
        </pc:picChg>
      </pc:sldChg>
      <pc:sldChg chg="del">
        <pc:chgData name="Edy Saul Serrano Arostegui" userId="aacf2d46ce9b27cb" providerId="LiveId" clId="{1B603F26-DC09-4807-9A03-660777A068E1}" dt="2025-03-26T23:59:07.455" v="497" actId="47"/>
        <pc:sldMkLst>
          <pc:docMk/>
          <pc:sldMk cId="0" sldId="282"/>
        </pc:sldMkLst>
      </pc:sldChg>
      <pc:sldChg chg="del">
        <pc:chgData name="Edy Saul Serrano Arostegui" userId="aacf2d46ce9b27cb" providerId="LiveId" clId="{1B603F26-DC09-4807-9A03-660777A068E1}" dt="2025-03-26T23:59:05.807" v="496" actId="47"/>
        <pc:sldMkLst>
          <pc:docMk/>
          <pc:sldMk cId="0" sldId="283"/>
        </pc:sldMkLst>
      </pc:sldChg>
      <pc:sldChg chg="del">
        <pc:chgData name="Edy Saul Serrano Arostegui" userId="aacf2d46ce9b27cb" providerId="LiveId" clId="{1B603F26-DC09-4807-9A03-660777A068E1}" dt="2025-03-26T23:59:03.815" v="495" actId="47"/>
        <pc:sldMkLst>
          <pc:docMk/>
          <pc:sldMk cId="0" sldId="284"/>
        </pc:sldMkLst>
      </pc:sldChg>
      <pc:sldChg chg="del">
        <pc:chgData name="Edy Saul Serrano Arostegui" userId="aacf2d46ce9b27cb" providerId="LiveId" clId="{1B603F26-DC09-4807-9A03-660777A068E1}" dt="2025-03-26T23:39:57.185" v="232" actId="47"/>
        <pc:sldMkLst>
          <pc:docMk/>
          <pc:sldMk cId="0" sldId="285"/>
        </pc:sldMkLst>
      </pc:sldChg>
      <pc:sldChg chg="del">
        <pc:chgData name="Edy Saul Serrano Arostegui" userId="aacf2d46ce9b27cb" providerId="LiveId" clId="{1B603F26-DC09-4807-9A03-660777A068E1}" dt="2025-03-26T23:39:53.267" v="231" actId="47"/>
        <pc:sldMkLst>
          <pc:docMk/>
          <pc:sldMk cId="0" sldId="286"/>
        </pc:sldMkLst>
      </pc:sldChg>
      <pc:sldChg chg="del">
        <pc:chgData name="Edy Saul Serrano Arostegui" userId="aacf2d46ce9b27cb" providerId="LiveId" clId="{1B603F26-DC09-4807-9A03-660777A068E1}" dt="2025-03-26T23:59:01.285" v="494" actId="47"/>
        <pc:sldMkLst>
          <pc:docMk/>
          <pc:sldMk cId="0" sldId="287"/>
        </pc:sldMkLst>
      </pc:sldChg>
      <pc:sldChg chg="del">
        <pc:chgData name="Edy Saul Serrano Arostegui" userId="aacf2d46ce9b27cb" providerId="LiveId" clId="{1B603F26-DC09-4807-9A03-660777A068E1}" dt="2025-03-26T23:58:57.355" v="493" actId="47"/>
        <pc:sldMkLst>
          <pc:docMk/>
          <pc:sldMk cId="0" sldId="288"/>
        </pc:sldMkLst>
      </pc:sldChg>
      <pc:sldChg chg="del">
        <pc:chgData name="Edy Saul Serrano Arostegui" userId="aacf2d46ce9b27cb" providerId="LiveId" clId="{1B603F26-DC09-4807-9A03-660777A068E1}" dt="2025-03-26T23:58:52.693" v="492" actId="47"/>
        <pc:sldMkLst>
          <pc:docMk/>
          <pc:sldMk cId="0" sldId="289"/>
        </pc:sldMkLst>
      </pc:sldChg>
      <pc:sldChg chg="addSp delSp modSp del mod">
        <pc:chgData name="Edy Saul Serrano Arostegui" userId="aacf2d46ce9b27cb" providerId="LiveId" clId="{1B603F26-DC09-4807-9A03-660777A068E1}" dt="2025-03-27T00:43:27.654" v="821" actId="47"/>
        <pc:sldMkLst>
          <pc:docMk/>
          <pc:sldMk cId="0" sldId="290"/>
        </pc:sldMkLst>
        <pc:spChg chg="add del mod">
          <ac:chgData name="Edy Saul Serrano Arostegui" userId="aacf2d46ce9b27cb" providerId="LiveId" clId="{1B603F26-DC09-4807-9A03-660777A068E1}" dt="2025-03-27T00:41:37.840" v="801" actId="478"/>
          <ac:spMkLst>
            <pc:docMk/>
            <pc:sldMk cId="0" sldId="290"/>
            <ac:spMk id="3" creationId="{0788D8CC-CFFA-1E03-23A7-A511ECAAE77F}"/>
          </ac:spMkLst>
        </pc:spChg>
        <pc:spChg chg="del mod">
          <ac:chgData name="Edy Saul Serrano Arostegui" userId="aacf2d46ce9b27cb" providerId="LiveId" clId="{1B603F26-DC09-4807-9A03-660777A068E1}" dt="2025-03-27T00:41:33.967" v="799" actId="478"/>
          <ac:spMkLst>
            <pc:docMk/>
            <pc:sldMk cId="0" sldId="290"/>
            <ac:spMk id="1388" creationId="{00000000-0000-0000-0000-000000000000}"/>
          </ac:spMkLst>
        </pc:spChg>
        <pc:spChg chg="del">
          <ac:chgData name="Edy Saul Serrano Arostegui" userId="aacf2d46ce9b27cb" providerId="LiveId" clId="{1B603F26-DC09-4807-9A03-660777A068E1}" dt="2025-03-27T00:41:28.292" v="792" actId="478"/>
          <ac:spMkLst>
            <pc:docMk/>
            <pc:sldMk cId="0" sldId="290"/>
            <ac:spMk id="1389" creationId="{00000000-0000-0000-0000-000000000000}"/>
          </ac:spMkLst>
        </pc:spChg>
        <pc:spChg chg="del mod">
          <ac:chgData name="Edy Saul Serrano Arostegui" userId="aacf2d46ce9b27cb" providerId="LiveId" clId="{1B603F26-DC09-4807-9A03-660777A068E1}" dt="2025-03-27T00:41:29.564" v="795" actId="478"/>
          <ac:spMkLst>
            <pc:docMk/>
            <pc:sldMk cId="0" sldId="290"/>
            <ac:spMk id="1390" creationId="{00000000-0000-0000-0000-000000000000}"/>
          </ac:spMkLst>
        </pc:spChg>
        <pc:spChg chg="del">
          <ac:chgData name="Edy Saul Serrano Arostegui" userId="aacf2d46ce9b27cb" providerId="LiveId" clId="{1B603F26-DC09-4807-9A03-660777A068E1}" dt="2025-03-27T00:41:31.494" v="798" actId="478"/>
          <ac:spMkLst>
            <pc:docMk/>
            <pc:sldMk cId="0" sldId="290"/>
            <ac:spMk id="1391" creationId="{00000000-0000-0000-0000-000000000000}"/>
          </ac:spMkLst>
        </pc:spChg>
        <pc:spChg chg="del mod">
          <ac:chgData name="Edy Saul Serrano Arostegui" userId="aacf2d46ce9b27cb" providerId="LiveId" clId="{1B603F26-DC09-4807-9A03-660777A068E1}" dt="2025-03-27T00:41:30.184" v="797" actId="478"/>
          <ac:spMkLst>
            <pc:docMk/>
            <pc:sldMk cId="0" sldId="290"/>
            <ac:spMk id="1400" creationId="{00000000-0000-0000-0000-000000000000}"/>
          </ac:spMkLst>
        </pc:spChg>
        <pc:spChg chg="del mod">
          <ac:chgData name="Edy Saul Serrano Arostegui" userId="aacf2d46ce9b27cb" providerId="LiveId" clId="{1B603F26-DC09-4807-9A03-660777A068E1}" dt="2025-03-27T00:41:40.209" v="803" actId="478"/>
          <ac:spMkLst>
            <pc:docMk/>
            <pc:sldMk cId="0" sldId="290"/>
            <ac:spMk id="1401" creationId="{00000000-0000-0000-0000-000000000000}"/>
          </ac:spMkLst>
        </pc:spChg>
      </pc:sldChg>
      <pc:sldChg chg="addSp delSp modSp mod">
        <pc:chgData name="Edy Saul Serrano Arostegui" userId="aacf2d46ce9b27cb" providerId="LiveId" clId="{1B603F26-DC09-4807-9A03-660777A068E1}" dt="2025-03-27T00:43:44.866" v="826" actId="1076"/>
        <pc:sldMkLst>
          <pc:docMk/>
          <pc:sldMk cId="0" sldId="291"/>
        </pc:sldMkLst>
        <pc:spChg chg="add mod">
          <ac:chgData name="Edy Saul Serrano Arostegui" userId="aacf2d46ce9b27cb" providerId="LiveId" clId="{1B603F26-DC09-4807-9A03-660777A068E1}" dt="2025-03-27T00:43:44.866" v="826" actId="1076"/>
          <ac:spMkLst>
            <pc:docMk/>
            <pc:sldMk cId="0" sldId="291"/>
            <ac:spMk id="2" creationId="{F27A2A56-F49B-DD6A-8DFB-361F508CB439}"/>
          </ac:spMkLst>
        </pc:spChg>
        <pc:spChg chg="add del mod">
          <ac:chgData name="Edy Saul Serrano Arostegui" userId="aacf2d46ce9b27cb" providerId="LiveId" clId="{1B603F26-DC09-4807-9A03-660777A068E1}" dt="2025-03-27T00:42:14.006" v="806" actId="478"/>
          <ac:spMkLst>
            <pc:docMk/>
            <pc:sldMk cId="0" sldId="291"/>
            <ac:spMk id="4" creationId="{B646D24E-3322-F9E9-FB07-C569082AC421}"/>
          </ac:spMkLst>
        </pc:spChg>
        <pc:spChg chg="del">
          <ac:chgData name="Edy Saul Serrano Arostegui" userId="aacf2d46ce9b27cb" providerId="LiveId" clId="{1B603F26-DC09-4807-9A03-660777A068E1}" dt="2025-03-27T00:42:18.345" v="808" actId="478"/>
          <ac:spMkLst>
            <pc:docMk/>
            <pc:sldMk cId="0" sldId="291"/>
            <ac:spMk id="1456" creationId="{00000000-0000-0000-0000-000000000000}"/>
          </ac:spMkLst>
        </pc:spChg>
        <pc:spChg chg="del">
          <ac:chgData name="Edy Saul Serrano Arostegui" userId="aacf2d46ce9b27cb" providerId="LiveId" clId="{1B603F26-DC09-4807-9A03-660777A068E1}" dt="2025-03-27T00:42:11.609" v="805" actId="478"/>
          <ac:spMkLst>
            <pc:docMk/>
            <pc:sldMk cId="0" sldId="291"/>
            <ac:spMk id="1457" creationId="{00000000-0000-0000-0000-000000000000}"/>
          </ac:spMkLst>
        </pc:spChg>
        <pc:grpChg chg="mod">
          <ac:chgData name="Edy Saul Serrano Arostegui" userId="aacf2d46ce9b27cb" providerId="LiveId" clId="{1B603F26-DC09-4807-9A03-660777A068E1}" dt="2025-03-27T00:43:23.201" v="820" actId="1076"/>
          <ac:grpSpMkLst>
            <pc:docMk/>
            <pc:sldMk cId="0" sldId="291"/>
            <ac:grpSpMk id="1458" creationId="{00000000-0000-0000-0000-000000000000}"/>
          </ac:grpSpMkLst>
        </pc:grpChg>
      </pc:sldChg>
      <pc:sldChg chg="del">
        <pc:chgData name="Edy Saul Serrano Arostegui" userId="aacf2d46ce9b27cb" providerId="LiveId" clId="{1B603F26-DC09-4807-9A03-660777A068E1}" dt="2025-03-26T23:40:15.894" v="233" actId="47"/>
        <pc:sldMkLst>
          <pc:docMk/>
          <pc:sldMk cId="0" sldId="292"/>
        </pc:sldMkLst>
      </pc:sldChg>
      <pc:sldChg chg="del">
        <pc:chgData name="Edy Saul Serrano Arostegui" userId="aacf2d46ce9b27cb" providerId="LiveId" clId="{1B603F26-DC09-4807-9A03-660777A068E1}" dt="2025-03-26T23:40:19.137" v="234" actId="47"/>
        <pc:sldMkLst>
          <pc:docMk/>
          <pc:sldMk cId="0" sldId="293"/>
        </pc:sldMkLst>
      </pc:sldChg>
      <pc:sldChg chg="del">
        <pc:chgData name="Edy Saul Serrano Arostegui" userId="aacf2d46ce9b27cb" providerId="LiveId" clId="{1B603F26-DC09-4807-9A03-660777A068E1}" dt="2025-03-26T23:40:20.245" v="235" actId="47"/>
        <pc:sldMkLst>
          <pc:docMk/>
          <pc:sldMk cId="0" sldId="294"/>
        </pc:sldMkLst>
      </pc:sldChg>
      <pc:sldChg chg="del">
        <pc:chgData name="Edy Saul Serrano Arostegui" userId="aacf2d46ce9b27cb" providerId="LiveId" clId="{1B603F26-DC09-4807-9A03-660777A068E1}" dt="2025-03-26T23:57:56.141" v="486" actId="47"/>
        <pc:sldMkLst>
          <pc:docMk/>
          <pc:sldMk cId="0" sldId="295"/>
        </pc:sldMkLst>
      </pc:sldChg>
      <pc:sldChg chg="del ord modNotes">
        <pc:chgData name="Edy Saul Serrano Arostegui" userId="aacf2d46ce9b27cb" providerId="LiveId" clId="{1B603F26-DC09-4807-9A03-660777A068E1}" dt="2025-03-27T00:34:13.767" v="750" actId="47"/>
        <pc:sldMkLst>
          <pc:docMk/>
          <pc:sldMk cId="0" sldId="296"/>
        </pc:sldMkLst>
      </pc:sldChg>
      <pc:sldChg chg="del">
        <pc:chgData name="Edy Saul Serrano Arostegui" userId="aacf2d46ce9b27cb" providerId="LiveId" clId="{1B603F26-DC09-4807-9A03-660777A068E1}" dt="2025-03-26T23:57:49.800" v="483" actId="47"/>
        <pc:sldMkLst>
          <pc:docMk/>
          <pc:sldMk cId="0" sldId="297"/>
        </pc:sldMkLst>
      </pc:sldChg>
      <pc:sldChg chg="del">
        <pc:chgData name="Edy Saul Serrano Arostegui" userId="aacf2d46ce9b27cb" providerId="LiveId" clId="{1B603F26-DC09-4807-9A03-660777A068E1}" dt="2025-03-26T23:57:52.415" v="484" actId="47"/>
        <pc:sldMkLst>
          <pc:docMk/>
          <pc:sldMk cId="0" sldId="298"/>
        </pc:sldMkLst>
      </pc:sldChg>
      <pc:sldChg chg="del">
        <pc:chgData name="Edy Saul Serrano Arostegui" userId="aacf2d46ce9b27cb" providerId="LiveId" clId="{1B603F26-DC09-4807-9A03-660777A068E1}" dt="2025-03-26T23:40:26.482" v="236" actId="47"/>
        <pc:sldMkLst>
          <pc:docMk/>
          <pc:sldMk cId="0" sldId="299"/>
        </pc:sldMkLst>
      </pc:sldChg>
      <pc:sldChg chg="del">
        <pc:chgData name="Edy Saul Serrano Arostegui" userId="aacf2d46ce9b27cb" providerId="LiveId" clId="{1B603F26-DC09-4807-9A03-660777A068E1}" dt="2025-03-26T23:40:32.558" v="237" actId="47"/>
        <pc:sldMkLst>
          <pc:docMk/>
          <pc:sldMk cId="0" sldId="300"/>
        </pc:sldMkLst>
      </pc:sldChg>
      <pc:sldChg chg="del ord modNotes">
        <pc:chgData name="Edy Saul Serrano Arostegui" userId="aacf2d46ce9b27cb" providerId="LiveId" clId="{1B603F26-DC09-4807-9A03-660777A068E1}" dt="2025-03-27T00:27:22.465" v="688" actId="47"/>
        <pc:sldMkLst>
          <pc:docMk/>
          <pc:sldMk cId="0" sldId="301"/>
        </pc:sldMkLst>
      </pc:sldChg>
      <pc:sldChg chg="del">
        <pc:chgData name="Edy Saul Serrano Arostegui" userId="aacf2d46ce9b27cb" providerId="LiveId" clId="{1B603F26-DC09-4807-9A03-660777A068E1}" dt="2025-03-26T23:57:54.193" v="485" actId="47"/>
        <pc:sldMkLst>
          <pc:docMk/>
          <pc:sldMk cId="0" sldId="302"/>
        </pc:sldMkLst>
      </pc:sldChg>
      <pc:sldChg chg="del">
        <pc:chgData name="Edy Saul Serrano Arostegui" userId="aacf2d46ce9b27cb" providerId="LiveId" clId="{1B603F26-DC09-4807-9A03-660777A068E1}" dt="2025-03-26T23:58:34.179" v="491" actId="47"/>
        <pc:sldMkLst>
          <pc:docMk/>
          <pc:sldMk cId="0" sldId="303"/>
        </pc:sldMkLst>
      </pc:sldChg>
      <pc:sldChg chg="del">
        <pc:chgData name="Edy Saul Serrano Arostegui" userId="aacf2d46ce9b27cb" providerId="LiveId" clId="{1B603F26-DC09-4807-9A03-660777A068E1}" dt="2025-03-26T23:58:05.051" v="487" actId="47"/>
        <pc:sldMkLst>
          <pc:docMk/>
          <pc:sldMk cId="0" sldId="304"/>
        </pc:sldMkLst>
      </pc:sldChg>
      <pc:sldChg chg="del ord modNotes">
        <pc:chgData name="Edy Saul Serrano Arostegui" userId="aacf2d46ce9b27cb" providerId="LiveId" clId="{1B603F26-DC09-4807-9A03-660777A068E1}" dt="2025-03-27T00:45:26.494" v="841" actId="47"/>
        <pc:sldMkLst>
          <pc:docMk/>
          <pc:sldMk cId="0" sldId="305"/>
        </pc:sldMkLst>
      </pc:sldChg>
      <pc:sldChg chg="del">
        <pc:chgData name="Edy Saul Serrano Arostegui" userId="aacf2d46ce9b27cb" providerId="LiveId" clId="{1B603F26-DC09-4807-9A03-660777A068E1}" dt="2025-03-26T23:58:23.258" v="490" actId="47"/>
        <pc:sldMkLst>
          <pc:docMk/>
          <pc:sldMk cId="0" sldId="306"/>
        </pc:sldMkLst>
      </pc:sldChg>
      <pc:sldChg chg="del">
        <pc:chgData name="Edy Saul Serrano Arostegui" userId="aacf2d46ce9b27cb" providerId="LiveId" clId="{1B603F26-DC09-4807-9A03-660777A068E1}" dt="2025-03-26T23:58:17.209" v="489" actId="47"/>
        <pc:sldMkLst>
          <pc:docMk/>
          <pc:sldMk cId="0" sldId="307"/>
        </pc:sldMkLst>
      </pc:sldChg>
      <pc:sldChg chg="del">
        <pc:chgData name="Edy Saul Serrano Arostegui" userId="aacf2d46ce9b27cb" providerId="LiveId" clId="{1B603F26-DC09-4807-9A03-660777A068E1}" dt="2025-03-26T23:58:13.385" v="488" actId="47"/>
        <pc:sldMkLst>
          <pc:docMk/>
          <pc:sldMk cId="0" sldId="308"/>
        </pc:sldMkLst>
      </pc:sldChg>
      <pc:sldChg chg="del">
        <pc:chgData name="Edy Saul Serrano Arostegui" userId="aacf2d46ce9b27cb" providerId="LiveId" clId="{1B603F26-DC09-4807-9A03-660777A068E1}" dt="2025-03-26T23:40:51.359" v="239" actId="47"/>
        <pc:sldMkLst>
          <pc:docMk/>
          <pc:sldMk cId="0" sldId="309"/>
        </pc:sldMkLst>
      </pc:sldChg>
      <pc:sldChg chg="del">
        <pc:chgData name="Edy Saul Serrano Arostegui" userId="aacf2d46ce9b27cb" providerId="LiveId" clId="{1B603F26-DC09-4807-9A03-660777A068E1}" dt="2025-03-26T23:40:48.104" v="238" actId="47"/>
        <pc:sldMkLst>
          <pc:docMk/>
          <pc:sldMk cId="0" sldId="310"/>
        </pc:sldMkLst>
      </pc:sldChg>
      <pc:sldChg chg="modSp add mod ord">
        <pc:chgData name="Edy Saul Serrano Arostegui" userId="aacf2d46ce9b27cb" providerId="LiveId" clId="{1B603F26-DC09-4807-9A03-660777A068E1}" dt="2025-03-27T00:07:33.028" v="587"/>
        <pc:sldMkLst>
          <pc:docMk/>
          <pc:sldMk cId="2900025681" sldId="311"/>
        </pc:sldMkLst>
        <pc:spChg chg="mod">
          <ac:chgData name="Edy Saul Serrano Arostegui" userId="aacf2d46ce9b27cb" providerId="LiveId" clId="{1B603F26-DC09-4807-9A03-660777A068E1}" dt="2025-03-26T23:38:44.244" v="223" actId="20577"/>
          <ac:spMkLst>
            <pc:docMk/>
            <pc:sldMk cId="2900025681" sldId="311"/>
            <ac:spMk id="407" creationId="{6BFB20CC-A920-F05F-E777-0CD6EFF015D2}"/>
          </ac:spMkLst>
        </pc:spChg>
      </pc:sldChg>
      <pc:sldChg chg="addSp delSp modSp add mod">
        <pc:chgData name="Edy Saul Serrano Arostegui" userId="aacf2d46ce9b27cb" providerId="LiveId" clId="{1B603F26-DC09-4807-9A03-660777A068E1}" dt="2025-03-27T00:45:02.156" v="840" actId="207"/>
        <pc:sldMkLst>
          <pc:docMk/>
          <pc:sldMk cId="2087138264" sldId="312"/>
        </pc:sldMkLst>
        <pc:spChg chg="add del mod">
          <ac:chgData name="Edy Saul Serrano Arostegui" userId="aacf2d46ce9b27cb" providerId="LiveId" clId="{1B603F26-DC09-4807-9A03-660777A068E1}" dt="2025-03-26T23:44:39.011" v="273" actId="478"/>
          <ac:spMkLst>
            <pc:docMk/>
            <pc:sldMk cId="2087138264" sldId="312"/>
            <ac:spMk id="2" creationId="{18DD7FB8-9F95-6FF4-553E-81FA99B53871}"/>
          </ac:spMkLst>
        </pc:spChg>
        <pc:spChg chg="add mod">
          <ac:chgData name="Edy Saul Serrano Arostegui" userId="aacf2d46ce9b27cb" providerId="LiveId" clId="{1B603F26-DC09-4807-9A03-660777A068E1}" dt="2025-03-27T00:45:02.156" v="840" actId="207"/>
          <ac:spMkLst>
            <pc:docMk/>
            <pc:sldMk cId="2087138264" sldId="312"/>
            <ac:spMk id="3" creationId="{5C2E6E4F-7471-07B3-4E83-F191E86417E5}"/>
          </ac:spMkLst>
        </pc:spChg>
        <pc:spChg chg="mod">
          <ac:chgData name="Edy Saul Serrano Arostegui" userId="aacf2d46ce9b27cb" providerId="LiveId" clId="{1B603F26-DC09-4807-9A03-660777A068E1}" dt="2025-03-26T23:51:33.649" v="445" actId="1076"/>
          <ac:spMkLst>
            <pc:docMk/>
            <pc:sldMk cId="2087138264" sldId="312"/>
            <ac:spMk id="802" creationId="{BD9CFB3B-6B61-55C3-0FD2-F0BD55F71D50}"/>
          </ac:spMkLst>
        </pc:spChg>
        <pc:spChg chg="mod">
          <ac:chgData name="Edy Saul Serrano Arostegui" userId="aacf2d46ce9b27cb" providerId="LiveId" clId="{1B603F26-DC09-4807-9A03-660777A068E1}" dt="2025-03-26T23:45:37.388" v="290" actId="14100"/>
          <ac:spMkLst>
            <pc:docMk/>
            <pc:sldMk cId="2087138264" sldId="312"/>
            <ac:spMk id="803" creationId="{F16EA588-EE07-0DDF-0A12-EF390B8C0AAB}"/>
          </ac:spMkLst>
        </pc:spChg>
        <pc:spChg chg="mod">
          <ac:chgData name="Edy Saul Serrano Arostegui" userId="aacf2d46ce9b27cb" providerId="LiveId" clId="{1B603F26-DC09-4807-9A03-660777A068E1}" dt="2025-03-26T23:43:56.762" v="268" actId="1076"/>
          <ac:spMkLst>
            <pc:docMk/>
            <pc:sldMk cId="2087138264" sldId="312"/>
            <ac:spMk id="836" creationId="{866FB793-E176-D793-F7D4-827AE7CCCD6C}"/>
          </ac:spMkLst>
        </pc:spChg>
        <pc:grpChg chg="del">
          <ac:chgData name="Edy Saul Serrano Arostegui" userId="aacf2d46ce9b27cb" providerId="LiveId" clId="{1B603F26-DC09-4807-9A03-660777A068E1}" dt="2025-03-27T00:44:48.823" v="835" actId="478"/>
          <ac:grpSpMkLst>
            <pc:docMk/>
            <pc:sldMk cId="2087138264" sldId="312"/>
            <ac:grpSpMk id="804" creationId="{E5F3AFB5-0DDF-24F5-C437-A1299F43BA55}"/>
          </ac:grpSpMkLst>
        </pc:grpChg>
      </pc:sldChg>
      <pc:sldChg chg="add del">
        <pc:chgData name="Edy Saul Serrano Arostegui" userId="aacf2d46ce9b27cb" providerId="LiveId" clId="{1B603F26-DC09-4807-9A03-660777A068E1}" dt="2025-03-26T23:55:29.450" v="463" actId="47"/>
        <pc:sldMkLst>
          <pc:docMk/>
          <pc:sldMk cId="3751300681" sldId="313"/>
        </pc:sldMkLst>
      </pc:sldChg>
      <pc:sldChg chg="addSp modSp add mod">
        <pc:chgData name="Edy Saul Serrano Arostegui" userId="aacf2d46ce9b27cb" providerId="LiveId" clId="{1B603F26-DC09-4807-9A03-660777A068E1}" dt="2025-03-27T00:36:12.791" v="755" actId="208"/>
        <pc:sldMkLst>
          <pc:docMk/>
          <pc:sldMk cId="9367002" sldId="314"/>
        </pc:sldMkLst>
        <pc:spChg chg="mod">
          <ac:chgData name="Edy Saul Serrano Arostegui" userId="aacf2d46ce9b27cb" providerId="LiveId" clId="{1B603F26-DC09-4807-9A03-660777A068E1}" dt="2025-03-27T00:36:12.791" v="755" actId="208"/>
          <ac:spMkLst>
            <pc:docMk/>
            <pc:sldMk cId="9367002" sldId="314"/>
            <ac:spMk id="3" creationId="{2C0B0FA4-05F2-6BAE-1DBB-5F90FD8A8523}"/>
          </ac:spMkLst>
        </pc:spChg>
        <pc:spChg chg="mod">
          <ac:chgData name="Edy Saul Serrano Arostegui" userId="aacf2d46ce9b27cb" providerId="LiveId" clId="{1B603F26-DC09-4807-9A03-660777A068E1}" dt="2025-03-27T00:36:12.791" v="755" actId="208"/>
          <ac:spMkLst>
            <pc:docMk/>
            <pc:sldMk cId="9367002" sldId="314"/>
            <ac:spMk id="4" creationId="{ED2B0B33-8033-53F2-3217-285A4A17902F}"/>
          </ac:spMkLst>
        </pc:spChg>
        <pc:spChg chg="mod">
          <ac:chgData name="Edy Saul Serrano Arostegui" userId="aacf2d46ce9b27cb" providerId="LiveId" clId="{1B603F26-DC09-4807-9A03-660777A068E1}" dt="2025-03-27T00:36:12.791" v="755" actId="208"/>
          <ac:spMkLst>
            <pc:docMk/>
            <pc:sldMk cId="9367002" sldId="314"/>
            <ac:spMk id="5" creationId="{D25A5EF6-6174-6AF9-D69C-F7C99FABD7D8}"/>
          </ac:spMkLst>
        </pc:spChg>
        <pc:spChg chg="mod">
          <ac:chgData name="Edy Saul Serrano Arostegui" userId="aacf2d46ce9b27cb" providerId="LiveId" clId="{1B603F26-DC09-4807-9A03-660777A068E1}" dt="2025-03-27T00:36:12.791" v="755" actId="208"/>
          <ac:spMkLst>
            <pc:docMk/>
            <pc:sldMk cId="9367002" sldId="314"/>
            <ac:spMk id="6" creationId="{27DA1C38-1E30-A7FB-D16C-898415651F3E}"/>
          </ac:spMkLst>
        </pc:spChg>
        <pc:spChg chg="mod">
          <ac:chgData name="Edy Saul Serrano Arostegui" userId="aacf2d46ce9b27cb" providerId="LiveId" clId="{1B603F26-DC09-4807-9A03-660777A068E1}" dt="2025-03-27T00:36:12.791" v="755" actId="208"/>
          <ac:spMkLst>
            <pc:docMk/>
            <pc:sldMk cId="9367002" sldId="314"/>
            <ac:spMk id="7" creationId="{C1B4577B-EF86-43EE-36B6-1D69131E3D64}"/>
          </ac:spMkLst>
        </pc:spChg>
        <pc:spChg chg="mod">
          <ac:chgData name="Edy Saul Serrano Arostegui" userId="aacf2d46ce9b27cb" providerId="LiveId" clId="{1B603F26-DC09-4807-9A03-660777A068E1}" dt="2025-03-27T00:36:12.791" v="755" actId="208"/>
          <ac:spMkLst>
            <pc:docMk/>
            <pc:sldMk cId="9367002" sldId="314"/>
            <ac:spMk id="8" creationId="{AA8B88E5-E59C-C310-637F-DAB4D34A02F0}"/>
          </ac:spMkLst>
        </pc:spChg>
        <pc:spChg chg="mod">
          <ac:chgData name="Edy Saul Serrano Arostegui" userId="aacf2d46ce9b27cb" providerId="LiveId" clId="{1B603F26-DC09-4807-9A03-660777A068E1}" dt="2025-03-27T00:36:12.791" v="755" actId="208"/>
          <ac:spMkLst>
            <pc:docMk/>
            <pc:sldMk cId="9367002" sldId="314"/>
            <ac:spMk id="9" creationId="{25B92588-5A41-54B2-21AC-75141272D3AE}"/>
          </ac:spMkLst>
        </pc:spChg>
        <pc:spChg chg="mod">
          <ac:chgData name="Edy Saul Serrano Arostegui" userId="aacf2d46ce9b27cb" providerId="LiveId" clId="{1B603F26-DC09-4807-9A03-660777A068E1}" dt="2025-03-27T00:36:12.791" v="755" actId="208"/>
          <ac:spMkLst>
            <pc:docMk/>
            <pc:sldMk cId="9367002" sldId="314"/>
            <ac:spMk id="10" creationId="{61834F13-CD6C-B172-9FA0-77ABA69AF877}"/>
          </ac:spMkLst>
        </pc:spChg>
        <pc:spChg chg="mod">
          <ac:chgData name="Edy Saul Serrano Arostegui" userId="aacf2d46ce9b27cb" providerId="LiveId" clId="{1B603F26-DC09-4807-9A03-660777A068E1}" dt="2025-03-27T00:36:12.791" v="755" actId="208"/>
          <ac:spMkLst>
            <pc:docMk/>
            <pc:sldMk cId="9367002" sldId="314"/>
            <ac:spMk id="11" creationId="{CF9418A8-5C87-67E9-FF48-D555487F68A8}"/>
          </ac:spMkLst>
        </pc:spChg>
        <pc:spChg chg="mod">
          <ac:chgData name="Edy Saul Serrano Arostegui" userId="aacf2d46ce9b27cb" providerId="LiveId" clId="{1B603F26-DC09-4807-9A03-660777A068E1}" dt="2025-03-27T00:01:41.332" v="537" actId="20577"/>
          <ac:spMkLst>
            <pc:docMk/>
            <pc:sldMk cId="9367002" sldId="314"/>
            <ac:spMk id="802" creationId="{20709B87-9390-0FDE-DF4C-E2D9D2BEB763}"/>
          </ac:spMkLst>
        </pc:spChg>
        <pc:spChg chg="mod">
          <ac:chgData name="Edy Saul Serrano Arostegui" userId="aacf2d46ce9b27cb" providerId="LiveId" clId="{1B603F26-DC09-4807-9A03-660777A068E1}" dt="2025-03-26T23:56:52.004" v="478" actId="1076"/>
          <ac:spMkLst>
            <pc:docMk/>
            <pc:sldMk cId="9367002" sldId="314"/>
            <ac:spMk id="803" creationId="{C2818C2B-C94A-8090-129B-49283516310E}"/>
          </ac:spMkLst>
        </pc:spChg>
        <pc:grpChg chg="add mod">
          <ac:chgData name="Edy Saul Serrano Arostegui" userId="aacf2d46ce9b27cb" providerId="LiveId" clId="{1B603F26-DC09-4807-9A03-660777A068E1}" dt="2025-03-27T00:36:02.819" v="754" actId="1076"/>
          <ac:grpSpMkLst>
            <pc:docMk/>
            <pc:sldMk cId="9367002" sldId="314"/>
            <ac:grpSpMk id="2" creationId="{A2720C9A-298A-B3AC-BB47-4A4BF1B1EA83}"/>
          </ac:grpSpMkLst>
        </pc:grpChg>
      </pc:sldChg>
      <pc:sldChg chg="addSp modSp add mod">
        <pc:chgData name="Edy Saul Serrano Arostegui" userId="aacf2d46ce9b27cb" providerId="LiveId" clId="{1B603F26-DC09-4807-9A03-660777A068E1}" dt="2025-03-27T00:44:22.808" v="830" actId="1076"/>
        <pc:sldMkLst>
          <pc:docMk/>
          <pc:sldMk cId="1288035643" sldId="315"/>
        </pc:sldMkLst>
        <pc:spChg chg="mod">
          <ac:chgData name="Edy Saul Serrano Arostegui" userId="aacf2d46ce9b27cb" providerId="LiveId" clId="{1B603F26-DC09-4807-9A03-660777A068E1}" dt="2025-03-27T00:44:05.540" v="827"/>
          <ac:spMkLst>
            <pc:docMk/>
            <pc:sldMk cId="1288035643" sldId="315"/>
            <ac:spMk id="3" creationId="{C41A3197-10FF-1B7E-DC0F-5C6D8B4F95A7}"/>
          </ac:spMkLst>
        </pc:spChg>
        <pc:spChg chg="mod">
          <ac:chgData name="Edy Saul Serrano Arostegui" userId="aacf2d46ce9b27cb" providerId="LiveId" clId="{1B603F26-DC09-4807-9A03-660777A068E1}" dt="2025-03-27T00:44:05.540" v="827"/>
          <ac:spMkLst>
            <pc:docMk/>
            <pc:sldMk cId="1288035643" sldId="315"/>
            <ac:spMk id="4" creationId="{FE0CD1AE-E5CA-157B-A760-CA49F6F48973}"/>
          </ac:spMkLst>
        </pc:spChg>
        <pc:spChg chg="mod">
          <ac:chgData name="Edy Saul Serrano Arostegui" userId="aacf2d46ce9b27cb" providerId="LiveId" clId="{1B603F26-DC09-4807-9A03-660777A068E1}" dt="2025-03-27T00:07:06.819" v="585" actId="20577"/>
          <ac:spMkLst>
            <pc:docMk/>
            <pc:sldMk cId="1288035643" sldId="315"/>
            <ac:spMk id="802" creationId="{7720FFE9-64AA-AD95-F279-0275D74C769E}"/>
          </ac:spMkLst>
        </pc:spChg>
        <pc:spChg chg="mod">
          <ac:chgData name="Edy Saul Serrano Arostegui" userId="aacf2d46ce9b27cb" providerId="LiveId" clId="{1B603F26-DC09-4807-9A03-660777A068E1}" dt="2025-03-27T00:05:59.679" v="580" actId="207"/>
          <ac:spMkLst>
            <pc:docMk/>
            <pc:sldMk cId="1288035643" sldId="315"/>
            <ac:spMk id="803" creationId="{E36DECF8-DAAB-3B09-DF33-1FEA69FF0E77}"/>
          </ac:spMkLst>
        </pc:spChg>
        <pc:grpChg chg="add mod">
          <ac:chgData name="Edy Saul Serrano Arostegui" userId="aacf2d46ce9b27cb" providerId="LiveId" clId="{1B603F26-DC09-4807-9A03-660777A068E1}" dt="2025-03-27T00:44:22.808" v="830" actId="1076"/>
          <ac:grpSpMkLst>
            <pc:docMk/>
            <pc:sldMk cId="1288035643" sldId="315"/>
            <ac:grpSpMk id="2" creationId="{AC0CACA5-7570-5589-3DD3-124C806B2C67}"/>
          </ac:grpSpMkLst>
        </pc:grpChg>
      </pc:sldChg>
      <pc:sldChg chg="addSp delSp modSp add mod">
        <pc:chgData name="Edy Saul Serrano Arostegui" userId="aacf2d46ce9b27cb" providerId="LiveId" clId="{1B603F26-DC09-4807-9A03-660777A068E1}" dt="2025-03-27T00:52:39.091" v="942" actId="313"/>
        <pc:sldMkLst>
          <pc:docMk/>
          <pc:sldMk cId="905650160" sldId="316"/>
        </pc:sldMkLst>
        <pc:spChg chg="mod">
          <ac:chgData name="Edy Saul Serrano Arostegui" userId="aacf2d46ce9b27cb" providerId="LiveId" clId="{1B603F26-DC09-4807-9A03-660777A068E1}" dt="2025-03-27T00:27:12.033" v="687" actId="207"/>
          <ac:spMkLst>
            <pc:docMk/>
            <pc:sldMk cId="905650160" sldId="316"/>
            <ac:spMk id="3" creationId="{876876F4-CA30-34D1-5DEF-8D3570005388}"/>
          </ac:spMkLst>
        </pc:spChg>
        <pc:spChg chg="mod">
          <ac:chgData name="Edy Saul Serrano Arostegui" userId="aacf2d46ce9b27cb" providerId="LiveId" clId="{1B603F26-DC09-4807-9A03-660777A068E1}" dt="2025-03-27T00:27:12.033" v="687" actId="207"/>
          <ac:spMkLst>
            <pc:docMk/>
            <pc:sldMk cId="905650160" sldId="316"/>
            <ac:spMk id="4" creationId="{6F26CF7A-AD86-C418-FA10-461C76D2027A}"/>
          </ac:spMkLst>
        </pc:spChg>
        <pc:spChg chg="add mod">
          <ac:chgData name="Edy Saul Serrano Arostegui" userId="aacf2d46ce9b27cb" providerId="LiveId" clId="{1B603F26-DC09-4807-9A03-660777A068E1}" dt="2025-03-27T00:28:26.305" v="699" actId="207"/>
          <ac:spMkLst>
            <pc:docMk/>
            <pc:sldMk cId="905650160" sldId="316"/>
            <ac:spMk id="5" creationId="{61FA7E7D-8A88-C25C-51DF-DF28FBCA031B}"/>
          </ac:spMkLst>
        </pc:spChg>
        <pc:spChg chg="mod">
          <ac:chgData name="Edy Saul Serrano Arostegui" userId="aacf2d46ce9b27cb" providerId="LiveId" clId="{1B603F26-DC09-4807-9A03-660777A068E1}" dt="2025-03-27T00:52:39.091" v="942" actId="313"/>
          <ac:spMkLst>
            <pc:docMk/>
            <pc:sldMk cId="905650160" sldId="316"/>
            <ac:spMk id="802" creationId="{CC8A7382-86FD-9843-26C4-D0CA631A57A0}"/>
          </ac:spMkLst>
        </pc:spChg>
        <pc:spChg chg="mod">
          <ac:chgData name="Edy Saul Serrano Arostegui" userId="aacf2d46ce9b27cb" providerId="LiveId" clId="{1B603F26-DC09-4807-9A03-660777A068E1}" dt="2025-03-27T00:25:35.204" v="677"/>
          <ac:spMkLst>
            <pc:docMk/>
            <pc:sldMk cId="905650160" sldId="316"/>
            <ac:spMk id="803" creationId="{9A0E5911-BA7D-32A3-5688-0F9406E7C585}"/>
          </ac:spMkLst>
        </pc:spChg>
        <pc:grpChg chg="add mod">
          <ac:chgData name="Edy Saul Serrano Arostegui" userId="aacf2d46ce9b27cb" providerId="LiveId" clId="{1B603F26-DC09-4807-9A03-660777A068E1}" dt="2025-03-27T00:28:11.253" v="696" actId="1076"/>
          <ac:grpSpMkLst>
            <pc:docMk/>
            <pc:sldMk cId="905650160" sldId="316"/>
            <ac:grpSpMk id="2" creationId="{3B863343-BA7A-7C8F-6294-2511FE7C39B3}"/>
          </ac:grpSpMkLst>
        </pc:grpChg>
        <pc:grpChg chg="del">
          <ac:chgData name="Edy Saul Serrano Arostegui" userId="aacf2d46ce9b27cb" providerId="LiveId" clId="{1B603F26-DC09-4807-9A03-660777A068E1}" dt="2025-03-27T00:25:53.864" v="680" actId="478"/>
          <ac:grpSpMkLst>
            <pc:docMk/>
            <pc:sldMk cId="905650160" sldId="316"/>
            <ac:grpSpMk id="804" creationId="{57DE65D0-5789-4DDB-04D4-D115313419FF}"/>
          </ac:grpSpMkLst>
        </pc:grpChg>
      </pc:sldChg>
      <pc:sldChg chg="addSp modSp add mod">
        <pc:chgData name="Edy Saul Serrano Arostegui" userId="aacf2d46ce9b27cb" providerId="LiveId" clId="{1B603F26-DC09-4807-9A03-660777A068E1}" dt="2025-03-27T00:54:02.205" v="956" actId="20577"/>
        <pc:sldMkLst>
          <pc:docMk/>
          <pc:sldMk cId="3011053853" sldId="317"/>
        </pc:sldMkLst>
        <pc:spChg chg="mod">
          <ac:chgData name="Edy Saul Serrano Arostegui" userId="aacf2d46ce9b27cb" providerId="LiveId" clId="{1B603F26-DC09-4807-9A03-660777A068E1}" dt="2025-03-27T00:38:30.334" v="777" actId="207"/>
          <ac:spMkLst>
            <pc:docMk/>
            <pc:sldMk cId="3011053853" sldId="317"/>
            <ac:spMk id="3" creationId="{E0DAD355-00B5-1CE8-4A7E-073A3A7684ED}"/>
          </ac:spMkLst>
        </pc:spChg>
        <pc:spChg chg="mod">
          <ac:chgData name="Edy Saul Serrano Arostegui" userId="aacf2d46ce9b27cb" providerId="LiveId" clId="{1B603F26-DC09-4807-9A03-660777A068E1}" dt="2025-03-27T00:38:30.334" v="777" actId="207"/>
          <ac:spMkLst>
            <pc:docMk/>
            <pc:sldMk cId="3011053853" sldId="317"/>
            <ac:spMk id="4" creationId="{3D0C0DFE-BC2A-15AA-7F0C-9F5C5325C77C}"/>
          </ac:spMkLst>
        </pc:spChg>
        <pc:spChg chg="mod">
          <ac:chgData name="Edy Saul Serrano Arostegui" userId="aacf2d46ce9b27cb" providerId="LiveId" clId="{1B603F26-DC09-4807-9A03-660777A068E1}" dt="2025-03-27T00:54:02.205" v="956" actId="20577"/>
          <ac:spMkLst>
            <pc:docMk/>
            <pc:sldMk cId="3011053853" sldId="317"/>
            <ac:spMk id="802" creationId="{67724E55-0056-C3CD-AF91-6989565C9535}"/>
          </ac:spMkLst>
        </pc:spChg>
        <pc:spChg chg="mod">
          <ac:chgData name="Edy Saul Serrano Arostegui" userId="aacf2d46ce9b27cb" providerId="LiveId" clId="{1B603F26-DC09-4807-9A03-660777A068E1}" dt="2025-03-27T00:37:27.397" v="767" actId="255"/>
          <ac:spMkLst>
            <pc:docMk/>
            <pc:sldMk cId="3011053853" sldId="317"/>
            <ac:spMk id="803" creationId="{680B3188-D0E1-AC72-CD44-CDD7C18FF98D}"/>
          </ac:spMkLst>
        </pc:spChg>
        <pc:grpChg chg="add mod">
          <ac:chgData name="Edy Saul Serrano Arostegui" userId="aacf2d46ce9b27cb" providerId="LiveId" clId="{1B603F26-DC09-4807-9A03-660777A068E1}" dt="2025-03-27T00:38:42.394" v="779" actId="1076"/>
          <ac:grpSpMkLst>
            <pc:docMk/>
            <pc:sldMk cId="3011053853" sldId="317"/>
            <ac:grpSpMk id="2" creationId="{5DD03CC9-B781-45D4-5442-8C02C3E3D952}"/>
          </ac:grpSpMkLst>
        </pc:grpChg>
        <pc:grpChg chg="mod">
          <ac:chgData name="Edy Saul Serrano Arostegui" userId="aacf2d46ce9b27cb" providerId="LiveId" clId="{1B603F26-DC09-4807-9A03-660777A068E1}" dt="2025-03-27T00:38:47.315" v="780" actId="14100"/>
          <ac:grpSpMkLst>
            <pc:docMk/>
            <pc:sldMk cId="3011053853" sldId="317"/>
            <ac:grpSpMk id="804" creationId="{09FC3E24-39E2-7877-E04C-9CE356FA43BD}"/>
          </ac:grpSpMkLst>
        </pc:grpChg>
      </pc:sldChg>
      <pc:sldMasterChg chg="addSldLayout delSldLayout">
        <pc:chgData name="Edy Saul Serrano Arostegui" userId="aacf2d46ce9b27cb" providerId="LiveId" clId="{1B603F26-DC09-4807-9A03-660777A068E1}" dt="2025-03-27T00:43:27.654" v="821" actId="47"/>
        <pc:sldMasterMkLst>
          <pc:docMk/>
          <pc:sldMasterMk cId="0" sldId="2147483676"/>
        </pc:sldMasterMkLst>
        <pc:sldLayoutChg chg="del">
          <pc:chgData name="Edy Saul Serrano Arostegui" userId="aacf2d46ce9b27cb" providerId="LiveId" clId="{1B603F26-DC09-4807-9A03-660777A068E1}" dt="2025-03-26T23:59:53.825" v="513" actId="47"/>
          <pc:sldLayoutMkLst>
            <pc:docMk/>
            <pc:sldMasterMk cId="0" sldId="2147483676"/>
            <pc:sldLayoutMk cId="0" sldId="2147483650"/>
          </pc:sldLayoutMkLst>
        </pc:sldLayoutChg>
        <pc:sldLayoutChg chg="del">
          <pc:chgData name="Edy Saul Serrano Arostegui" userId="aacf2d46ce9b27cb" providerId="LiveId" clId="{1B603F26-DC09-4807-9A03-660777A068E1}" dt="2025-03-26T23:58:52.693" v="492" actId="47"/>
          <pc:sldLayoutMkLst>
            <pc:docMk/>
            <pc:sldMasterMk cId="0" sldId="2147483676"/>
            <pc:sldLayoutMk cId="0" sldId="2147483651"/>
          </pc:sldLayoutMkLst>
        </pc:sldLayoutChg>
        <pc:sldLayoutChg chg="del">
          <pc:chgData name="Edy Saul Serrano Arostegui" userId="aacf2d46ce9b27cb" providerId="LiveId" clId="{1B603F26-DC09-4807-9A03-660777A068E1}" dt="2025-03-26T23:59:44.049" v="511" actId="47"/>
          <pc:sldLayoutMkLst>
            <pc:docMk/>
            <pc:sldMasterMk cId="0" sldId="2147483676"/>
            <pc:sldLayoutMk cId="0" sldId="2147483653"/>
          </pc:sldLayoutMkLst>
        </pc:sldLayoutChg>
        <pc:sldLayoutChg chg="del">
          <pc:chgData name="Edy Saul Serrano Arostegui" userId="aacf2d46ce9b27cb" providerId="LiveId" clId="{1B603F26-DC09-4807-9A03-660777A068E1}" dt="2025-03-27T00:02:06.592" v="538" actId="47"/>
          <pc:sldLayoutMkLst>
            <pc:docMk/>
            <pc:sldMasterMk cId="0" sldId="2147483676"/>
            <pc:sldLayoutMk cId="0" sldId="2147483654"/>
          </pc:sldLayoutMkLst>
        </pc:sldLayoutChg>
        <pc:sldLayoutChg chg="del">
          <pc:chgData name="Edy Saul Serrano Arostegui" userId="aacf2d46ce9b27cb" providerId="LiveId" clId="{1B603F26-DC09-4807-9A03-660777A068E1}" dt="2025-03-26T23:59:49.821" v="512" actId="47"/>
          <pc:sldLayoutMkLst>
            <pc:docMk/>
            <pc:sldMasterMk cId="0" sldId="2147483676"/>
            <pc:sldLayoutMk cId="0" sldId="2147483655"/>
          </pc:sldLayoutMkLst>
        </pc:sldLayoutChg>
        <pc:sldLayoutChg chg="del">
          <pc:chgData name="Edy Saul Serrano Arostegui" userId="aacf2d46ce9b27cb" providerId="LiveId" clId="{1B603F26-DC09-4807-9A03-660777A068E1}" dt="2025-03-26T23:39:17.228" v="228" actId="47"/>
          <pc:sldLayoutMkLst>
            <pc:docMk/>
            <pc:sldMasterMk cId="0" sldId="2147483676"/>
            <pc:sldLayoutMk cId="0" sldId="2147483656"/>
          </pc:sldLayoutMkLst>
        </pc:sldLayoutChg>
        <pc:sldLayoutChg chg="del">
          <pc:chgData name="Edy Saul Serrano Arostegui" userId="aacf2d46ce9b27cb" providerId="LiveId" clId="{1B603F26-DC09-4807-9A03-660777A068E1}" dt="2025-03-26T23:59:17.311" v="501" actId="47"/>
          <pc:sldLayoutMkLst>
            <pc:docMk/>
            <pc:sldMasterMk cId="0" sldId="2147483676"/>
            <pc:sldLayoutMk cId="0" sldId="2147483657"/>
          </pc:sldLayoutMkLst>
        </pc:sldLayoutChg>
        <pc:sldLayoutChg chg="add del">
          <pc:chgData name="Edy Saul Serrano Arostegui" userId="aacf2d46ce9b27cb" providerId="LiveId" clId="{1B603F26-DC09-4807-9A03-660777A068E1}" dt="2025-03-26T23:59:41.713" v="510" actId="47"/>
          <pc:sldLayoutMkLst>
            <pc:docMk/>
            <pc:sldMasterMk cId="0" sldId="2147483676"/>
            <pc:sldLayoutMk cId="0" sldId="2147483666"/>
          </pc:sldLayoutMkLst>
        </pc:sldLayoutChg>
        <pc:sldLayoutChg chg="del">
          <pc:chgData name="Edy Saul Serrano Arostegui" userId="aacf2d46ce9b27cb" providerId="LiveId" clId="{1B603F26-DC09-4807-9A03-660777A068E1}" dt="2025-03-26T23:59:26.495" v="506" actId="47"/>
          <pc:sldLayoutMkLst>
            <pc:docMk/>
            <pc:sldMasterMk cId="0" sldId="2147483676"/>
            <pc:sldLayoutMk cId="0" sldId="2147483667"/>
          </pc:sldLayoutMkLst>
        </pc:sldLayoutChg>
        <pc:sldLayoutChg chg="del">
          <pc:chgData name="Edy Saul Serrano Arostegui" userId="aacf2d46ce9b27cb" providerId="LiveId" clId="{1B603F26-DC09-4807-9A03-660777A068E1}" dt="2025-03-26T23:59:25.170" v="505" actId="47"/>
          <pc:sldLayoutMkLst>
            <pc:docMk/>
            <pc:sldMasterMk cId="0" sldId="2147483676"/>
            <pc:sldLayoutMk cId="0" sldId="2147483668"/>
          </pc:sldLayoutMkLst>
        </pc:sldLayoutChg>
        <pc:sldLayoutChg chg="del">
          <pc:chgData name="Edy Saul Serrano Arostegui" userId="aacf2d46ce9b27cb" providerId="LiveId" clId="{1B603F26-DC09-4807-9A03-660777A068E1}" dt="2025-03-26T23:59:13.059" v="500" actId="47"/>
          <pc:sldLayoutMkLst>
            <pc:docMk/>
            <pc:sldMasterMk cId="0" sldId="2147483676"/>
            <pc:sldLayoutMk cId="0" sldId="2147483669"/>
          </pc:sldLayoutMkLst>
        </pc:sldLayoutChg>
        <pc:sldLayoutChg chg="del">
          <pc:chgData name="Edy Saul Serrano Arostegui" userId="aacf2d46ce9b27cb" providerId="LiveId" clId="{1B603F26-DC09-4807-9A03-660777A068E1}" dt="2025-03-26T23:59:11.555" v="499" actId="47"/>
          <pc:sldLayoutMkLst>
            <pc:docMk/>
            <pc:sldMasterMk cId="0" sldId="2147483676"/>
            <pc:sldLayoutMk cId="0" sldId="2147483670"/>
          </pc:sldLayoutMkLst>
        </pc:sldLayoutChg>
        <pc:sldLayoutChg chg="del">
          <pc:chgData name="Edy Saul Serrano Arostegui" userId="aacf2d46ce9b27cb" providerId="LiveId" clId="{1B603F26-DC09-4807-9A03-660777A068E1}" dt="2025-03-27T00:43:27.654" v="821" actId="47"/>
          <pc:sldLayoutMkLst>
            <pc:docMk/>
            <pc:sldMasterMk cId="0" sldId="2147483676"/>
            <pc:sldLayoutMk cId="0" sldId="2147483671"/>
          </pc:sldLayoutMkLst>
        </pc:sldLayoutChg>
      </pc:sldMasterChg>
      <pc:sldMasterChg chg="del delSldLayout">
        <pc:chgData name="Edy Saul Serrano Arostegui" userId="aacf2d46ce9b27cb" providerId="LiveId" clId="{1B603F26-DC09-4807-9A03-660777A068E1}" dt="2025-03-27T00:45:26.494" v="841" actId="47"/>
        <pc:sldMasterMkLst>
          <pc:docMk/>
          <pc:sldMasterMk cId="0" sldId="2147483677"/>
        </pc:sldMasterMkLst>
        <pc:sldLayoutChg chg="del">
          <pc:chgData name="Edy Saul Serrano Arostegui" userId="aacf2d46ce9b27cb" providerId="LiveId" clId="{1B603F26-DC09-4807-9A03-660777A068E1}" dt="2025-03-27T00:45:26.494" v="841" actId="47"/>
          <pc:sldLayoutMkLst>
            <pc:docMk/>
            <pc:sldMasterMk cId="0" sldId="2147483677"/>
            <pc:sldLayoutMk cId="0" sldId="2147483674"/>
          </pc:sldLayoutMkLst>
        </pc:sldLayoutChg>
        <pc:sldLayoutChg chg="del">
          <pc:chgData name="Edy Saul Serrano Arostegui" userId="aacf2d46ce9b27cb" providerId="LiveId" clId="{1B603F26-DC09-4807-9A03-660777A068E1}" dt="2025-03-27T00:34:13.767" v="750" actId="47"/>
          <pc:sldLayoutMkLst>
            <pc:docMk/>
            <pc:sldMasterMk cId="0" sldId="2147483677"/>
            <pc:sldLayoutMk cId="0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>
          <a:extLst>
            <a:ext uri="{FF2B5EF4-FFF2-40B4-BE49-F238E27FC236}">
              <a16:creationId xmlns:a16="http://schemas.microsoft.com/office/drawing/2014/main" id="{8EFD3891-C33F-7D91-B712-8659A673F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4ff9c4cb4_3_5:notes">
            <a:extLst>
              <a:ext uri="{FF2B5EF4-FFF2-40B4-BE49-F238E27FC236}">
                <a16:creationId xmlns:a16="http://schemas.microsoft.com/office/drawing/2014/main" id="{81A97429-4344-500E-2DB0-BB204558F2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4ff9c4cb4_3_5:notes">
            <a:extLst>
              <a:ext uri="{FF2B5EF4-FFF2-40B4-BE49-F238E27FC236}">
                <a16:creationId xmlns:a16="http://schemas.microsoft.com/office/drawing/2014/main" id="{E64B85C3-9F86-9DB0-27F0-B0F2E1A75B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70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>
          <a:extLst>
            <a:ext uri="{FF2B5EF4-FFF2-40B4-BE49-F238E27FC236}">
              <a16:creationId xmlns:a16="http://schemas.microsoft.com/office/drawing/2014/main" id="{0A8EBB9E-7E20-338A-08E8-1D4A302F9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4ff9c4cb4_3_5:notes">
            <a:extLst>
              <a:ext uri="{FF2B5EF4-FFF2-40B4-BE49-F238E27FC236}">
                <a16:creationId xmlns:a16="http://schemas.microsoft.com/office/drawing/2014/main" id="{C7A6D3E1-94CF-A298-129A-3672375B50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4ff9c4cb4_3_5:notes">
            <a:extLst>
              <a:ext uri="{FF2B5EF4-FFF2-40B4-BE49-F238E27FC236}">
                <a16:creationId xmlns:a16="http://schemas.microsoft.com/office/drawing/2014/main" id="{1267476B-D4FD-4B46-E791-C07B9EFBC2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568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>
          <a:extLst>
            <a:ext uri="{FF2B5EF4-FFF2-40B4-BE49-F238E27FC236}">
              <a16:creationId xmlns:a16="http://schemas.microsoft.com/office/drawing/2014/main" id="{877119A3-57FE-4FA4-3E50-6DAAB376E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4ff9c4cb4_3_5:notes">
            <a:extLst>
              <a:ext uri="{FF2B5EF4-FFF2-40B4-BE49-F238E27FC236}">
                <a16:creationId xmlns:a16="http://schemas.microsoft.com/office/drawing/2014/main" id="{3DF60E4A-9350-03F9-A3DE-C5EBFFCA5D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4ff9c4cb4_3_5:notes">
            <a:extLst>
              <a:ext uri="{FF2B5EF4-FFF2-40B4-BE49-F238E27FC236}">
                <a16:creationId xmlns:a16="http://schemas.microsoft.com/office/drawing/2014/main" id="{F9AC7BFF-9CE4-E58E-CBE7-6E9CE54531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604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>
          <a:extLst>
            <a:ext uri="{FF2B5EF4-FFF2-40B4-BE49-F238E27FC236}">
              <a16:creationId xmlns:a16="http://schemas.microsoft.com/office/drawing/2014/main" id="{229DDC0C-A483-0811-0C92-1FEEDB7F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4ff9c4cb4_3_5:notes">
            <a:extLst>
              <a:ext uri="{FF2B5EF4-FFF2-40B4-BE49-F238E27FC236}">
                <a16:creationId xmlns:a16="http://schemas.microsoft.com/office/drawing/2014/main" id="{147AD89D-260E-C429-5BC6-C228D81455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4ff9c4cb4_3_5:notes">
            <a:extLst>
              <a:ext uri="{FF2B5EF4-FFF2-40B4-BE49-F238E27FC236}">
                <a16:creationId xmlns:a16="http://schemas.microsoft.com/office/drawing/2014/main" id="{1EBE1ABE-36BC-C438-0301-ED671D361B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637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>
          <a:extLst>
            <a:ext uri="{FF2B5EF4-FFF2-40B4-BE49-F238E27FC236}">
              <a16:creationId xmlns:a16="http://schemas.microsoft.com/office/drawing/2014/main" id="{6FC377F6-B4ED-BB3B-67B7-1D6239FAB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4ff9c4cb4_3_5:notes">
            <a:extLst>
              <a:ext uri="{FF2B5EF4-FFF2-40B4-BE49-F238E27FC236}">
                <a16:creationId xmlns:a16="http://schemas.microsoft.com/office/drawing/2014/main" id="{2AA28874-B0F7-902A-19E0-6D9553EBDE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4ff9c4cb4_3_5:notes">
            <a:extLst>
              <a:ext uri="{FF2B5EF4-FFF2-40B4-BE49-F238E27FC236}">
                <a16:creationId xmlns:a16="http://schemas.microsoft.com/office/drawing/2014/main" id="{B7000049-B88B-611D-4560-9EBE7CF08D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522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14BD6810-4F19-4757-0B30-0109C74EE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7624CDA6-EB18-0697-515B-C4381A4738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880BE8BA-362B-A2A6-7CEE-A3C15C21CE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25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2687525" y="3464250"/>
            <a:ext cx="57435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2687414" y="1600950"/>
            <a:ext cx="57435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4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4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631637" y="1130676"/>
            <a:ext cx="5797500" cy="10759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/>
              <a:t>Actividad 1:</a:t>
            </a:r>
            <a:endParaRPr sz="4500"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4EB8D65-97B3-747C-AACB-048E3B3E3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1637" y="2633038"/>
            <a:ext cx="5797500" cy="766587"/>
          </a:xfrm>
        </p:spPr>
        <p:txBody>
          <a:bodyPr/>
          <a:lstStyle/>
          <a:p>
            <a:r>
              <a:rPr lang="en-US" sz="2800" dirty="0"/>
              <a:t>Introduccion a DevOps</a:t>
            </a:r>
            <a:endParaRPr lang="es-PE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644000" y="354812"/>
            <a:ext cx="8034762" cy="937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 ¿Qué significa "desplazar a la izquierda" en el contexto de DevSecOps y por qué es importante?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643999" y="1443125"/>
            <a:ext cx="4725012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dirty="0"/>
              <a:t>"Desplazar a la izquierda" en DevSecOps significa integrar la seguridad desde las primeras fases del desarrollo, en lugar de dejarla para el final. Es importante porque permite detectar y corregir vulnerabilidades temprano, reduciendo costos y riesgos en producción.</a:t>
            </a:r>
            <a:endParaRPr sz="1600" dirty="0"/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4" name="Google Shape;10155;p80">
            <a:extLst>
              <a:ext uri="{FF2B5EF4-FFF2-40B4-BE49-F238E27FC236}">
                <a16:creationId xmlns:a16="http://schemas.microsoft.com/office/drawing/2014/main" id="{8DF19DDE-82B5-BF6A-DDB2-99D4A3A82D35}"/>
              </a:ext>
            </a:extLst>
          </p:cNvPr>
          <p:cNvGrpSpPr/>
          <p:nvPr/>
        </p:nvGrpSpPr>
        <p:grpSpPr>
          <a:xfrm>
            <a:off x="6393828" y="1807184"/>
            <a:ext cx="1501347" cy="1704881"/>
            <a:chOff x="2523000" y="1954875"/>
            <a:chExt cx="262325" cy="295000"/>
          </a:xfrm>
        </p:grpSpPr>
        <p:sp>
          <p:nvSpPr>
            <p:cNvPr id="5" name="Google Shape;10156;p80">
              <a:extLst>
                <a:ext uri="{FF2B5EF4-FFF2-40B4-BE49-F238E27FC236}">
                  <a16:creationId xmlns:a16="http://schemas.microsoft.com/office/drawing/2014/main" id="{165628DC-6E87-7D57-F5D9-D334108F3400}"/>
                </a:ext>
              </a:extLst>
            </p:cNvPr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157;p80">
              <a:extLst>
                <a:ext uri="{FF2B5EF4-FFF2-40B4-BE49-F238E27FC236}">
                  <a16:creationId xmlns:a16="http://schemas.microsoft.com/office/drawing/2014/main" id="{505E3B2B-C3DE-CD7E-1CD3-777ADD944C84}"/>
                </a:ext>
              </a:extLst>
            </p:cNvPr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6"/>
          <p:cNvSpPr txBox="1">
            <a:spLocks noGrp="1"/>
          </p:cNvSpPr>
          <p:nvPr>
            <p:ph type="subTitle" idx="1"/>
          </p:nvPr>
        </p:nvSpPr>
        <p:spPr>
          <a:xfrm>
            <a:off x="2294460" y="2312700"/>
            <a:ext cx="6537157" cy="20180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/>
              <a:t>IaC mejora la consistencia porque las configuraciones se definen en código, eliminando la variabilidad de configuraciones manuales. También facilita la escalabilidad al permitir desplegar infraestructura de forma automatizada y repetible.</a:t>
            </a:r>
            <a:endParaRPr sz="1800" dirty="0"/>
          </a:p>
        </p:txBody>
      </p:sp>
      <p:sp>
        <p:nvSpPr>
          <p:cNvPr id="803" name="Google Shape;803;p46"/>
          <p:cNvSpPr txBox="1">
            <a:spLocks noGrp="1"/>
          </p:cNvSpPr>
          <p:nvPr>
            <p:ph type="title"/>
          </p:nvPr>
        </p:nvSpPr>
        <p:spPr>
          <a:xfrm>
            <a:off x="1445575" y="1138919"/>
            <a:ext cx="7540564" cy="1173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100" dirty="0"/>
              <a:t>2. Explica cómo IaC mejora la consistencia y escalabilidad en la gestión de infraestructuras.</a:t>
            </a:r>
            <a:endParaRPr sz="2100" dirty="0"/>
          </a:p>
        </p:txBody>
      </p:sp>
      <p:sp>
        <p:nvSpPr>
          <p:cNvPr id="836" name="Google Shape;836;p46"/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7" name="Google Shape;837;p46"/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8" name="Google Shape;838;p46"/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839" name="Google Shape;839;p46"/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2" name="Google Shape;10225;p80">
            <a:extLst>
              <a:ext uri="{FF2B5EF4-FFF2-40B4-BE49-F238E27FC236}">
                <a16:creationId xmlns:a16="http://schemas.microsoft.com/office/drawing/2014/main" id="{F4651466-C231-7853-2131-7DDD55404C37}"/>
              </a:ext>
            </a:extLst>
          </p:cNvPr>
          <p:cNvGrpSpPr/>
          <p:nvPr/>
        </p:nvGrpSpPr>
        <p:grpSpPr>
          <a:xfrm>
            <a:off x="401595" y="2245280"/>
            <a:ext cx="1353862" cy="1319644"/>
            <a:chOff x="1777925" y="1953700"/>
            <a:chExt cx="294600" cy="296950"/>
          </a:xfrm>
          <a:solidFill>
            <a:srgbClr val="FFFF00"/>
          </a:solidFill>
        </p:grpSpPr>
        <p:sp>
          <p:nvSpPr>
            <p:cNvPr id="3" name="Google Shape;10226;p80">
              <a:extLst>
                <a:ext uri="{FF2B5EF4-FFF2-40B4-BE49-F238E27FC236}">
                  <a16:creationId xmlns:a16="http://schemas.microsoft.com/office/drawing/2014/main" id="{4E64E0A1-2D33-A12B-0FE0-71BF50A952C1}"/>
                </a:ext>
              </a:extLst>
            </p:cNvPr>
            <p:cNvSpPr/>
            <p:nvPr/>
          </p:nvSpPr>
          <p:spPr>
            <a:xfrm>
              <a:off x="1794450" y="2052125"/>
              <a:ext cx="278075" cy="198525"/>
            </a:xfrm>
            <a:custGeom>
              <a:avLst/>
              <a:gdLst/>
              <a:ahLst/>
              <a:cxnLst/>
              <a:rect l="l" t="t" r="r" b="b"/>
              <a:pathLst>
                <a:path w="11123" h="7941" extrusionOk="0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227;p80">
              <a:extLst>
                <a:ext uri="{FF2B5EF4-FFF2-40B4-BE49-F238E27FC236}">
                  <a16:creationId xmlns:a16="http://schemas.microsoft.com/office/drawing/2014/main" id="{9BB3CFF0-E815-B383-7B70-959AD1B71340}"/>
                </a:ext>
              </a:extLst>
            </p:cNvPr>
            <p:cNvSpPr/>
            <p:nvPr/>
          </p:nvSpPr>
          <p:spPr>
            <a:xfrm>
              <a:off x="1777925" y="1953700"/>
              <a:ext cx="278050" cy="198675"/>
            </a:xfrm>
            <a:custGeom>
              <a:avLst/>
              <a:gdLst/>
              <a:ahLst/>
              <a:cxnLst/>
              <a:rect l="l" t="t" r="r" b="b"/>
              <a:pathLst>
                <a:path w="11122" h="7947" extrusionOk="0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228;p80">
              <a:extLst>
                <a:ext uri="{FF2B5EF4-FFF2-40B4-BE49-F238E27FC236}">
                  <a16:creationId xmlns:a16="http://schemas.microsoft.com/office/drawing/2014/main" id="{75CBD3D8-C48B-99B5-C278-4A7788B5C387}"/>
                </a:ext>
              </a:extLst>
            </p:cNvPr>
            <p:cNvSpPr/>
            <p:nvPr/>
          </p:nvSpPr>
          <p:spPr>
            <a:xfrm>
              <a:off x="1829125" y="2006475"/>
              <a:ext cx="191400" cy="191400"/>
            </a:xfrm>
            <a:custGeom>
              <a:avLst/>
              <a:gdLst/>
              <a:ahLst/>
              <a:cxnLst/>
              <a:rect l="l" t="t" r="r" b="b"/>
              <a:pathLst>
                <a:path w="7656" h="7656" extrusionOk="0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229;p80">
              <a:extLst>
                <a:ext uri="{FF2B5EF4-FFF2-40B4-BE49-F238E27FC236}">
                  <a16:creationId xmlns:a16="http://schemas.microsoft.com/office/drawing/2014/main" id="{2AE0B263-E18F-0195-5946-FC5B0487363A}"/>
                </a:ext>
              </a:extLst>
            </p:cNvPr>
            <p:cNvSpPr/>
            <p:nvPr/>
          </p:nvSpPr>
          <p:spPr>
            <a:xfrm>
              <a:off x="1915750" y="2058450"/>
              <a:ext cx="35475" cy="52800"/>
            </a:xfrm>
            <a:custGeom>
              <a:avLst/>
              <a:gdLst/>
              <a:ahLst/>
              <a:cxnLst/>
              <a:rect l="l" t="t" r="r" b="b"/>
              <a:pathLst>
                <a:path w="1419" h="2112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>
          <a:extLst>
            <a:ext uri="{FF2B5EF4-FFF2-40B4-BE49-F238E27FC236}">
              <a16:creationId xmlns:a16="http://schemas.microsoft.com/office/drawing/2014/main" id="{64048AE6-2749-CE39-4F6B-21469C80F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6">
            <a:extLst>
              <a:ext uri="{FF2B5EF4-FFF2-40B4-BE49-F238E27FC236}">
                <a16:creationId xmlns:a16="http://schemas.microsoft.com/office/drawing/2014/main" id="{CC8A7382-86FD-9843-26C4-D0CA631A57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33500" y="2667097"/>
            <a:ext cx="6794450" cy="1529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dirty="0"/>
              <a:t>El monitoreo recopila métricas predefinidas para detectar problemas conocidos, mientras que la observabilidad permite analizar el estado del sistema a partir de datos como logs y trazas. También la observabilidad es mas útil en sistemas complejos porque permite diagnosticar fallos inesperados de manera más efectiva.</a:t>
            </a:r>
            <a:endParaRPr sz="1500" dirty="0"/>
          </a:p>
        </p:txBody>
      </p:sp>
      <p:sp>
        <p:nvSpPr>
          <p:cNvPr id="803" name="Google Shape;803;p46">
            <a:extLst>
              <a:ext uri="{FF2B5EF4-FFF2-40B4-BE49-F238E27FC236}">
                <a16:creationId xmlns:a16="http://schemas.microsoft.com/office/drawing/2014/main" id="{9A0E5911-BA7D-32A3-5688-0F9406E7C5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3850" y="1254256"/>
            <a:ext cx="7569273" cy="1243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 ¿Cuál es la diferencia entre monitoreo y observabilidad? ¿Por qué es crucial la observabilidad en sistemas complejos?</a:t>
            </a:r>
            <a:endParaRPr sz="23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6" name="Google Shape;836;p46">
            <a:extLst>
              <a:ext uri="{FF2B5EF4-FFF2-40B4-BE49-F238E27FC236}">
                <a16:creationId xmlns:a16="http://schemas.microsoft.com/office/drawing/2014/main" id="{9E57F1E5-1C1E-D3AD-EF75-3596507E2F2A}"/>
              </a:ext>
            </a:extLst>
          </p:cNvPr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7" name="Google Shape;837;p46">
            <a:extLst>
              <a:ext uri="{FF2B5EF4-FFF2-40B4-BE49-F238E27FC236}">
                <a16:creationId xmlns:a16="http://schemas.microsoft.com/office/drawing/2014/main" id="{579A86B5-FE21-83D6-A843-B3EB3C7C58EC}"/>
              </a:ext>
            </a:extLst>
          </p:cNvPr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8" name="Google Shape;838;p46">
            <a:extLst>
              <a:ext uri="{FF2B5EF4-FFF2-40B4-BE49-F238E27FC236}">
                <a16:creationId xmlns:a16="http://schemas.microsoft.com/office/drawing/2014/main" id="{01758DA9-5900-2455-2020-4FE3FF0B66AA}"/>
              </a:ext>
            </a:extLst>
          </p:cNvPr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839" name="Google Shape;839;p46">
            <a:extLst>
              <a:ext uri="{FF2B5EF4-FFF2-40B4-BE49-F238E27FC236}">
                <a16:creationId xmlns:a16="http://schemas.microsoft.com/office/drawing/2014/main" id="{A7FF7017-8F05-A32B-AC67-C9986E57760E}"/>
              </a:ext>
            </a:extLst>
          </p:cNvPr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2" name="Google Shape;10260;p80">
            <a:extLst>
              <a:ext uri="{FF2B5EF4-FFF2-40B4-BE49-F238E27FC236}">
                <a16:creationId xmlns:a16="http://schemas.microsoft.com/office/drawing/2014/main" id="{3B863343-BA7A-7C8F-6294-2511FE7C39B3}"/>
              </a:ext>
            </a:extLst>
          </p:cNvPr>
          <p:cNvGrpSpPr/>
          <p:nvPr/>
        </p:nvGrpSpPr>
        <p:grpSpPr>
          <a:xfrm>
            <a:off x="376864" y="1578790"/>
            <a:ext cx="976200" cy="773163"/>
            <a:chOff x="2140225" y="2318650"/>
            <a:chExt cx="307975" cy="295600"/>
          </a:xfrm>
          <a:solidFill>
            <a:srgbClr val="FFC000"/>
          </a:solidFill>
        </p:grpSpPr>
        <p:sp>
          <p:nvSpPr>
            <p:cNvPr id="3" name="Google Shape;10261;p80">
              <a:extLst>
                <a:ext uri="{FF2B5EF4-FFF2-40B4-BE49-F238E27FC236}">
                  <a16:creationId xmlns:a16="http://schemas.microsoft.com/office/drawing/2014/main" id="{876876F4-CA30-34D1-5DEF-8D3570005388}"/>
                </a:ext>
              </a:extLst>
            </p:cNvPr>
            <p:cNvSpPr/>
            <p:nvPr/>
          </p:nvSpPr>
          <p:spPr>
            <a:xfrm>
              <a:off x="2281200" y="2353025"/>
              <a:ext cx="104000" cy="121300"/>
            </a:xfrm>
            <a:custGeom>
              <a:avLst/>
              <a:gdLst/>
              <a:ahLst/>
              <a:cxnLst/>
              <a:rect l="l" t="t" r="r" b="b"/>
              <a:pathLst>
                <a:path w="4160" h="4852" extrusionOk="0">
                  <a:moveTo>
                    <a:pt x="2080" y="662"/>
                  </a:moveTo>
                  <a:cubicBezTo>
                    <a:pt x="2490" y="662"/>
                    <a:pt x="2805" y="977"/>
                    <a:pt x="2805" y="1386"/>
                  </a:cubicBezTo>
                  <a:cubicBezTo>
                    <a:pt x="2805" y="1764"/>
                    <a:pt x="2490" y="2079"/>
                    <a:pt x="2080" y="2079"/>
                  </a:cubicBezTo>
                  <a:cubicBezTo>
                    <a:pt x="1702" y="2079"/>
                    <a:pt x="1387" y="1764"/>
                    <a:pt x="1387" y="1386"/>
                  </a:cubicBezTo>
                  <a:cubicBezTo>
                    <a:pt x="1387" y="977"/>
                    <a:pt x="1702" y="662"/>
                    <a:pt x="2080" y="662"/>
                  </a:cubicBezTo>
                  <a:close/>
                  <a:moveTo>
                    <a:pt x="2080" y="2773"/>
                  </a:moveTo>
                  <a:cubicBezTo>
                    <a:pt x="2836" y="2773"/>
                    <a:pt x="3466" y="3403"/>
                    <a:pt x="3466" y="4127"/>
                  </a:cubicBezTo>
                  <a:lnTo>
                    <a:pt x="662" y="4127"/>
                  </a:lnTo>
                  <a:cubicBezTo>
                    <a:pt x="662" y="3403"/>
                    <a:pt x="1293" y="2773"/>
                    <a:pt x="2080" y="2773"/>
                  </a:cubicBezTo>
                  <a:close/>
                  <a:moveTo>
                    <a:pt x="2112" y="0"/>
                  </a:moveTo>
                  <a:cubicBezTo>
                    <a:pt x="1387" y="0"/>
                    <a:pt x="757" y="630"/>
                    <a:pt x="757" y="1386"/>
                  </a:cubicBezTo>
                  <a:cubicBezTo>
                    <a:pt x="757" y="1733"/>
                    <a:pt x="915" y="2079"/>
                    <a:pt x="1135" y="2332"/>
                  </a:cubicBezTo>
                  <a:cubicBezTo>
                    <a:pt x="505" y="2678"/>
                    <a:pt x="64" y="3340"/>
                    <a:pt x="64" y="4127"/>
                  </a:cubicBezTo>
                  <a:lnTo>
                    <a:pt x="64" y="4505"/>
                  </a:lnTo>
                  <a:cubicBezTo>
                    <a:pt x="1" y="4694"/>
                    <a:pt x="158" y="4852"/>
                    <a:pt x="347" y="4852"/>
                  </a:cubicBezTo>
                  <a:lnTo>
                    <a:pt x="3813" y="4852"/>
                  </a:lnTo>
                  <a:cubicBezTo>
                    <a:pt x="4002" y="4852"/>
                    <a:pt x="4160" y="4694"/>
                    <a:pt x="4160" y="4505"/>
                  </a:cubicBezTo>
                  <a:lnTo>
                    <a:pt x="4160" y="4127"/>
                  </a:lnTo>
                  <a:cubicBezTo>
                    <a:pt x="4160" y="3340"/>
                    <a:pt x="3750" y="2678"/>
                    <a:pt x="3120" y="2332"/>
                  </a:cubicBezTo>
                  <a:cubicBezTo>
                    <a:pt x="3340" y="2079"/>
                    <a:pt x="3498" y="1733"/>
                    <a:pt x="3498" y="1386"/>
                  </a:cubicBezTo>
                  <a:cubicBezTo>
                    <a:pt x="3498" y="630"/>
                    <a:pt x="2868" y="0"/>
                    <a:pt x="21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262;p80">
              <a:extLst>
                <a:ext uri="{FF2B5EF4-FFF2-40B4-BE49-F238E27FC236}">
                  <a16:creationId xmlns:a16="http://schemas.microsoft.com/office/drawing/2014/main" id="{6F26CF7A-AD86-C418-FA10-461C76D2027A}"/>
                </a:ext>
              </a:extLst>
            </p:cNvPr>
            <p:cNvSpPr/>
            <p:nvPr/>
          </p:nvSpPr>
          <p:spPr>
            <a:xfrm>
              <a:off x="2140225" y="2318650"/>
              <a:ext cx="307975" cy="295600"/>
            </a:xfrm>
            <a:custGeom>
              <a:avLst/>
              <a:gdLst/>
              <a:ahLst/>
              <a:cxnLst/>
              <a:rect l="l" t="t" r="r" b="b"/>
              <a:pathLst>
                <a:path w="12319" h="11824" extrusionOk="0">
                  <a:moveTo>
                    <a:pt x="7712" y="682"/>
                  </a:moveTo>
                  <a:cubicBezTo>
                    <a:pt x="8607" y="682"/>
                    <a:pt x="9499" y="1029"/>
                    <a:pt x="10177" y="1690"/>
                  </a:cubicBezTo>
                  <a:cubicBezTo>
                    <a:pt x="11468" y="2982"/>
                    <a:pt x="11531" y="5187"/>
                    <a:pt x="10177" y="6573"/>
                  </a:cubicBezTo>
                  <a:cubicBezTo>
                    <a:pt x="9500" y="7266"/>
                    <a:pt x="8627" y="7590"/>
                    <a:pt x="7754" y="7590"/>
                  </a:cubicBezTo>
                  <a:cubicBezTo>
                    <a:pt x="6839" y="7590"/>
                    <a:pt x="5923" y="7234"/>
                    <a:pt x="5230" y="6573"/>
                  </a:cubicBezTo>
                  <a:cubicBezTo>
                    <a:pt x="3939" y="5282"/>
                    <a:pt x="3876" y="3045"/>
                    <a:pt x="5325" y="1659"/>
                  </a:cubicBezTo>
                  <a:cubicBezTo>
                    <a:pt x="6001" y="997"/>
                    <a:pt x="6858" y="682"/>
                    <a:pt x="7712" y="682"/>
                  </a:cubicBezTo>
                  <a:close/>
                  <a:moveTo>
                    <a:pt x="4128" y="6258"/>
                  </a:moveTo>
                  <a:cubicBezTo>
                    <a:pt x="4285" y="6573"/>
                    <a:pt x="4537" y="6857"/>
                    <a:pt x="4758" y="7078"/>
                  </a:cubicBezTo>
                  <a:cubicBezTo>
                    <a:pt x="5010" y="7330"/>
                    <a:pt x="5293" y="7550"/>
                    <a:pt x="5577" y="7708"/>
                  </a:cubicBezTo>
                  <a:lnTo>
                    <a:pt x="5136" y="8180"/>
                  </a:lnTo>
                  <a:cubicBezTo>
                    <a:pt x="5073" y="8243"/>
                    <a:pt x="4978" y="8275"/>
                    <a:pt x="4888" y="8275"/>
                  </a:cubicBezTo>
                  <a:cubicBezTo>
                    <a:pt x="4797" y="8275"/>
                    <a:pt x="4710" y="8243"/>
                    <a:pt x="4663" y="8180"/>
                  </a:cubicBezTo>
                  <a:lnTo>
                    <a:pt x="3655" y="7204"/>
                  </a:lnTo>
                  <a:cubicBezTo>
                    <a:pt x="3498" y="7078"/>
                    <a:pt x="3498" y="6857"/>
                    <a:pt x="3655" y="6731"/>
                  </a:cubicBezTo>
                  <a:lnTo>
                    <a:pt x="4128" y="6258"/>
                  </a:lnTo>
                  <a:close/>
                  <a:moveTo>
                    <a:pt x="3403" y="7960"/>
                  </a:moveTo>
                  <a:lnTo>
                    <a:pt x="3876" y="8432"/>
                  </a:lnTo>
                  <a:lnTo>
                    <a:pt x="3309" y="8968"/>
                  </a:lnTo>
                  <a:lnTo>
                    <a:pt x="2836" y="8495"/>
                  </a:lnTo>
                  <a:lnTo>
                    <a:pt x="3403" y="7960"/>
                  </a:lnTo>
                  <a:close/>
                  <a:moveTo>
                    <a:pt x="2363" y="8968"/>
                  </a:moveTo>
                  <a:lnTo>
                    <a:pt x="2836" y="9440"/>
                  </a:lnTo>
                  <a:lnTo>
                    <a:pt x="1292" y="10984"/>
                  </a:lnTo>
                  <a:cubicBezTo>
                    <a:pt x="1245" y="11047"/>
                    <a:pt x="1158" y="11079"/>
                    <a:pt x="1068" y="11079"/>
                  </a:cubicBezTo>
                  <a:cubicBezTo>
                    <a:pt x="977" y="11079"/>
                    <a:pt x="883" y="11047"/>
                    <a:pt x="820" y="10984"/>
                  </a:cubicBezTo>
                  <a:cubicBezTo>
                    <a:pt x="725" y="10858"/>
                    <a:pt x="725" y="10669"/>
                    <a:pt x="820" y="10512"/>
                  </a:cubicBezTo>
                  <a:lnTo>
                    <a:pt x="2363" y="8968"/>
                  </a:lnTo>
                  <a:close/>
                  <a:moveTo>
                    <a:pt x="7731" y="1"/>
                  </a:moveTo>
                  <a:cubicBezTo>
                    <a:pt x="6669" y="1"/>
                    <a:pt x="5604" y="403"/>
                    <a:pt x="4789" y="1218"/>
                  </a:cubicBezTo>
                  <a:cubicBezTo>
                    <a:pt x="3592" y="2446"/>
                    <a:pt x="3309" y="4179"/>
                    <a:pt x="3844" y="5628"/>
                  </a:cubicBezTo>
                  <a:lnTo>
                    <a:pt x="3182" y="6290"/>
                  </a:lnTo>
                  <a:cubicBezTo>
                    <a:pt x="2867" y="6605"/>
                    <a:pt x="2804" y="7078"/>
                    <a:pt x="2993" y="7487"/>
                  </a:cubicBezTo>
                  <a:lnTo>
                    <a:pt x="410" y="10071"/>
                  </a:lnTo>
                  <a:cubicBezTo>
                    <a:pt x="0" y="10480"/>
                    <a:pt x="0" y="11142"/>
                    <a:pt x="410" y="11520"/>
                  </a:cubicBezTo>
                  <a:cubicBezTo>
                    <a:pt x="580" y="11721"/>
                    <a:pt x="826" y="11823"/>
                    <a:pt x="1081" y="11823"/>
                  </a:cubicBezTo>
                  <a:cubicBezTo>
                    <a:pt x="1345" y="11823"/>
                    <a:pt x="1619" y="11713"/>
                    <a:pt x="1828" y="11488"/>
                  </a:cubicBezTo>
                  <a:lnTo>
                    <a:pt x="4411" y="8905"/>
                  </a:lnTo>
                  <a:cubicBezTo>
                    <a:pt x="4565" y="8976"/>
                    <a:pt x="4727" y="9011"/>
                    <a:pt x="4887" y="9011"/>
                  </a:cubicBezTo>
                  <a:cubicBezTo>
                    <a:pt x="5153" y="9011"/>
                    <a:pt x="5411" y="8913"/>
                    <a:pt x="5608" y="8716"/>
                  </a:cubicBezTo>
                  <a:lnTo>
                    <a:pt x="6270" y="8023"/>
                  </a:lnTo>
                  <a:cubicBezTo>
                    <a:pt x="6736" y="8205"/>
                    <a:pt x="7231" y="8296"/>
                    <a:pt x="7729" y="8296"/>
                  </a:cubicBezTo>
                  <a:cubicBezTo>
                    <a:pt x="8781" y="8296"/>
                    <a:pt x="9847" y="7890"/>
                    <a:pt x="10681" y="7078"/>
                  </a:cubicBezTo>
                  <a:cubicBezTo>
                    <a:pt x="12319" y="5439"/>
                    <a:pt x="12287" y="2793"/>
                    <a:pt x="10681" y="1218"/>
                  </a:cubicBezTo>
                  <a:cubicBezTo>
                    <a:pt x="9873" y="410"/>
                    <a:pt x="8804" y="1"/>
                    <a:pt x="77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0169;p80">
            <a:extLst>
              <a:ext uri="{FF2B5EF4-FFF2-40B4-BE49-F238E27FC236}">
                <a16:creationId xmlns:a16="http://schemas.microsoft.com/office/drawing/2014/main" id="{61FA7E7D-8A88-C25C-51DF-DF28FBCA031B}"/>
              </a:ext>
            </a:extLst>
          </p:cNvPr>
          <p:cNvSpPr/>
          <p:nvPr/>
        </p:nvSpPr>
        <p:spPr>
          <a:xfrm>
            <a:off x="670663" y="3175287"/>
            <a:ext cx="1568505" cy="1357263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65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767661" y="1245370"/>
            <a:ext cx="7396630" cy="2616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/>
              <a:t>Una buena experiencia del desarrollador agiliza la adopción de prácticas DevOps, ya que herramientas eficientes y procesos bien diseñados reducen fricciones y aumentan la productividad. Si los desarrolladores enfrentan demasiadas barreras, la transformación DevOps puede fallar.</a:t>
            </a:r>
            <a:endParaRPr sz="1800" dirty="0"/>
          </a:p>
        </p:txBody>
      </p:sp>
      <p:sp>
        <p:nvSpPr>
          <p:cNvPr id="501" name="Google Shape;501;p38"/>
          <p:cNvSpPr txBox="1">
            <a:spLocks noGrp="1"/>
          </p:cNvSpPr>
          <p:nvPr>
            <p:ph type="subTitle" idx="4"/>
          </p:nvPr>
        </p:nvSpPr>
        <p:spPr>
          <a:xfrm>
            <a:off x="563701" y="105678"/>
            <a:ext cx="8339341" cy="1019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200" dirty="0"/>
              <a:t>4. ¿Cómo puede la experiencia del desarrollador impactar el éxito de DevOps en una organización?</a:t>
            </a:r>
            <a:endParaRPr sz="2200" dirty="0"/>
          </a:p>
        </p:txBody>
      </p:sp>
      <p:sp>
        <p:nvSpPr>
          <p:cNvPr id="502" name="Google Shape;502;p38"/>
          <p:cNvSpPr txBox="1"/>
          <p:nvPr/>
        </p:nvSpPr>
        <p:spPr>
          <a:xfrm>
            <a:off x="161489" y="8776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54314" y="3349062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" name="Google Shape;1728;p71">
            <a:extLst>
              <a:ext uri="{FF2B5EF4-FFF2-40B4-BE49-F238E27FC236}">
                <a16:creationId xmlns:a16="http://schemas.microsoft.com/office/drawing/2014/main" id="{E1950E25-1BC3-D4A0-E085-2189FBC61C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0757" y="3349062"/>
            <a:ext cx="1574225" cy="1597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6"/>
          <p:cNvSpPr/>
          <p:nvPr/>
        </p:nvSpPr>
        <p:spPr>
          <a:xfrm>
            <a:off x="4243000" y="4378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56"/>
          <p:cNvSpPr txBox="1">
            <a:spLocks noGrp="1"/>
          </p:cNvSpPr>
          <p:nvPr>
            <p:ph type="title"/>
          </p:nvPr>
        </p:nvSpPr>
        <p:spPr>
          <a:xfrm>
            <a:off x="585966" y="154861"/>
            <a:ext cx="3748708" cy="1766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300" dirty="0">
                <a:solidFill>
                  <a:srgbClr val="FFFF00"/>
                </a:solidFill>
              </a:rPr>
              <a:t>5. Describe cómo InnerSource puede ayudar a reducir silos dentro de una organización.</a:t>
            </a:r>
            <a:endParaRPr sz="2300" dirty="0">
              <a:solidFill>
                <a:srgbClr val="FFFF00"/>
              </a:solidFill>
            </a:endParaRPr>
          </a:p>
        </p:txBody>
      </p:sp>
      <p:sp>
        <p:nvSpPr>
          <p:cNvPr id="1091" name="Google Shape;1091;p56"/>
          <p:cNvSpPr txBox="1">
            <a:spLocks noGrp="1"/>
          </p:cNvSpPr>
          <p:nvPr>
            <p:ph type="subTitle" idx="1"/>
          </p:nvPr>
        </p:nvSpPr>
        <p:spPr>
          <a:xfrm>
            <a:off x="585718" y="2012652"/>
            <a:ext cx="3630930" cy="2115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InnerSource fomenta la colaboración interna mediante prácticas de desarrollo abierto dentro de la organización y esto permite compartir código y conocimiento entre equipos, reduciendo los silos y mejorando la reutilización de software.</a:t>
            </a:r>
            <a:endParaRPr dirty="0"/>
          </a:p>
        </p:txBody>
      </p:sp>
      <p:sp>
        <p:nvSpPr>
          <p:cNvPr id="1092" name="Google Shape;1092;p56"/>
          <p:cNvSpPr/>
          <p:nvPr/>
        </p:nvSpPr>
        <p:spPr>
          <a:xfrm>
            <a:off x="5271579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3" name="Google Shape;1093;p56"/>
          <p:cNvGrpSpPr/>
          <p:nvPr/>
        </p:nvGrpSpPr>
        <p:grpSpPr>
          <a:xfrm>
            <a:off x="5186401" y="709411"/>
            <a:ext cx="1834973" cy="3724678"/>
            <a:chOff x="5186401" y="494525"/>
            <a:chExt cx="1834973" cy="3724678"/>
          </a:xfrm>
        </p:grpSpPr>
        <p:sp>
          <p:nvSpPr>
            <p:cNvPr id="1094" name="Google Shape;1094;p56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6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6" name="Google Shape;1096;p56"/>
          <p:cNvPicPr preferRelativeResize="0"/>
          <p:nvPr/>
        </p:nvPicPr>
        <p:blipFill rotWithShape="1">
          <a:blip r:embed="rId3">
            <a:alphaModFix/>
          </a:blip>
          <a:srcRect l="10741" r="10741"/>
          <a:stretch/>
        </p:blipFill>
        <p:spPr>
          <a:xfrm>
            <a:off x="5271588" y="891935"/>
            <a:ext cx="1664599" cy="31761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7" name="Google Shape;1097;p5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98" name="Google Shape;1098;p5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1" name="Google Shape;1101;p56"/>
          <p:cNvSpPr txBox="1"/>
          <p:nvPr/>
        </p:nvSpPr>
        <p:spPr>
          <a:xfrm>
            <a:off x="66486" y="112506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2" name="Google Shape;1102;p56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3" name="Google Shape;1103;p56"/>
          <p:cNvSpPr txBox="1"/>
          <p:nvPr/>
        </p:nvSpPr>
        <p:spPr>
          <a:xfrm>
            <a:off x="2794003" y="4428522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1"/>
              </a:solidFill>
            </a:endParaRPr>
          </a:p>
        </p:txBody>
      </p:sp>
      <p:grpSp>
        <p:nvGrpSpPr>
          <p:cNvPr id="1104" name="Google Shape;1104;p56"/>
          <p:cNvGrpSpPr/>
          <p:nvPr/>
        </p:nvGrpSpPr>
        <p:grpSpPr>
          <a:xfrm>
            <a:off x="350039" y="4285025"/>
            <a:ext cx="1824525" cy="546300"/>
            <a:chOff x="880714" y="3731738"/>
            <a:chExt cx="2536147" cy="887325"/>
          </a:xfrm>
        </p:grpSpPr>
        <p:sp>
          <p:nvSpPr>
            <p:cNvPr id="1105" name="Google Shape;1105;p5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>
          <a:extLst>
            <a:ext uri="{FF2B5EF4-FFF2-40B4-BE49-F238E27FC236}">
              <a16:creationId xmlns:a16="http://schemas.microsoft.com/office/drawing/2014/main" id="{4DDFFCDE-C4D2-8278-604A-4F0B2015D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6">
            <a:extLst>
              <a:ext uri="{FF2B5EF4-FFF2-40B4-BE49-F238E27FC236}">
                <a16:creationId xmlns:a16="http://schemas.microsoft.com/office/drawing/2014/main" id="{67724E55-0056-C3CD-AF91-6989565C953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07867" y="2420499"/>
            <a:ext cx="6794450" cy="1955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 dirty="0"/>
              <a:t>La ingeniería de plataformas proporciona herramientas y entornos estandarizados para que los desarrolladores trabajen de manera más eficiente, esto reduce la carga operativa y mejora la experiencia, permitiéndoles enfocarse en la entrega de valor.</a:t>
            </a:r>
            <a:endParaRPr sz="1700" dirty="0"/>
          </a:p>
        </p:txBody>
      </p:sp>
      <p:sp>
        <p:nvSpPr>
          <p:cNvPr id="803" name="Google Shape;803;p46">
            <a:extLst>
              <a:ext uri="{FF2B5EF4-FFF2-40B4-BE49-F238E27FC236}">
                <a16:creationId xmlns:a16="http://schemas.microsoft.com/office/drawing/2014/main" id="{680B3188-D0E1-AC72-CD44-CDD7C18FF9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3850" y="1435262"/>
            <a:ext cx="7569273" cy="877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6.</a:t>
            </a:r>
            <a:r>
              <a:rPr lang="es-PE" sz="2000" dirty="0"/>
              <a:t> ¿Qué rol juega la ingeniería de plataformas en mejorar la eficiencia y la experiencia del desarrollador?</a:t>
            </a:r>
            <a:endParaRPr sz="2000" dirty="0"/>
          </a:p>
        </p:txBody>
      </p:sp>
      <p:grpSp>
        <p:nvGrpSpPr>
          <p:cNvPr id="804" name="Google Shape;804;p46">
            <a:extLst>
              <a:ext uri="{FF2B5EF4-FFF2-40B4-BE49-F238E27FC236}">
                <a16:creationId xmlns:a16="http://schemas.microsoft.com/office/drawing/2014/main" id="{09FC3E24-39E2-7877-E04C-9CE356FA43BD}"/>
              </a:ext>
            </a:extLst>
          </p:cNvPr>
          <p:cNvGrpSpPr/>
          <p:nvPr/>
        </p:nvGrpSpPr>
        <p:grpSpPr>
          <a:xfrm>
            <a:off x="358925" y="1867675"/>
            <a:ext cx="1797329" cy="2736325"/>
            <a:chOff x="358925" y="1867675"/>
            <a:chExt cx="2142175" cy="2736325"/>
          </a:xfrm>
        </p:grpSpPr>
        <p:sp>
          <p:nvSpPr>
            <p:cNvPr id="805" name="Google Shape;805;p46">
              <a:extLst>
                <a:ext uri="{FF2B5EF4-FFF2-40B4-BE49-F238E27FC236}">
                  <a16:creationId xmlns:a16="http://schemas.microsoft.com/office/drawing/2014/main" id="{4D6115C6-138E-0E17-76A0-DBA46E64753A}"/>
                </a:ext>
              </a:extLst>
            </p:cNvPr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6">
              <a:extLst>
                <a:ext uri="{FF2B5EF4-FFF2-40B4-BE49-F238E27FC236}">
                  <a16:creationId xmlns:a16="http://schemas.microsoft.com/office/drawing/2014/main" id="{742EE3CD-B537-BD8D-D1D0-901F6C256D72}"/>
                </a:ext>
              </a:extLst>
            </p:cNvPr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6">
              <a:extLst>
                <a:ext uri="{FF2B5EF4-FFF2-40B4-BE49-F238E27FC236}">
                  <a16:creationId xmlns:a16="http://schemas.microsoft.com/office/drawing/2014/main" id="{DB2F3F0E-BB4F-6113-7C4D-CFC6C2AEFA64}"/>
                </a:ext>
              </a:extLst>
            </p:cNvPr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6">
              <a:extLst>
                <a:ext uri="{FF2B5EF4-FFF2-40B4-BE49-F238E27FC236}">
                  <a16:creationId xmlns:a16="http://schemas.microsoft.com/office/drawing/2014/main" id="{0871EE04-0B77-B4B2-A721-7D9B6D77B11E}"/>
                </a:ext>
              </a:extLst>
            </p:cNvPr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6">
              <a:extLst>
                <a:ext uri="{FF2B5EF4-FFF2-40B4-BE49-F238E27FC236}">
                  <a16:creationId xmlns:a16="http://schemas.microsoft.com/office/drawing/2014/main" id="{5E4DD82F-1ADD-03AF-1D88-857139F4AC9E}"/>
                </a:ext>
              </a:extLst>
            </p:cNvPr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6">
              <a:extLst>
                <a:ext uri="{FF2B5EF4-FFF2-40B4-BE49-F238E27FC236}">
                  <a16:creationId xmlns:a16="http://schemas.microsoft.com/office/drawing/2014/main" id="{08595D78-E201-5940-A8D5-4BC0A806A45A}"/>
                </a:ext>
              </a:extLst>
            </p:cNvPr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6">
              <a:extLst>
                <a:ext uri="{FF2B5EF4-FFF2-40B4-BE49-F238E27FC236}">
                  <a16:creationId xmlns:a16="http://schemas.microsoft.com/office/drawing/2014/main" id="{0AF6E923-46B4-EFE9-261A-08D902FD0063}"/>
                </a:ext>
              </a:extLst>
            </p:cNvPr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6">
              <a:extLst>
                <a:ext uri="{FF2B5EF4-FFF2-40B4-BE49-F238E27FC236}">
                  <a16:creationId xmlns:a16="http://schemas.microsoft.com/office/drawing/2014/main" id="{83312FFC-98A5-B8B2-C54F-E66E6045F7C8}"/>
                </a:ext>
              </a:extLst>
            </p:cNvPr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6">
              <a:extLst>
                <a:ext uri="{FF2B5EF4-FFF2-40B4-BE49-F238E27FC236}">
                  <a16:creationId xmlns:a16="http://schemas.microsoft.com/office/drawing/2014/main" id="{F008F998-9B58-D6CC-24A2-AECD5D3F4232}"/>
                </a:ext>
              </a:extLst>
            </p:cNvPr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6">
              <a:extLst>
                <a:ext uri="{FF2B5EF4-FFF2-40B4-BE49-F238E27FC236}">
                  <a16:creationId xmlns:a16="http://schemas.microsoft.com/office/drawing/2014/main" id="{2989142D-7A80-0873-8AAE-073D1EA3F19B}"/>
                </a:ext>
              </a:extLst>
            </p:cNvPr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6">
              <a:extLst>
                <a:ext uri="{FF2B5EF4-FFF2-40B4-BE49-F238E27FC236}">
                  <a16:creationId xmlns:a16="http://schemas.microsoft.com/office/drawing/2014/main" id="{0ED373B1-6D7D-3DF0-D0F8-C5ECC12C0506}"/>
                </a:ext>
              </a:extLst>
            </p:cNvPr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6">
              <a:extLst>
                <a:ext uri="{FF2B5EF4-FFF2-40B4-BE49-F238E27FC236}">
                  <a16:creationId xmlns:a16="http://schemas.microsoft.com/office/drawing/2014/main" id="{E41940F1-00CE-A678-37AB-558856E47A5D}"/>
                </a:ext>
              </a:extLst>
            </p:cNvPr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6">
              <a:extLst>
                <a:ext uri="{FF2B5EF4-FFF2-40B4-BE49-F238E27FC236}">
                  <a16:creationId xmlns:a16="http://schemas.microsoft.com/office/drawing/2014/main" id="{3E007282-5F76-0EBF-F7DE-A32DE4BD0D46}"/>
                </a:ext>
              </a:extLst>
            </p:cNvPr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6">
              <a:extLst>
                <a:ext uri="{FF2B5EF4-FFF2-40B4-BE49-F238E27FC236}">
                  <a16:creationId xmlns:a16="http://schemas.microsoft.com/office/drawing/2014/main" id="{EB4D7EC1-7104-DF87-72FE-C6A03B59FF10}"/>
                </a:ext>
              </a:extLst>
            </p:cNvPr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6">
              <a:extLst>
                <a:ext uri="{FF2B5EF4-FFF2-40B4-BE49-F238E27FC236}">
                  <a16:creationId xmlns:a16="http://schemas.microsoft.com/office/drawing/2014/main" id="{57AB0CAB-E146-AF4C-03C0-755ED9A788AB}"/>
                </a:ext>
              </a:extLst>
            </p:cNvPr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6">
              <a:extLst>
                <a:ext uri="{FF2B5EF4-FFF2-40B4-BE49-F238E27FC236}">
                  <a16:creationId xmlns:a16="http://schemas.microsoft.com/office/drawing/2014/main" id="{0586254A-7331-BC78-B3DA-D362C604A612}"/>
                </a:ext>
              </a:extLst>
            </p:cNvPr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6">
              <a:extLst>
                <a:ext uri="{FF2B5EF4-FFF2-40B4-BE49-F238E27FC236}">
                  <a16:creationId xmlns:a16="http://schemas.microsoft.com/office/drawing/2014/main" id="{BC4465C8-77E8-553C-DBBD-39D50D9C8907}"/>
                </a:ext>
              </a:extLst>
            </p:cNvPr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6">
              <a:extLst>
                <a:ext uri="{FF2B5EF4-FFF2-40B4-BE49-F238E27FC236}">
                  <a16:creationId xmlns:a16="http://schemas.microsoft.com/office/drawing/2014/main" id="{50B30B47-F8AB-ADA5-76E4-54B19EE09799}"/>
                </a:ext>
              </a:extLst>
            </p:cNvPr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6">
              <a:extLst>
                <a:ext uri="{FF2B5EF4-FFF2-40B4-BE49-F238E27FC236}">
                  <a16:creationId xmlns:a16="http://schemas.microsoft.com/office/drawing/2014/main" id="{5723C1F5-469E-E782-4F5B-E0594814922D}"/>
                </a:ext>
              </a:extLst>
            </p:cNvPr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6">
              <a:extLst>
                <a:ext uri="{FF2B5EF4-FFF2-40B4-BE49-F238E27FC236}">
                  <a16:creationId xmlns:a16="http://schemas.microsoft.com/office/drawing/2014/main" id="{4E4EE37D-C5FA-D6DB-2B90-34020F365F84}"/>
                </a:ext>
              </a:extLst>
            </p:cNvPr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6">
              <a:extLst>
                <a:ext uri="{FF2B5EF4-FFF2-40B4-BE49-F238E27FC236}">
                  <a16:creationId xmlns:a16="http://schemas.microsoft.com/office/drawing/2014/main" id="{242BC9D2-C839-DAFE-A54F-AB2AF2F6C931}"/>
                </a:ext>
              </a:extLst>
            </p:cNvPr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6">
              <a:extLst>
                <a:ext uri="{FF2B5EF4-FFF2-40B4-BE49-F238E27FC236}">
                  <a16:creationId xmlns:a16="http://schemas.microsoft.com/office/drawing/2014/main" id="{45E2BC46-B61F-1B85-B8FD-F1D8319267AE}"/>
                </a:ext>
              </a:extLst>
            </p:cNvPr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6">
              <a:extLst>
                <a:ext uri="{FF2B5EF4-FFF2-40B4-BE49-F238E27FC236}">
                  <a16:creationId xmlns:a16="http://schemas.microsoft.com/office/drawing/2014/main" id="{1DC9C5D8-403F-BD2D-507A-4C1471B29168}"/>
                </a:ext>
              </a:extLst>
            </p:cNvPr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6">
              <a:extLst>
                <a:ext uri="{FF2B5EF4-FFF2-40B4-BE49-F238E27FC236}">
                  <a16:creationId xmlns:a16="http://schemas.microsoft.com/office/drawing/2014/main" id="{F7FBE52E-4AC2-06A1-FC46-7239D52D248D}"/>
                </a:ext>
              </a:extLst>
            </p:cNvPr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6">
              <a:extLst>
                <a:ext uri="{FF2B5EF4-FFF2-40B4-BE49-F238E27FC236}">
                  <a16:creationId xmlns:a16="http://schemas.microsoft.com/office/drawing/2014/main" id="{CE156449-705E-3BC6-B726-CFA98FB17936}"/>
                </a:ext>
              </a:extLst>
            </p:cNvPr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6">
              <a:extLst>
                <a:ext uri="{FF2B5EF4-FFF2-40B4-BE49-F238E27FC236}">
                  <a16:creationId xmlns:a16="http://schemas.microsoft.com/office/drawing/2014/main" id="{D2F0AD09-2D3B-5F19-7B3E-3D5309EE6BD9}"/>
                </a:ext>
              </a:extLst>
            </p:cNvPr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6">
              <a:extLst>
                <a:ext uri="{FF2B5EF4-FFF2-40B4-BE49-F238E27FC236}">
                  <a16:creationId xmlns:a16="http://schemas.microsoft.com/office/drawing/2014/main" id="{84C21044-F4E7-02E3-B736-B4BDBCCA0D6F}"/>
                </a:ext>
              </a:extLst>
            </p:cNvPr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6">
              <a:extLst>
                <a:ext uri="{FF2B5EF4-FFF2-40B4-BE49-F238E27FC236}">
                  <a16:creationId xmlns:a16="http://schemas.microsoft.com/office/drawing/2014/main" id="{626787E8-3F0E-921F-8B6D-8228E2FBF668}"/>
                </a:ext>
              </a:extLst>
            </p:cNvPr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6">
              <a:extLst>
                <a:ext uri="{FF2B5EF4-FFF2-40B4-BE49-F238E27FC236}">
                  <a16:creationId xmlns:a16="http://schemas.microsoft.com/office/drawing/2014/main" id="{8113CBDB-D7BF-7661-9255-2767731A7CB2}"/>
                </a:ext>
              </a:extLst>
            </p:cNvPr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6">
              <a:extLst>
                <a:ext uri="{FF2B5EF4-FFF2-40B4-BE49-F238E27FC236}">
                  <a16:creationId xmlns:a16="http://schemas.microsoft.com/office/drawing/2014/main" id="{A2840C09-610E-3A7B-EDC3-8DD6298B7728}"/>
                </a:ext>
              </a:extLst>
            </p:cNvPr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6">
              <a:extLst>
                <a:ext uri="{FF2B5EF4-FFF2-40B4-BE49-F238E27FC236}">
                  <a16:creationId xmlns:a16="http://schemas.microsoft.com/office/drawing/2014/main" id="{8BCA6919-26E0-CCB3-B42F-607B87DC9781}"/>
                </a:ext>
              </a:extLst>
            </p:cNvPr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6" name="Google Shape;836;p46">
            <a:extLst>
              <a:ext uri="{FF2B5EF4-FFF2-40B4-BE49-F238E27FC236}">
                <a16:creationId xmlns:a16="http://schemas.microsoft.com/office/drawing/2014/main" id="{C3BFA09A-6F77-65C4-67E4-F03BBFFA428F}"/>
              </a:ext>
            </a:extLst>
          </p:cNvPr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7" name="Google Shape;837;p46">
            <a:extLst>
              <a:ext uri="{FF2B5EF4-FFF2-40B4-BE49-F238E27FC236}">
                <a16:creationId xmlns:a16="http://schemas.microsoft.com/office/drawing/2014/main" id="{17A6F19A-508F-5431-1339-1E94645A4839}"/>
              </a:ext>
            </a:extLst>
          </p:cNvPr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8" name="Google Shape;838;p46">
            <a:extLst>
              <a:ext uri="{FF2B5EF4-FFF2-40B4-BE49-F238E27FC236}">
                <a16:creationId xmlns:a16="http://schemas.microsoft.com/office/drawing/2014/main" id="{E70D759F-C7C0-7F73-3624-F71413B61C32}"/>
              </a:ext>
            </a:extLst>
          </p:cNvPr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839" name="Google Shape;839;p46">
            <a:extLst>
              <a:ext uri="{FF2B5EF4-FFF2-40B4-BE49-F238E27FC236}">
                <a16:creationId xmlns:a16="http://schemas.microsoft.com/office/drawing/2014/main" id="{CC161A94-5D58-A065-F085-CFB2AB56DD24}"/>
              </a:ext>
            </a:extLst>
          </p:cNvPr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2" name="Google Shape;10115;p80">
            <a:extLst>
              <a:ext uri="{FF2B5EF4-FFF2-40B4-BE49-F238E27FC236}">
                <a16:creationId xmlns:a16="http://schemas.microsoft.com/office/drawing/2014/main" id="{5DD03CC9-B781-45D4-5442-8C02C3E3D952}"/>
              </a:ext>
            </a:extLst>
          </p:cNvPr>
          <p:cNvGrpSpPr/>
          <p:nvPr/>
        </p:nvGrpSpPr>
        <p:grpSpPr>
          <a:xfrm>
            <a:off x="4041857" y="4095226"/>
            <a:ext cx="966363" cy="816974"/>
            <a:chOff x="-61783350" y="2297100"/>
            <a:chExt cx="316650" cy="3166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Google Shape;10116;p80">
              <a:extLst>
                <a:ext uri="{FF2B5EF4-FFF2-40B4-BE49-F238E27FC236}">
                  <a16:creationId xmlns:a16="http://schemas.microsoft.com/office/drawing/2014/main" id="{E0DAD355-00B5-1CE8-4A7E-073A3A7684ED}"/>
                </a:ext>
              </a:extLst>
            </p:cNvPr>
            <p:cNvSpPr/>
            <p:nvPr/>
          </p:nvSpPr>
          <p:spPr>
            <a:xfrm>
              <a:off x="-61783350" y="2297100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117;p80">
              <a:extLst>
                <a:ext uri="{FF2B5EF4-FFF2-40B4-BE49-F238E27FC236}">
                  <a16:creationId xmlns:a16="http://schemas.microsoft.com/office/drawing/2014/main" id="{3D0C0DFE-BC2A-15AA-7F0C-9F5C5325C77C}"/>
                </a:ext>
              </a:extLst>
            </p:cNvPr>
            <p:cNvSpPr/>
            <p:nvPr/>
          </p:nvSpPr>
          <p:spPr>
            <a:xfrm>
              <a:off x="-61742375" y="2387675"/>
              <a:ext cx="275675" cy="151250"/>
            </a:xfrm>
            <a:custGeom>
              <a:avLst/>
              <a:gdLst/>
              <a:ahLst/>
              <a:cxnLst/>
              <a:rect l="l" t="t" r="r" b="b"/>
              <a:pathLst>
                <a:path w="11027" h="6050" extrusionOk="0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1053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8" name="Google Shape;1458;p66"/>
          <p:cNvGrpSpPr/>
          <p:nvPr/>
        </p:nvGrpSpPr>
        <p:grpSpPr>
          <a:xfrm>
            <a:off x="2261286" y="1956359"/>
            <a:ext cx="4434817" cy="2251117"/>
            <a:chOff x="1926149" y="2333240"/>
            <a:chExt cx="4893522" cy="2561094"/>
          </a:xfrm>
        </p:grpSpPr>
        <p:sp>
          <p:nvSpPr>
            <p:cNvPr id="1459" name="Google Shape;1459;p66"/>
            <p:cNvSpPr/>
            <p:nvPr/>
          </p:nvSpPr>
          <p:spPr>
            <a:xfrm>
              <a:off x="3280064" y="3533682"/>
              <a:ext cx="445178" cy="88597"/>
            </a:xfrm>
            <a:custGeom>
              <a:avLst/>
              <a:gdLst/>
              <a:ahLst/>
              <a:cxnLst/>
              <a:rect l="l" t="t" r="r" b="b"/>
              <a:pathLst>
                <a:path w="13411" h="2669" extrusionOk="0">
                  <a:moveTo>
                    <a:pt x="1335" y="0"/>
                  </a:moveTo>
                  <a:cubicBezTo>
                    <a:pt x="568" y="0"/>
                    <a:pt x="0" y="601"/>
                    <a:pt x="0" y="1335"/>
                  </a:cubicBezTo>
                  <a:cubicBezTo>
                    <a:pt x="0" y="2102"/>
                    <a:pt x="568" y="2669"/>
                    <a:pt x="1335" y="2669"/>
                  </a:cubicBezTo>
                  <a:lnTo>
                    <a:pt x="12076" y="2669"/>
                  </a:lnTo>
                  <a:cubicBezTo>
                    <a:pt x="12843" y="2669"/>
                    <a:pt x="13410" y="2068"/>
                    <a:pt x="13410" y="1335"/>
                  </a:cubicBezTo>
                  <a:cubicBezTo>
                    <a:pt x="13410" y="601"/>
                    <a:pt x="12843" y="0"/>
                    <a:pt x="12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6"/>
            <p:cNvSpPr/>
            <p:nvPr/>
          </p:nvSpPr>
          <p:spPr>
            <a:xfrm>
              <a:off x="3193692" y="3107379"/>
              <a:ext cx="486141" cy="227054"/>
            </a:xfrm>
            <a:custGeom>
              <a:avLst/>
              <a:gdLst/>
              <a:ahLst/>
              <a:cxnLst/>
              <a:rect l="l" t="t" r="r" b="b"/>
              <a:pathLst>
                <a:path w="14645" h="6840" extrusionOk="0">
                  <a:moveTo>
                    <a:pt x="2569" y="1"/>
                  </a:moveTo>
                  <a:cubicBezTo>
                    <a:pt x="1802" y="1"/>
                    <a:pt x="1235" y="601"/>
                    <a:pt x="1235" y="1335"/>
                  </a:cubicBezTo>
                  <a:cubicBezTo>
                    <a:pt x="1235" y="2102"/>
                    <a:pt x="1802" y="2669"/>
                    <a:pt x="2569" y="2669"/>
                  </a:cubicBezTo>
                  <a:lnTo>
                    <a:pt x="3403" y="2669"/>
                  </a:lnTo>
                  <a:cubicBezTo>
                    <a:pt x="3803" y="2669"/>
                    <a:pt x="4137" y="3003"/>
                    <a:pt x="4137" y="3437"/>
                  </a:cubicBezTo>
                  <a:cubicBezTo>
                    <a:pt x="4137" y="3837"/>
                    <a:pt x="3803" y="4170"/>
                    <a:pt x="3403" y="4170"/>
                  </a:cubicBezTo>
                  <a:lnTo>
                    <a:pt x="1335" y="4170"/>
                  </a:lnTo>
                  <a:cubicBezTo>
                    <a:pt x="601" y="4170"/>
                    <a:pt x="1" y="4771"/>
                    <a:pt x="1" y="5505"/>
                  </a:cubicBezTo>
                  <a:cubicBezTo>
                    <a:pt x="1" y="6272"/>
                    <a:pt x="601" y="6839"/>
                    <a:pt x="1335" y="6839"/>
                  </a:cubicBezTo>
                  <a:lnTo>
                    <a:pt x="12109" y="6839"/>
                  </a:lnTo>
                  <a:cubicBezTo>
                    <a:pt x="12843" y="6839"/>
                    <a:pt x="13444" y="6272"/>
                    <a:pt x="13444" y="5505"/>
                  </a:cubicBezTo>
                  <a:cubicBezTo>
                    <a:pt x="13444" y="4771"/>
                    <a:pt x="12843" y="4170"/>
                    <a:pt x="12109" y="4170"/>
                  </a:cubicBezTo>
                  <a:lnTo>
                    <a:pt x="10842" y="4170"/>
                  </a:lnTo>
                  <a:cubicBezTo>
                    <a:pt x="10441" y="4170"/>
                    <a:pt x="10108" y="3837"/>
                    <a:pt x="10108" y="3437"/>
                  </a:cubicBezTo>
                  <a:cubicBezTo>
                    <a:pt x="10108" y="3003"/>
                    <a:pt x="10441" y="2669"/>
                    <a:pt x="10842" y="2669"/>
                  </a:cubicBezTo>
                  <a:lnTo>
                    <a:pt x="13310" y="2669"/>
                  </a:lnTo>
                  <a:cubicBezTo>
                    <a:pt x="13347" y="2673"/>
                    <a:pt x="13384" y="2674"/>
                    <a:pt x="13420" y="2674"/>
                  </a:cubicBezTo>
                  <a:cubicBezTo>
                    <a:pt x="14131" y="2674"/>
                    <a:pt x="14644" y="2065"/>
                    <a:pt x="14644" y="1335"/>
                  </a:cubicBezTo>
                  <a:cubicBezTo>
                    <a:pt x="14644" y="601"/>
                    <a:pt x="14077" y="1"/>
                    <a:pt x="13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1" name="Google Shape;1461;p66"/>
            <p:cNvGrpSpPr/>
            <p:nvPr/>
          </p:nvGrpSpPr>
          <p:grpSpPr>
            <a:xfrm>
              <a:off x="5477428" y="2704166"/>
              <a:ext cx="196608" cy="202633"/>
              <a:chOff x="5336528" y="2787463"/>
              <a:chExt cx="53015" cy="54653"/>
            </a:xfrm>
          </p:grpSpPr>
          <p:sp>
            <p:nvSpPr>
              <p:cNvPr id="1462" name="Google Shape;1462;p66"/>
              <p:cNvSpPr/>
              <p:nvPr/>
            </p:nvSpPr>
            <p:spPr>
              <a:xfrm>
                <a:off x="5336528" y="2787463"/>
                <a:ext cx="26238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35" fill="none" extrusionOk="0">
                    <a:moveTo>
                      <a:pt x="1602" y="0"/>
                    </a:moveTo>
                    <a:cubicBezTo>
                      <a:pt x="1602" y="901"/>
                      <a:pt x="868" y="1635"/>
                      <a:pt x="1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66"/>
              <p:cNvSpPr/>
              <p:nvPr/>
            </p:nvSpPr>
            <p:spPr>
              <a:xfrm>
                <a:off x="5362749" y="2787463"/>
                <a:ext cx="26795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5" fill="none" extrusionOk="0">
                    <a:moveTo>
                      <a:pt x="1" y="0"/>
                    </a:moveTo>
                    <a:cubicBezTo>
                      <a:pt x="1" y="901"/>
                      <a:pt x="768" y="1635"/>
                      <a:pt x="1635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66"/>
              <p:cNvSpPr/>
              <p:nvPr/>
            </p:nvSpPr>
            <p:spPr>
              <a:xfrm>
                <a:off x="5336528" y="2815322"/>
                <a:ext cx="26238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36" fill="none" extrusionOk="0">
                    <a:moveTo>
                      <a:pt x="1602" y="1635"/>
                    </a:moveTo>
                    <a:cubicBezTo>
                      <a:pt x="1602" y="735"/>
                      <a:pt x="868" y="1"/>
                      <a:pt x="1" y="1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66"/>
              <p:cNvSpPr/>
              <p:nvPr/>
            </p:nvSpPr>
            <p:spPr>
              <a:xfrm>
                <a:off x="5362749" y="2815322"/>
                <a:ext cx="26795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6" fill="none" extrusionOk="0">
                    <a:moveTo>
                      <a:pt x="1" y="1635"/>
                    </a:moveTo>
                    <a:cubicBezTo>
                      <a:pt x="1" y="735"/>
                      <a:pt x="768" y="1"/>
                      <a:pt x="1635" y="1"/>
                    </a:cubicBezTo>
                  </a:path>
                </a:pathLst>
              </a:custGeom>
              <a:solidFill>
                <a:schemeClr val="accent5"/>
              </a:solidFill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6" name="Google Shape;1466;p66"/>
            <p:cNvGrpSpPr/>
            <p:nvPr/>
          </p:nvGrpSpPr>
          <p:grpSpPr>
            <a:xfrm>
              <a:off x="3429710" y="3803737"/>
              <a:ext cx="196609" cy="196604"/>
              <a:chOff x="3456117" y="3327227"/>
              <a:chExt cx="53556" cy="53556"/>
            </a:xfrm>
          </p:grpSpPr>
          <p:sp>
            <p:nvSpPr>
              <p:cNvPr id="1467" name="Google Shape;1467;p66"/>
              <p:cNvSpPr/>
              <p:nvPr/>
            </p:nvSpPr>
            <p:spPr>
              <a:xfrm>
                <a:off x="3456117" y="3327227"/>
                <a:ext cx="2677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02" fill="none" extrusionOk="0">
                    <a:moveTo>
                      <a:pt x="1635" y="0"/>
                    </a:moveTo>
                    <a:cubicBezTo>
                      <a:pt x="1635" y="901"/>
                      <a:pt x="901" y="1601"/>
                      <a:pt x="0" y="1601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66"/>
              <p:cNvSpPr/>
              <p:nvPr/>
            </p:nvSpPr>
            <p:spPr>
              <a:xfrm>
                <a:off x="3482878" y="3327227"/>
                <a:ext cx="26795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" y="0"/>
                    </a:moveTo>
                    <a:cubicBezTo>
                      <a:pt x="1" y="901"/>
                      <a:pt x="768" y="1601"/>
                      <a:pt x="1635" y="1601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66"/>
              <p:cNvSpPr/>
              <p:nvPr/>
            </p:nvSpPr>
            <p:spPr>
              <a:xfrm>
                <a:off x="3456117" y="3354545"/>
                <a:ext cx="2677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02" fill="none" extrusionOk="0">
                    <a:moveTo>
                      <a:pt x="1635" y="1601"/>
                    </a:moveTo>
                    <a:cubicBezTo>
                      <a:pt x="1635" y="701"/>
                      <a:pt x="901" y="0"/>
                      <a:pt x="0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66"/>
              <p:cNvSpPr/>
              <p:nvPr/>
            </p:nvSpPr>
            <p:spPr>
              <a:xfrm>
                <a:off x="3482878" y="3354545"/>
                <a:ext cx="26794" cy="2623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" y="1601"/>
                    </a:moveTo>
                    <a:cubicBezTo>
                      <a:pt x="1" y="701"/>
                      <a:pt x="768" y="0"/>
                      <a:pt x="1635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" name="Google Shape;1471;p66"/>
            <p:cNvGrpSpPr/>
            <p:nvPr/>
          </p:nvGrpSpPr>
          <p:grpSpPr>
            <a:xfrm>
              <a:off x="5854498" y="3032085"/>
              <a:ext cx="196608" cy="202633"/>
              <a:chOff x="4947000" y="2769972"/>
              <a:chExt cx="53015" cy="54653"/>
            </a:xfrm>
          </p:grpSpPr>
          <p:sp>
            <p:nvSpPr>
              <p:cNvPr id="1472" name="Google Shape;1472;p66"/>
              <p:cNvSpPr/>
              <p:nvPr/>
            </p:nvSpPr>
            <p:spPr>
              <a:xfrm>
                <a:off x="4947000" y="2769972"/>
                <a:ext cx="26795" cy="26254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3" fill="none" extrusionOk="0">
                    <a:moveTo>
                      <a:pt x="1635" y="1"/>
                    </a:moveTo>
                    <a:cubicBezTo>
                      <a:pt x="1635" y="902"/>
                      <a:pt x="868" y="1602"/>
                      <a:pt x="1" y="1602"/>
                    </a:cubicBezTo>
                  </a:path>
                </a:pathLst>
              </a:custGeom>
              <a:solidFill>
                <a:schemeClr val="accent5"/>
              </a:solidFill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66"/>
              <p:cNvSpPr/>
              <p:nvPr/>
            </p:nvSpPr>
            <p:spPr>
              <a:xfrm>
                <a:off x="4973778" y="2769972"/>
                <a:ext cx="26238" cy="26254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03" fill="none" extrusionOk="0">
                    <a:moveTo>
                      <a:pt x="0" y="1"/>
                    </a:moveTo>
                    <a:cubicBezTo>
                      <a:pt x="0" y="902"/>
                      <a:pt x="734" y="1602"/>
                      <a:pt x="1602" y="1602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66"/>
              <p:cNvSpPr/>
              <p:nvPr/>
            </p:nvSpPr>
            <p:spPr>
              <a:xfrm>
                <a:off x="4947000" y="2797847"/>
                <a:ext cx="26795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5" fill="none" extrusionOk="0">
                    <a:moveTo>
                      <a:pt x="1635" y="1635"/>
                    </a:moveTo>
                    <a:cubicBezTo>
                      <a:pt x="1635" y="701"/>
                      <a:pt x="868" y="0"/>
                      <a:pt x="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66"/>
              <p:cNvSpPr/>
              <p:nvPr/>
            </p:nvSpPr>
            <p:spPr>
              <a:xfrm>
                <a:off x="4973778" y="2797847"/>
                <a:ext cx="26238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35" fill="none" extrusionOk="0">
                    <a:moveTo>
                      <a:pt x="0" y="1635"/>
                    </a:moveTo>
                    <a:cubicBezTo>
                      <a:pt x="0" y="701"/>
                      <a:pt x="734" y="0"/>
                      <a:pt x="1602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6" name="Google Shape;1476;p66"/>
            <p:cNvGrpSpPr/>
            <p:nvPr/>
          </p:nvGrpSpPr>
          <p:grpSpPr>
            <a:xfrm>
              <a:off x="2669854" y="3296305"/>
              <a:ext cx="143036" cy="144473"/>
              <a:chOff x="3323899" y="3081380"/>
              <a:chExt cx="53015" cy="53556"/>
            </a:xfrm>
          </p:grpSpPr>
          <p:sp>
            <p:nvSpPr>
              <p:cNvPr id="1477" name="Google Shape;1477;p66"/>
              <p:cNvSpPr/>
              <p:nvPr/>
            </p:nvSpPr>
            <p:spPr>
              <a:xfrm>
                <a:off x="3323899" y="3081380"/>
                <a:ext cx="26794" cy="2623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635" y="1"/>
                    </a:moveTo>
                    <a:cubicBezTo>
                      <a:pt x="1635" y="901"/>
                      <a:pt x="868" y="1602"/>
                      <a:pt x="1" y="1602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66"/>
              <p:cNvSpPr/>
              <p:nvPr/>
            </p:nvSpPr>
            <p:spPr>
              <a:xfrm>
                <a:off x="3350677" y="3081380"/>
                <a:ext cx="2623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02" fill="none" extrusionOk="0">
                    <a:moveTo>
                      <a:pt x="0" y="1"/>
                    </a:moveTo>
                    <a:cubicBezTo>
                      <a:pt x="0" y="901"/>
                      <a:pt x="734" y="1602"/>
                      <a:pt x="1601" y="1602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66"/>
              <p:cNvSpPr/>
              <p:nvPr/>
            </p:nvSpPr>
            <p:spPr>
              <a:xfrm>
                <a:off x="3323899" y="3108698"/>
                <a:ext cx="26795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635" y="1602"/>
                    </a:moveTo>
                    <a:cubicBezTo>
                      <a:pt x="1635" y="701"/>
                      <a:pt x="868" y="0"/>
                      <a:pt x="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66"/>
              <p:cNvSpPr/>
              <p:nvPr/>
            </p:nvSpPr>
            <p:spPr>
              <a:xfrm>
                <a:off x="3350677" y="3108698"/>
                <a:ext cx="2623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02" fill="none" extrusionOk="0">
                    <a:moveTo>
                      <a:pt x="0" y="1602"/>
                    </a:moveTo>
                    <a:cubicBezTo>
                      <a:pt x="0" y="701"/>
                      <a:pt x="734" y="0"/>
                      <a:pt x="160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1" name="Google Shape;1481;p66"/>
            <p:cNvGrpSpPr/>
            <p:nvPr/>
          </p:nvGrpSpPr>
          <p:grpSpPr>
            <a:xfrm>
              <a:off x="4107177" y="2859000"/>
              <a:ext cx="143032" cy="146039"/>
              <a:chOff x="3840716" y="2890709"/>
              <a:chExt cx="53556" cy="54653"/>
            </a:xfrm>
          </p:grpSpPr>
          <p:sp>
            <p:nvSpPr>
              <p:cNvPr id="1482" name="Google Shape;1482;p66"/>
              <p:cNvSpPr/>
              <p:nvPr/>
            </p:nvSpPr>
            <p:spPr>
              <a:xfrm>
                <a:off x="3840716" y="2890709"/>
                <a:ext cx="26795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6" fill="none" extrusionOk="0">
                    <a:moveTo>
                      <a:pt x="1635" y="1"/>
                    </a:moveTo>
                    <a:cubicBezTo>
                      <a:pt x="1635" y="902"/>
                      <a:pt x="868" y="1635"/>
                      <a:pt x="1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66"/>
              <p:cNvSpPr/>
              <p:nvPr/>
            </p:nvSpPr>
            <p:spPr>
              <a:xfrm>
                <a:off x="3867493" y="2890709"/>
                <a:ext cx="26778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36" fill="none" extrusionOk="0">
                    <a:moveTo>
                      <a:pt x="0" y="1"/>
                    </a:moveTo>
                    <a:cubicBezTo>
                      <a:pt x="0" y="902"/>
                      <a:pt x="734" y="1635"/>
                      <a:pt x="1635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66"/>
              <p:cNvSpPr/>
              <p:nvPr/>
            </p:nvSpPr>
            <p:spPr>
              <a:xfrm>
                <a:off x="3840716" y="2918584"/>
                <a:ext cx="26795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5" fill="none" extrusionOk="0">
                    <a:moveTo>
                      <a:pt x="1635" y="1635"/>
                    </a:moveTo>
                    <a:cubicBezTo>
                      <a:pt x="1635" y="701"/>
                      <a:pt x="868" y="0"/>
                      <a:pt x="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66"/>
              <p:cNvSpPr/>
              <p:nvPr/>
            </p:nvSpPr>
            <p:spPr>
              <a:xfrm>
                <a:off x="3867493" y="2918584"/>
                <a:ext cx="26778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35" fill="none" extrusionOk="0">
                    <a:moveTo>
                      <a:pt x="0" y="1635"/>
                    </a:moveTo>
                    <a:cubicBezTo>
                      <a:pt x="0" y="701"/>
                      <a:pt x="734" y="0"/>
                      <a:pt x="1635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6" name="Google Shape;1486;p66"/>
            <p:cNvSpPr/>
            <p:nvPr/>
          </p:nvSpPr>
          <p:spPr>
            <a:xfrm>
              <a:off x="2643020" y="4313828"/>
              <a:ext cx="3677232" cy="514930"/>
            </a:xfrm>
            <a:custGeom>
              <a:avLst/>
              <a:gdLst/>
              <a:ahLst/>
              <a:cxnLst/>
              <a:rect l="l" t="t" r="r" b="b"/>
              <a:pathLst>
                <a:path w="141269" h="28755" extrusionOk="0">
                  <a:moveTo>
                    <a:pt x="13811" y="1"/>
                  </a:moveTo>
                  <a:cubicBezTo>
                    <a:pt x="12043" y="1"/>
                    <a:pt x="10675" y="1402"/>
                    <a:pt x="10675" y="3103"/>
                  </a:cubicBezTo>
                  <a:cubicBezTo>
                    <a:pt x="10675" y="4871"/>
                    <a:pt x="12110" y="6239"/>
                    <a:pt x="13811" y="6239"/>
                  </a:cubicBezTo>
                  <a:lnTo>
                    <a:pt x="17046" y="6239"/>
                  </a:lnTo>
                  <a:cubicBezTo>
                    <a:pt x="18447" y="6239"/>
                    <a:pt x="19548" y="7373"/>
                    <a:pt x="19548" y="8741"/>
                  </a:cubicBezTo>
                  <a:cubicBezTo>
                    <a:pt x="19548" y="10108"/>
                    <a:pt x="18447" y="11242"/>
                    <a:pt x="17046" y="11242"/>
                  </a:cubicBezTo>
                  <a:lnTo>
                    <a:pt x="3137" y="11242"/>
                  </a:lnTo>
                  <a:cubicBezTo>
                    <a:pt x="1369" y="11242"/>
                    <a:pt x="1" y="12677"/>
                    <a:pt x="1" y="14378"/>
                  </a:cubicBezTo>
                  <a:cubicBezTo>
                    <a:pt x="1" y="16112"/>
                    <a:pt x="1435" y="17513"/>
                    <a:pt x="3137" y="17513"/>
                  </a:cubicBezTo>
                  <a:lnTo>
                    <a:pt x="26520" y="17513"/>
                  </a:lnTo>
                  <a:cubicBezTo>
                    <a:pt x="27888" y="17513"/>
                    <a:pt x="29022" y="18614"/>
                    <a:pt x="29022" y="20015"/>
                  </a:cubicBezTo>
                  <a:cubicBezTo>
                    <a:pt x="29022" y="21383"/>
                    <a:pt x="27888" y="22517"/>
                    <a:pt x="26520" y="22517"/>
                  </a:cubicBezTo>
                  <a:lnTo>
                    <a:pt x="11609" y="22517"/>
                  </a:lnTo>
                  <a:cubicBezTo>
                    <a:pt x="9841" y="22517"/>
                    <a:pt x="8474" y="23918"/>
                    <a:pt x="8474" y="25619"/>
                  </a:cubicBezTo>
                  <a:cubicBezTo>
                    <a:pt x="8474" y="27387"/>
                    <a:pt x="9875" y="28755"/>
                    <a:pt x="11609" y="28755"/>
                  </a:cubicBezTo>
                  <a:lnTo>
                    <a:pt x="138133" y="28755"/>
                  </a:lnTo>
                  <a:cubicBezTo>
                    <a:pt x="139901" y="28755"/>
                    <a:pt x="141268" y="27354"/>
                    <a:pt x="141268" y="25619"/>
                  </a:cubicBezTo>
                  <a:cubicBezTo>
                    <a:pt x="141268" y="23885"/>
                    <a:pt x="139867" y="22517"/>
                    <a:pt x="138133" y="22517"/>
                  </a:cubicBezTo>
                  <a:lnTo>
                    <a:pt x="129260" y="22517"/>
                  </a:lnTo>
                  <a:cubicBezTo>
                    <a:pt x="127859" y="22517"/>
                    <a:pt x="126758" y="21383"/>
                    <a:pt x="126758" y="20015"/>
                  </a:cubicBezTo>
                  <a:cubicBezTo>
                    <a:pt x="126758" y="18614"/>
                    <a:pt x="127892" y="17513"/>
                    <a:pt x="129260" y="17513"/>
                  </a:cubicBezTo>
                  <a:lnTo>
                    <a:pt x="131495" y="17513"/>
                  </a:lnTo>
                  <a:cubicBezTo>
                    <a:pt x="133263" y="17513"/>
                    <a:pt x="134630" y="16079"/>
                    <a:pt x="134630" y="14378"/>
                  </a:cubicBezTo>
                  <a:cubicBezTo>
                    <a:pt x="134630" y="12610"/>
                    <a:pt x="133229" y="11242"/>
                    <a:pt x="131495" y="11242"/>
                  </a:cubicBezTo>
                  <a:lnTo>
                    <a:pt x="121254" y="11242"/>
                  </a:lnTo>
                  <a:cubicBezTo>
                    <a:pt x="119887" y="11242"/>
                    <a:pt x="118752" y="10108"/>
                    <a:pt x="118752" y="8741"/>
                  </a:cubicBezTo>
                  <a:cubicBezTo>
                    <a:pt x="118752" y="7373"/>
                    <a:pt x="119887" y="6239"/>
                    <a:pt x="121254" y="6239"/>
                  </a:cubicBezTo>
                  <a:lnTo>
                    <a:pt x="123623" y="6239"/>
                  </a:lnTo>
                  <a:cubicBezTo>
                    <a:pt x="125390" y="6239"/>
                    <a:pt x="126758" y="4838"/>
                    <a:pt x="126758" y="3103"/>
                  </a:cubicBezTo>
                  <a:cubicBezTo>
                    <a:pt x="126758" y="1369"/>
                    <a:pt x="125324" y="1"/>
                    <a:pt x="1236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7" name="Google Shape;1487;p66"/>
            <p:cNvGrpSpPr/>
            <p:nvPr/>
          </p:nvGrpSpPr>
          <p:grpSpPr>
            <a:xfrm>
              <a:off x="3736534" y="4487543"/>
              <a:ext cx="722734" cy="246117"/>
              <a:chOff x="3681737" y="4231921"/>
              <a:chExt cx="661057" cy="225114"/>
            </a:xfrm>
          </p:grpSpPr>
          <p:sp>
            <p:nvSpPr>
              <p:cNvPr id="1488" name="Google Shape;1488;p66"/>
              <p:cNvSpPr/>
              <p:nvPr/>
            </p:nvSpPr>
            <p:spPr>
              <a:xfrm>
                <a:off x="3681737" y="4231921"/>
                <a:ext cx="243691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14879" h="2903" extrusionOk="0">
                    <a:moveTo>
                      <a:pt x="1468" y="1"/>
                    </a:moveTo>
                    <a:cubicBezTo>
                      <a:pt x="668" y="1"/>
                      <a:pt x="1" y="668"/>
                      <a:pt x="1" y="1469"/>
                    </a:cubicBezTo>
                    <a:cubicBezTo>
                      <a:pt x="1" y="2236"/>
                      <a:pt x="668" y="2903"/>
                      <a:pt x="1468" y="2903"/>
                    </a:cubicBezTo>
                    <a:lnTo>
                      <a:pt x="13410" y="2903"/>
                    </a:lnTo>
                    <a:cubicBezTo>
                      <a:pt x="14211" y="2903"/>
                      <a:pt x="14878" y="2236"/>
                      <a:pt x="14878" y="1469"/>
                    </a:cubicBezTo>
                    <a:cubicBezTo>
                      <a:pt x="14878" y="668"/>
                      <a:pt x="14211" y="1"/>
                      <a:pt x="134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66"/>
              <p:cNvSpPr/>
              <p:nvPr/>
            </p:nvSpPr>
            <p:spPr>
              <a:xfrm>
                <a:off x="3966923" y="4231921"/>
                <a:ext cx="76502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3" extrusionOk="0">
                    <a:moveTo>
                      <a:pt x="1468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68" y="2903"/>
                    </a:cubicBezTo>
                    <a:lnTo>
                      <a:pt x="3236" y="2903"/>
                    </a:lnTo>
                    <a:cubicBezTo>
                      <a:pt x="4003" y="2903"/>
                      <a:pt x="4637" y="2236"/>
                      <a:pt x="4670" y="1469"/>
                    </a:cubicBezTo>
                    <a:cubicBezTo>
                      <a:pt x="4670" y="668"/>
                      <a:pt x="4003" y="1"/>
                      <a:pt x="3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66"/>
              <p:cNvSpPr/>
              <p:nvPr/>
            </p:nvSpPr>
            <p:spPr>
              <a:xfrm>
                <a:off x="4080011" y="4231921"/>
                <a:ext cx="76502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3" extrusionOk="0">
                    <a:moveTo>
                      <a:pt x="1434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34" y="2903"/>
                    </a:cubicBezTo>
                    <a:lnTo>
                      <a:pt x="3202" y="2903"/>
                    </a:lnTo>
                    <a:cubicBezTo>
                      <a:pt x="4003" y="2903"/>
                      <a:pt x="4603" y="2236"/>
                      <a:pt x="4670" y="1469"/>
                    </a:cubicBezTo>
                    <a:cubicBezTo>
                      <a:pt x="4670" y="668"/>
                      <a:pt x="4003" y="1"/>
                      <a:pt x="3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66"/>
              <p:cNvSpPr/>
              <p:nvPr/>
            </p:nvSpPr>
            <p:spPr>
              <a:xfrm>
                <a:off x="3681737" y="4409473"/>
                <a:ext cx="243691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14879" h="2904" extrusionOk="0">
                    <a:moveTo>
                      <a:pt x="1468" y="1"/>
                    </a:moveTo>
                    <a:cubicBezTo>
                      <a:pt x="668" y="1"/>
                      <a:pt x="1" y="668"/>
                      <a:pt x="1" y="1469"/>
                    </a:cubicBezTo>
                    <a:cubicBezTo>
                      <a:pt x="1" y="2236"/>
                      <a:pt x="668" y="2903"/>
                      <a:pt x="1468" y="2903"/>
                    </a:cubicBezTo>
                    <a:lnTo>
                      <a:pt x="13410" y="2903"/>
                    </a:lnTo>
                    <a:cubicBezTo>
                      <a:pt x="14211" y="2903"/>
                      <a:pt x="14878" y="2236"/>
                      <a:pt x="14878" y="1469"/>
                    </a:cubicBezTo>
                    <a:cubicBezTo>
                      <a:pt x="14878" y="668"/>
                      <a:pt x="14211" y="1"/>
                      <a:pt x="134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66"/>
              <p:cNvSpPr/>
              <p:nvPr/>
            </p:nvSpPr>
            <p:spPr>
              <a:xfrm>
                <a:off x="3966923" y="4409473"/>
                <a:ext cx="76502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4" extrusionOk="0">
                    <a:moveTo>
                      <a:pt x="1468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68" y="2903"/>
                    </a:cubicBezTo>
                    <a:lnTo>
                      <a:pt x="3236" y="2903"/>
                    </a:lnTo>
                    <a:cubicBezTo>
                      <a:pt x="4003" y="2903"/>
                      <a:pt x="4637" y="2236"/>
                      <a:pt x="4670" y="1469"/>
                    </a:cubicBezTo>
                    <a:cubicBezTo>
                      <a:pt x="4670" y="668"/>
                      <a:pt x="4003" y="1"/>
                      <a:pt x="3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66"/>
              <p:cNvSpPr/>
              <p:nvPr/>
            </p:nvSpPr>
            <p:spPr>
              <a:xfrm>
                <a:off x="4080011" y="4409473"/>
                <a:ext cx="76502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4" extrusionOk="0">
                    <a:moveTo>
                      <a:pt x="1434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34" y="2903"/>
                    </a:cubicBezTo>
                    <a:lnTo>
                      <a:pt x="3202" y="2903"/>
                    </a:lnTo>
                    <a:cubicBezTo>
                      <a:pt x="4003" y="2903"/>
                      <a:pt x="4603" y="2236"/>
                      <a:pt x="4670" y="1469"/>
                    </a:cubicBezTo>
                    <a:cubicBezTo>
                      <a:pt x="4670" y="668"/>
                      <a:pt x="4003" y="1"/>
                      <a:pt x="3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66"/>
              <p:cNvSpPr/>
              <p:nvPr/>
            </p:nvSpPr>
            <p:spPr>
              <a:xfrm>
                <a:off x="4266292" y="4409473"/>
                <a:ext cx="76502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4" extrusionOk="0">
                    <a:moveTo>
                      <a:pt x="1469" y="1"/>
                    </a:moveTo>
                    <a:cubicBezTo>
                      <a:pt x="668" y="1"/>
                      <a:pt x="1" y="668"/>
                      <a:pt x="1" y="1469"/>
                    </a:cubicBezTo>
                    <a:cubicBezTo>
                      <a:pt x="1" y="2236"/>
                      <a:pt x="668" y="2903"/>
                      <a:pt x="1469" y="2903"/>
                    </a:cubicBezTo>
                    <a:lnTo>
                      <a:pt x="3203" y="2903"/>
                    </a:lnTo>
                    <a:cubicBezTo>
                      <a:pt x="4037" y="2903"/>
                      <a:pt x="4671" y="2236"/>
                      <a:pt x="4671" y="1469"/>
                    </a:cubicBezTo>
                    <a:cubicBezTo>
                      <a:pt x="4671" y="668"/>
                      <a:pt x="4004" y="1"/>
                      <a:pt x="3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66"/>
              <p:cNvSpPr/>
              <p:nvPr/>
            </p:nvSpPr>
            <p:spPr>
              <a:xfrm>
                <a:off x="3745119" y="4320427"/>
                <a:ext cx="243674" cy="48103"/>
              </a:xfrm>
              <a:custGeom>
                <a:avLst/>
                <a:gdLst/>
                <a:ahLst/>
                <a:cxnLst/>
                <a:rect l="l" t="t" r="r" b="b"/>
                <a:pathLst>
                  <a:path w="14878" h="2937" extrusionOk="0">
                    <a:moveTo>
                      <a:pt x="1468" y="1"/>
                    </a:moveTo>
                    <a:cubicBezTo>
                      <a:pt x="667" y="1"/>
                      <a:pt x="0" y="668"/>
                      <a:pt x="0" y="1468"/>
                    </a:cubicBezTo>
                    <a:cubicBezTo>
                      <a:pt x="0" y="2269"/>
                      <a:pt x="667" y="2936"/>
                      <a:pt x="1468" y="2936"/>
                    </a:cubicBezTo>
                    <a:lnTo>
                      <a:pt x="13443" y="2936"/>
                    </a:lnTo>
                    <a:cubicBezTo>
                      <a:pt x="14210" y="2936"/>
                      <a:pt x="14877" y="2269"/>
                      <a:pt x="14877" y="1468"/>
                    </a:cubicBezTo>
                    <a:cubicBezTo>
                      <a:pt x="14877" y="668"/>
                      <a:pt x="14210" y="1"/>
                      <a:pt x="134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66"/>
              <p:cNvSpPr/>
              <p:nvPr/>
            </p:nvSpPr>
            <p:spPr>
              <a:xfrm>
                <a:off x="4030829" y="4320427"/>
                <a:ext cx="76502" cy="48103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37" extrusionOk="0">
                    <a:moveTo>
                      <a:pt x="1435" y="1"/>
                    </a:moveTo>
                    <a:cubicBezTo>
                      <a:pt x="668" y="1"/>
                      <a:pt x="1" y="668"/>
                      <a:pt x="1" y="1468"/>
                    </a:cubicBezTo>
                    <a:cubicBezTo>
                      <a:pt x="1" y="2269"/>
                      <a:pt x="668" y="2936"/>
                      <a:pt x="1435" y="2936"/>
                    </a:cubicBezTo>
                    <a:lnTo>
                      <a:pt x="3203" y="2936"/>
                    </a:lnTo>
                    <a:cubicBezTo>
                      <a:pt x="4004" y="2936"/>
                      <a:pt x="4604" y="2269"/>
                      <a:pt x="4671" y="1468"/>
                    </a:cubicBezTo>
                    <a:cubicBezTo>
                      <a:pt x="4671" y="668"/>
                      <a:pt x="4004" y="1"/>
                      <a:pt x="3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66"/>
              <p:cNvSpPr/>
              <p:nvPr/>
            </p:nvSpPr>
            <p:spPr>
              <a:xfrm>
                <a:off x="4143376" y="4320427"/>
                <a:ext cx="76502" cy="48103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37" extrusionOk="0">
                    <a:moveTo>
                      <a:pt x="1468" y="1"/>
                    </a:moveTo>
                    <a:cubicBezTo>
                      <a:pt x="668" y="1"/>
                      <a:pt x="1" y="668"/>
                      <a:pt x="1" y="1468"/>
                    </a:cubicBezTo>
                    <a:cubicBezTo>
                      <a:pt x="1" y="2269"/>
                      <a:pt x="668" y="2936"/>
                      <a:pt x="1468" y="2936"/>
                    </a:cubicBezTo>
                    <a:lnTo>
                      <a:pt x="3203" y="2936"/>
                    </a:lnTo>
                    <a:cubicBezTo>
                      <a:pt x="4003" y="2936"/>
                      <a:pt x="4637" y="2269"/>
                      <a:pt x="4671" y="1468"/>
                    </a:cubicBezTo>
                    <a:cubicBezTo>
                      <a:pt x="4671" y="668"/>
                      <a:pt x="4003" y="1"/>
                      <a:pt x="3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8" name="Google Shape;1498;p66"/>
            <p:cNvSpPr/>
            <p:nvPr/>
          </p:nvSpPr>
          <p:spPr>
            <a:xfrm>
              <a:off x="5341329" y="3150460"/>
              <a:ext cx="395590" cy="78542"/>
            </a:xfrm>
            <a:custGeom>
              <a:avLst/>
              <a:gdLst/>
              <a:ahLst/>
              <a:cxnLst/>
              <a:rect l="l" t="t" r="r" b="b"/>
              <a:pathLst>
                <a:path w="13444" h="2669" extrusionOk="0">
                  <a:moveTo>
                    <a:pt x="1335" y="0"/>
                  </a:moveTo>
                  <a:cubicBezTo>
                    <a:pt x="568" y="0"/>
                    <a:pt x="1" y="567"/>
                    <a:pt x="1" y="1335"/>
                  </a:cubicBezTo>
                  <a:cubicBezTo>
                    <a:pt x="1" y="2068"/>
                    <a:pt x="568" y="2669"/>
                    <a:pt x="1335" y="2669"/>
                  </a:cubicBezTo>
                  <a:lnTo>
                    <a:pt x="12076" y="2669"/>
                  </a:lnTo>
                  <a:cubicBezTo>
                    <a:pt x="12843" y="2669"/>
                    <a:pt x="13443" y="2068"/>
                    <a:pt x="13410" y="1335"/>
                  </a:cubicBezTo>
                  <a:cubicBezTo>
                    <a:pt x="13410" y="567"/>
                    <a:pt x="12843" y="0"/>
                    <a:pt x="12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6"/>
            <p:cNvSpPr/>
            <p:nvPr/>
          </p:nvSpPr>
          <p:spPr>
            <a:xfrm>
              <a:off x="5644645" y="3667923"/>
              <a:ext cx="396624" cy="78542"/>
            </a:xfrm>
            <a:custGeom>
              <a:avLst/>
              <a:gdLst/>
              <a:ahLst/>
              <a:cxnLst/>
              <a:rect l="l" t="t" r="r" b="b"/>
              <a:pathLst>
                <a:path w="13478" h="2669" extrusionOk="0">
                  <a:moveTo>
                    <a:pt x="1335" y="0"/>
                  </a:moveTo>
                  <a:cubicBezTo>
                    <a:pt x="601" y="0"/>
                    <a:pt x="1" y="601"/>
                    <a:pt x="1" y="1334"/>
                  </a:cubicBezTo>
                  <a:cubicBezTo>
                    <a:pt x="1" y="2102"/>
                    <a:pt x="601" y="2669"/>
                    <a:pt x="1335" y="2669"/>
                  </a:cubicBezTo>
                  <a:lnTo>
                    <a:pt x="12110" y="2669"/>
                  </a:lnTo>
                  <a:cubicBezTo>
                    <a:pt x="12843" y="2669"/>
                    <a:pt x="13477" y="2102"/>
                    <a:pt x="13444" y="1334"/>
                  </a:cubicBezTo>
                  <a:cubicBezTo>
                    <a:pt x="13444" y="601"/>
                    <a:pt x="12843" y="0"/>
                    <a:pt x="12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6"/>
            <p:cNvSpPr/>
            <p:nvPr/>
          </p:nvSpPr>
          <p:spPr>
            <a:xfrm>
              <a:off x="4765134" y="3412366"/>
              <a:ext cx="267025" cy="78542"/>
            </a:xfrm>
            <a:custGeom>
              <a:avLst/>
              <a:gdLst/>
              <a:ahLst/>
              <a:cxnLst/>
              <a:rect l="l" t="t" r="r" b="b"/>
              <a:pathLst>
                <a:path w="9074" h="2669" extrusionOk="0">
                  <a:moveTo>
                    <a:pt x="1335" y="0"/>
                  </a:moveTo>
                  <a:cubicBezTo>
                    <a:pt x="568" y="0"/>
                    <a:pt x="1" y="600"/>
                    <a:pt x="1" y="1334"/>
                  </a:cubicBezTo>
                  <a:cubicBezTo>
                    <a:pt x="1" y="2102"/>
                    <a:pt x="568" y="2669"/>
                    <a:pt x="1335" y="2669"/>
                  </a:cubicBezTo>
                  <a:lnTo>
                    <a:pt x="7740" y="2669"/>
                  </a:lnTo>
                  <a:cubicBezTo>
                    <a:pt x="8507" y="2669"/>
                    <a:pt x="9074" y="2068"/>
                    <a:pt x="9074" y="1334"/>
                  </a:cubicBezTo>
                  <a:cubicBezTo>
                    <a:pt x="9074" y="600"/>
                    <a:pt x="8507" y="0"/>
                    <a:pt x="77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6"/>
            <p:cNvSpPr/>
            <p:nvPr/>
          </p:nvSpPr>
          <p:spPr>
            <a:xfrm>
              <a:off x="2893590" y="3396165"/>
              <a:ext cx="303435" cy="88597"/>
            </a:xfrm>
            <a:custGeom>
              <a:avLst/>
              <a:gdLst/>
              <a:ahLst/>
              <a:cxnLst/>
              <a:rect l="l" t="t" r="r" b="b"/>
              <a:pathLst>
                <a:path w="9141" h="2669" extrusionOk="0">
                  <a:moveTo>
                    <a:pt x="1335" y="0"/>
                  </a:moveTo>
                  <a:cubicBezTo>
                    <a:pt x="601" y="0"/>
                    <a:pt x="0" y="601"/>
                    <a:pt x="0" y="1335"/>
                  </a:cubicBezTo>
                  <a:cubicBezTo>
                    <a:pt x="0" y="2102"/>
                    <a:pt x="601" y="2669"/>
                    <a:pt x="1335" y="2669"/>
                  </a:cubicBezTo>
                  <a:lnTo>
                    <a:pt x="7773" y="2669"/>
                  </a:lnTo>
                  <a:cubicBezTo>
                    <a:pt x="8506" y="2669"/>
                    <a:pt x="9140" y="2068"/>
                    <a:pt x="9107" y="1335"/>
                  </a:cubicBezTo>
                  <a:cubicBezTo>
                    <a:pt x="9107" y="601"/>
                    <a:pt x="8506" y="0"/>
                    <a:pt x="7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6"/>
            <p:cNvSpPr/>
            <p:nvPr/>
          </p:nvSpPr>
          <p:spPr>
            <a:xfrm>
              <a:off x="5046430" y="3407392"/>
              <a:ext cx="430936" cy="201255"/>
            </a:xfrm>
            <a:custGeom>
              <a:avLst/>
              <a:gdLst/>
              <a:ahLst/>
              <a:cxnLst/>
              <a:rect l="l" t="t" r="r" b="b"/>
              <a:pathLst>
                <a:path w="14644" h="6839" extrusionOk="0">
                  <a:moveTo>
                    <a:pt x="2569" y="0"/>
                  </a:moveTo>
                  <a:cubicBezTo>
                    <a:pt x="1801" y="0"/>
                    <a:pt x="1234" y="600"/>
                    <a:pt x="1234" y="1334"/>
                  </a:cubicBezTo>
                  <a:cubicBezTo>
                    <a:pt x="1234" y="2102"/>
                    <a:pt x="1801" y="2669"/>
                    <a:pt x="2569" y="2669"/>
                  </a:cubicBezTo>
                  <a:lnTo>
                    <a:pt x="3403" y="2669"/>
                  </a:lnTo>
                  <a:cubicBezTo>
                    <a:pt x="3803" y="2669"/>
                    <a:pt x="4136" y="3002"/>
                    <a:pt x="4136" y="3436"/>
                  </a:cubicBezTo>
                  <a:cubicBezTo>
                    <a:pt x="4136" y="3836"/>
                    <a:pt x="3803" y="4170"/>
                    <a:pt x="3403" y="4170"/>
                  </a:cubicBezTo>
                  <a:lnTo>
                    <a:pt x="1334" y="4170"/>
                  </a:lnTo>
                  <a:cubicBezTo>
                    <a:pt x="601" y="4170"/>
                    <a:pt x="0" y="4770"/>
                    <a:pt x="0" y="5504"/>
                  </a:cubicBezTo>
                  <a:cubicBezTo>
                    <a:pt x="0" y="6271"/>
                    <a:pt x="601" y="6838"/>
                    <a:pt x="1334" y="6838"/>
                  </a:cubicBezTo>
                  <a:lnTo>
                    <a:pt x="12109" y="6838"/>
                  </a:lnTo>
                  <a:cubicBezTo>
                    <a:pt x="12843" y="6838"/>
                    <a:pt x="13443" y="6271"/>
                    <a:pt x="13443" y="5504"/>
                  </a:cubicBezTo>
                  <a:cubicBezTo>
                    <a:pt x="13443" y="4770"/>
                    <a:pt x="12843" y="4170"/>
                    <a:pt x="12109" y="4170"/>
                  </a:cubicBezTo>
                  <a:lnTo>
                    <a:pt x="10841" y="4170"/>
                  </a:lnTo>
                  <a:cubicBezTo>
                    <a:pt x="10441" y="4170"/>
                    <a:pt x="10107" y="3836"/>
                    <a:pt x="10107" y="3436"/>
                  </a:cubicBezTo>
                  <a:cubicBezTo>
                    <a:pt x="10107" y="3002"/>
                    <a:pt x="10441" y="2669"/>
                    <a:pt x="10841" y="2669"/>
                  </a:cubicBezTo>
                  <a:lnTo>
                    <a:pt x="13310" y="2669"/>
                  </a:lnTo>
                  <a:cubicBezTo>
                    <a:pt x="14077" y="2669"/>
                    <a:pt x="14644" y="2068"/>
                    <a:pt x="14644" y="1334"/>
                  </a:cubicBezTo>
                  <a:cubicBezTo>
                    <a:pt x="14644" y="600"/>
                    <a:pt x="14077" y="0"/>
                    <a:pt x="13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3" name="Google Shape;1503;p66"/>
            <p:cNvGrpSpPr/>
            <p:nvPr/>
          </p:nvGrpSpPr>
          <p:grpSpPr>
            <a:xfrm>
              <a:off x="2643001" y="2477575"/>
              <a:ext cx="631780" cy="448332"/>
              <a:chOff x="3564832" y="2653608"/>
              <a:chExt cx="284112" cy="201615"/>
            </a:xfrm>
          </p:grpSpPr>
          <p:sp>
            <p:nvSpPr>
              <p:cNvPr id="1504" name="Google Shape;1504;p66"/>
              <p:cNvSpPr/>
              <p:nvPr/>
            </p:nvSpPr>
            <p:spPr>
              <a:xfrm>
                <a:off x="3564832" y="2653608"/>
                <a:ext cx="284112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12310" extrusionOk="0">
                    <a:moveTo>
                      <a:pt x="7672" y="1"/>
                    </a:moveTo>
                    <a:cubicBezTo>
                      <a:pt x="5504" y="1"/>
                      <a:pt x="3703" y="1802"/>
                      <a:pt x="3703" y="3970"/>
                    </a:cubicBezTo>
                    <a:lnTo>
                      <a:pt x="3703" y="4004"/>
                    </a:lnTo>
                    <a:cubicBezTo>
                      <a:pt x="1635" y="4271"/>
                      <a:pt x="0" y="6005"/>
                      <a:pt x="0" y="8140"/>
                    </a:cubicBezTo>
                    <a:cubicBezTo>
                      <a:pt x="0" y="10442"/>
                      <a:pt x="1868" y="12310"/>
                      <a:pt x="4170" y="12310"/>
                    </a:cubicBezTo>
                    <a:lnTo>
                      <a:pt x="13143" y="12310"/>
                    </a:lnTo>
                    <a:cubicBezTo>
                      <a:pt x="15445" y="12310"/>
                      <a:pt x="17313" y="10442"/>
                      <a:pt x="17313" y="8140"/>
                    </a:cubicBezTo>
                    <a:cubicBezTo>
                      <a:pt x="17346" y="6205"/>
                      <a:pt x="16045" y="4604"/>
                      <a:pt x="14277" y="4137"/>
                    </a:cubicBezTo>
                    <a:cubicBezTo>
                      <a:pt x="14311" y="4004"/>
                      <a:pt x="14311" y="3837"/>
                      <a:pt x="14311" y="3670"/>
                    </a:cubicBezTo>
                    <a:cubicBezTo>
                      <a:pt x="14311" y="2369"/>
                      <a:pt x="13276" y="1335"/>
                      <a:pt x="11976" y="1335"/>
                    </a:cubicBezTo>
                    <a:cubicBezTo>
                      <a:pt x="11542" y="1335"/>
                      <a:pt x="11175" y="1435"/>
                      <a:pt x="10875" y="1635"/>
                    </a:cubicBezTo>
                    <a:cubicBezTo>
                      <a:pt x="10174" y="635"/>
                      <a:pt x="9007" y="1"/>
                      <a:pt x="76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66"/>
              <p:cNvSpPr/>
              <p:nvPr/>
            </p:nvSpPr>
            <p:spPr>
              <a:xfrm>
                <a:off x="3652781" y="2706606"/>
                <a:ext cx="40454" cy="122394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7473" extrusionOk="0">
                    <a:moveTo>
                      <a:pt x="1902" y="1"/>
                    </a:moveTo>
                    <a:cubicBezTo>
                      <a:pt x="1235" y="1"/>
                      <a:pt x="701" y="401"/>
                      <a:pt x="668" y="1235"/>
                    </a:cubicBezTo>
                    <a:lnTo>
                      <a:pt x="601" y="2636"/>
                    </a:lnTo>
                    <a:cubicBezTo>
                      <a:pt x="568" y="3103"/>
                      <a:pt x="468" y="3270"/>
                      <a:pt x="1" y="3270"/>
                    </a:cubicBezTo>
                    <a:lnTo>
                      <a:pt x="1" y="4237"/>
                    </a:lnTo>
                    <a:cubicBezTo>
                      <a:pt x="468" y="4237"/>
                      <a:pt x="568" y="4370"/>
                      <a:pt x="601" y="4871"/>
                    </a:cubicBezTo>
                    <a:lnTo>
                      <a:pt x="668" y="6272"/>
                    </a:lnTo>
                    <a:cubicBezTo>
                      <a:pt x="768" y="7106"/>
                      <a:pt x="1235" y="7473"/>
                      <a:pt x="1902" y="7473"/>
                    </a:cubicBezTo>
                    <a:lnTo>
                      <a:pt x="2469" y="7473"/>
                    </a:lnTo>
                    <a:lnTo>
                      <a:pt x="2469" y="6539"/>
                    </a:lnTo>
                    <a:lnTo>
                      <a:pt x="2302" y="6539"/>
                    </a:lnTo>
                    <a:cubicBezTo>
                      <a:pt x="1936" y="6539"/>
                      <a:pt x="1769" y="6372"/>
                      <a:pt x="1735" y="5771"/>
                    </a:cubicBezTo>
                    <a:lnTo>
                      <a:pt x="1669" y="4704"/>
                    </a:lnTo>
                    <a:cubicBezTo>
                      <a:pt x="1635" y="4304"/>
                      <a:pt x="1502" y="3903"/>
                      <a:pt x="968" y="3770"/>
                    </a:cubicBezTo>
                    <a:cubicBezTo>
                      <a:pt x="1502" y="3636"/>
                      <a:pt x="1635" y="3236"/>
                      <a:pt x="1669" y="2803"/>
                    </a:cubicBezTo>
                    <a:lnTo>
                      <a:pt x="1735" y="1735"/>
                    </a:lnTo>
                    <a:cubicBezTo>
                      <a:pt x="1769" y="1135"/>
                      <a:pt x="1936" y="968"/>
                      <a:pt x="2302" y="968"/>
                    </a:cubicBezTo>
                    <a:lnTo>
                      <a:pt x="2469" y="968"/>
                    </a:lnTo>
                    <a:lnTo>
                      <a:pt x="2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66"/>
              <p:cNvSpPr/>
              <p:nvPr/>
            </p:nvSpPr>
            <p:spPr>
              <a:xfrm>
                <a:off x="3721076" y="2706606"/>
                <a:ext cx="40438" cy="122394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7473" extrusionOk="0">
                    <a:moveTo>
                      <a:pt x="0" y="1"/>
                    </a:moveTo>
                    <a:lnTo>
                      <a:pt x="0" y="968"/>
                    </a:lnTo>
                    <a:lnTo>
                      <a:pt x="167" y="968"/>
                    </a:lnTo>
                    <a:cubicBezTo>
                      <a:pt x="568" y="968"/>
                      <a:pt x="734" y="1135"/>
                      <a:pt x="768" y="1735"/>
                    </a:cubicBezTo>
                    <a:lnTo>
                      <a:pt x="801" y="2803"/>
                    </a:lnTo>
                    <a:cubicBezTo>
                      <a:pt x="801" y="3203"/>
                      <a:pt x="934" y="3603"/>
                      <a:pt x="1502" y="3737"/>
                    </a:cubicBezTo>
                    <a:cubicBezTo>
                      <a:pt x="968" y="3870"/>
                      <a:pt x="834" y="4270"/>
                      <a:pt x="801" y="4704"/>
                    </a:cubicBezTo>
                    <a:lnTo>
                      <a:pt x="768" y="5771"/>
                    </a:lnTo>
                    <a:cubicBezTo>
                      <a:pt x="734" y="6372"/>
                      <a:pt x="568" y="6539"/>
                      <a:pt x="167" y="6539"/>
                    </a:cubicBezTo>
                    <a:lnTo>
                      <a:pt x="0" y="6539"/>
                    </a:lnTo>
                    <a:lnTo>
                      <a:pt x="0" y="7473"/>
                    </a:lnTo>
                    <a:lnTo>
                      <a:pt x="601" y="7473"/>
                    </a:lnTo>
                    <a:cubicBezTo>
                      <a:pt x="1268" y="7473"/>
                      <a:pt x="1768" y="7106"/>
                      <a:pt x="1802" y="6272"/>
                    </a:cubicBezTo>
                    <a:lnTo>
                      <a:pt x="1902" y="4871"/>
                    </a:lnTo>
                    <a:cubicBezTo>
                      <a:pt x="1935" y="4404"/>
                      <a:pt x="2002" y="4237"/>
                      <a:pt x="2469" y="4237"/>
                    </a:cubicBezTo>
                    <a:lnTo>
                      <a:pt x="2469" y="3270"/>
                    </a:lnTo>
                    <a:cubicBezTo>
                      <a:pt x="2002" y="3270"/>
                      <a:pt x="1935" y="3136"/>
                      <a:pt x="1902" y="2636"/>
                    </a:cubicBezTo>
                    <a:lnTo>
                      <a:pt x="1802" y="1235"/>
                    </a:lnTo>
                    <a:cubicBezTo>
                      <a:pt x="1735" y="401"/>
                      <a:pt x="1268" y="1"/>
                      <a:pt x="6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66"/>
            <p:cNvGrpSpPr/>
            <p:nvPr/>
          </p:nvGrpSpPr>
          <p:grpSpPr>
            <a:xfrm>
              <a:off x="5068414" y="2333240"/>
              <a:ext cx="502935" cy="426509"/>
              <a:chOff x="4327479" y="2700055"/>
              <a:chExt cx="284112" cy="240938"/>
            </a:xfrm>
          </p:grpSpPr>
          <p:sp>
            <p:nvSpPr>
              <p:cNvPr id="1508" name="Google Shape;1508;p66"/>
              <p:cNvSpPr/>
              <p:nvPr/>
            </p:nvSpPr>
            <p:spPr>
              <a:xfrm>
                <a:off x="4327479" y="2700055"/>
                <a:ext cx="284112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12310" extrusionOk="0">
                    <a:moveTo>
                      <a:pt x="7673" y="0"/>
                    </a:moveTo>
                    <a:cubicBezTo>
                      <a:pt x="5505" y="0"/>
                      <a:pt x="3737" y="1802"/>
                      <a:pt x="3737" y="3970"/>
                    </a:cubicBezTo>
                    <a:lnTo>
                      <a:pt x="3737" y="4003"/>
                    </a:lnTo>
                    <a:cubicBezTo>
                      <a:pt x="1635" y="4237"/>
                      <a:pt x="1" y="6005"/>
                      <a:pt x="1" y="8139"/>
                    </a:cubicBezTo>
                    <a:cubicBezTo>
                      <a:pt x="1" y="10441"/>
                      <a:pt x="1902" y="12309"/>
                      <a:pt x="4171" y="12309"/>
                    </a:cubicBezTo>
                    <a:lnTo>
                      <a:pt x="13144" y="12309"/>
                    </a:lnTo>
                    <a:cubicBezTo>
                      <a:pt x="15445" y="12309"/>
                      <a:pt x="17313" y="10441"/>
                      <a:pt x="17313" y="8139"/>
                    </a:cubicBezTo>
                    <a:cubicBezTo>
                      <a:pt x="17347" y="6238"/>
                      <a:pt x="16012" y="4637"/>
                      <a:pt x="14278" y="4137"/>
                    </a:cubicBezTo>
                    <a:cubicBezTo>
                      <a:pt x="14311" y="4003"/>
                      <a:pt x="14311" y="3836"/>
                      <a:pt x="14311" y="3670"/>
                    </a:cubicBezTo>
                    <a:cubicBezTo>
                      <a:pt x="14311" y="2369"/>
                      <a:pt x="13277" y="1335"/>
                      <a:pt x="11976" y="1335"/>
                    </a:cubicBezTo>
                    <a:cubicBezTo>
                      <a:pt x="11576" y="1335"/>
                      <a:pt x="11176" y="1435"/>
                      <a:pt x="10875" y="1635"/>
                    </a:cubicBezTo>
                    <a:cubicBezTo>
                      <a:pt x="10175" y="634"/>
                      <a:pt x="9007" y="0"/>
                      <a:pt x="76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66"/>
              <p:cNvSpPr/>
              <p:nvPr/>
            </p:nvSpPr>
            <p:spPr>
              <a:xfrm>
                <a:off x="4417622" y="2737921"/>
                <a:ext cx="104918" cy="203073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12399" extrusionOk="0">
                    <a:moveTo>
                      <a:pt x="3176" y="704"/>
                    </a:moveTo>
                    <a:cubicBezTo>
                      <a:pt x="3273" y="704"/>
                      <a:pt x="3371" y="711"/>
                      <a:pt x="3470" y="724"/>
                    </a:cubicBezTo>
                    <a:cubicBezTo>
                      <a:pt x="3703" y="790"/>
                      <a:pt x="3970" y="824"/>
                      <a:pt x="4170" y="957"/>
                    </a:cubicBezTo>
                    <a:cubicBezTo>
                      <a:pt x="4671" y="1191"/>
                      <a:pt x="5038" y="1558"/>
                      <a:pt x="5271" y="2058"/>
                    </a:cubicBezTo>
                    <a:cubicBezTo>
                      <a:pt x="5438" y="2458"/>
                      <a:pt x="5505" y="2892"/>
                      <a:pt x="5471" y="3326"/>
                    </a:cubicBezTo>
                    <a:cubicBezTo>
                      <a:pt x="5318" y="4464"/>
                      <a:pt x="4313" y="5346"/>
                      <a:pt x="3164" y="5346"/>
                    </a:cubicBezTo>
                    <a:cubicBezTo>
                      <a:pt x="3067" y="5346"/>
                      <a:pt x="2968" y="5340"/>
                      <a:pt x="2870" y="5327"/>
                    </a:cubicBezTo>
                    <a:cubicBezTo>
                      <a:pt x="2436" y="5294"/>
                      <a:pt x="2036" y="5060"/>
                      <a:pt x="1702" y="4827"/>
                    </a:cubicBezTo>
                    <a:cubicBezTo>
                      <a:pt x="1302" y="4493"/>
                      <a:pt x="1002" y="3993"/>
                      <a:pt x="935" y="3492"/>
                    </a:cubicBezTo>
                    <a:cubicBezTo>
                      <a:pt x="868" y="3226"/>
                      <a:pt x="868" y="2992"/>
                      <a:pt x="868" y="2725"/>
                    </a:cubicBezTo>
                    <a:cubicBezTo>
                      <a:pt x="1022" y="1587"/>
                      <a:pt x="2026" y="704"/>
                      <a:pt x="3176" y="704"/>
                    </a:cubicBezTo>
                    <a:close/>
                    <a:moveTo>
                      <a:pt x="3232" y="1"/>
                    </a:moveTo>
                    <a:cubicBezTo>
                      <a:pt x="1718" y="1"/>
                      <a:pt x="419" y="1116"/>
                      <a:pt x="234" y="2658"/>
                    </a:cubicBezTo>
                    <a:cubicBezTo>
                      <a:pt x="1" y="4126"/>
                      <a:pt x="935" y="5494"/>
                      <a:pt x="2269" y="5894"/>
                    </a:cubicBezTo>
                    <a:lnTo>
                      <a:pt x="2202" y="6228"/>
                    </a:lnTo>
                    <a:cubicBezTo>
                      <a:pt x="2202" y="6361"/>
                      <a:pt x="2269" y="6461"/>
                      <a:pt x="2369" y="6495"/>
                    </a:cubicBezTo>
                    <a:lnTo>
                      <a:pt x="2169" y="7962"/>
                    </a:lnTo>
                    <a:lnTo>
                      <a:pt x="2102" y="7962"/>
                    </a:lnTo>
                    <a:cubicBezTo>
                      <a:pt x="2002" y="7962"/>
                      <a:pt x="1969" y="7996"/>
                      <a:pt x="1969" y="8029"/>
                    </a:cubicBezTo>
                    <a:lnTo>
                      <a:pt x="1469" y="11965"/>
                    </a:lnTo>
                    <a:cubicBezTo>
                      <a:pt x="1469" y="11999"/>
                      <a:pt x="1502" y="12065"/>
                      <a:pt x="1602" y="12065"/>
                    </a:cubicBezTo>
                    <a:lnTo>
                      <a:pt x="1535" y="12065"/>
                    </a:lnTo>
                    <a:lnTo>
                      <a:pt x="1535" y="12232"/>
                    </a:lnTo>
                    <a:cubicBezTo>
                      <a:pt x="1535" y="12299"/>
                      <a:pt x="1602" y="12332"/>
                      <a:pt x="1635" y="12332"/>
                    </a:cubicBezTo>
                    <a:lnTo>
                      <a:pt x="1869" y="12365"/>
                    </a:lnTo>
                    <a:lnTo>
                      <a:pt x="2136" y="12399"/>
                    </a:lnTo>
                    <a:cubicBezTo>
                      <a:pt x="2169" y="12399"/>
                      <a:pt x="2269" y="12365"/>
                      <a:pt x="2269" y="12332"/>
                    </a:cubicBezTo>
                    <a:lnTo>
                      <a:pt x="2269" y="12165"/>
                    </a:lnTo>
                    <a:lnTo>
                      <a:pt x="2202" y="12165"/>
                    </a:lnTo>
                    <a:cubicBezTo>
                      <a:pt x="2302" y="12165"/>
                      <a:pt x="2369" y="12132"/>
                      <a:pt x="2369" y="12065"/>
                    </a:cubicBezTo>
                    <a:lnTo>
                      <a:pt x="2870" y="8162"/>
                    </a:lnTo>
                    <a:cubicBezTo>
                      <a:pt x="2870" y="8129"/>
                      <a:pt x="2836" y="8062"/>
                      <a:pt x="2769" y="8029"/>
                    </a:cubicBezTo>
                    <a:lnTo>
                      <a:pt x="2669" y="8029"/>
                    </a:lnTo>
                    <a:lnTo>
                      <a:pt x="2870" y="6561"/>
                    </a:lnTo>
                    <a:cubicBezTo>
                      <a:pt x="3003" y="6561"/>
                      <a:pt x="3103" y="6495"/>
                      <a:pt x="3103" y="6361"/>
                    </a:cubicBezTo>
                    <a:lnTo>
                      <a:pt x="3136" y="6028"/>
                    </a:lnTo>
                    <a:cubicBezTo>
                      <a:pt x="4637" y="6028"/>
                      <a:pt x="5938" y="4893"/>
                      <a:pt x="6139" y="3392"/>
                    </a:cubicBezTo>
                    <a:cubicBezTo>
                      <a:pt x="6405" y="1791"/>
                      <a:pt x="5238" y="223"/>
                      <a:pt x="3603" y="23"/>
                    </a:cubicBezTo>
                    <a:cubicBezTo>
                      <a:pt x="3478" y="8"/>
                      <a:pt x="3354" y="1"/>
                      <a:pt x="32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0" name="Google Shape;1510;p66"/>
            <p:cNvGrpSpPr/>
            <p:nvPr/>
          </p:nvGrpSpPr>
          <p:grpSpPr>
            <a:xfrm>
              <a:off x="1926149" y="3507801"/>
              <a:ext cx="562083" cy="398896"/>
              <a:chOff x="3163840" y="3367107"/>
              <a:chExt cx="284096" cy="201615"/>
            </a:xfrm>
          </p:grpSpPr>
          <p:sp>
            <p:nvSpPr>
              <p:cNvPr id="1511" name="Google Shape;1511;p66"/>
              <p:cNvSpPr/>
              <p:nvPr/>
            </p:nvSpPr>
            <p:spPr>
              <a:xfrm>
                <a:off x="3163840" y="3367107"/>
                <a:ext cx="284096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46" h="12310" extrusionOk="0">
                    <a:moveTo>
                      <a:pt x="7672" y="0"/>
                    </a:moveTo>
                    <a:cubicBezTo>
                      <a:pt x="5504" y="0"/>
                      <a:pt x="3736" y="1802"/>
                      <a:pt x="3736" y="3970"/>
                    </a:cubicBezTo>
                    <a:lnTo>
                      <a:pt x="3736" y="4003"/>
                    </a:lnTo>
                    <a:cubicBezTo>
                      <a:pt x="1635" y="4270"/>
                      <a:pt x="0" y="6005"/>
                      <a:pt x="0" y="8140"/>
                    </a:cubicBezTo>
                    <a:cubicBezTo>
                      <a:pt x="0" y="10441"/>
                      <a:pt x="1902" y="12309"/>
                      <a:pt x="4170" y="12309"/>
                    </a:cubicBezTo>
                    <a:lnTo>
                      <a:pt x="13143" y="12309"/>
                    </a:lnTo>
                    <a:cubicBezTo>
                      <a:pt x="15445" y="12309"/>
                      <a:pt x="17313" y="10441"/>
                      <a:pt x="17313" y="8140"/>
                    </a:cubicBezTo>
                    <a:cubicBezTo>
                      <a:pt x="17346" y="6272"/>
                      <a:pt x="16078" y="4637"/>
                      <a:pt x="14277" y="4137"/>
                    </a:cubicBezTo>
                    <a:cubicBezTo>
                      <a:pt x="14310" y="4003"/>
                      <a:pt x="14310" y="3837"/>
                      <a:pt x="14310" y="3670"/>
                    </a:cubicBezTo>
                    <a:cubicBezTo>
                      <a:pt x="14310" y="2402"/>
                      <a:pt x="13276" y="1335"/>
                      <a:pt x="11975" y="1335"/>
                    </a:cubicBezTo>
                    <a:cubicBezTo>
                      <a:pt x="11575" y="1335"/>
                      <a:pt x="11175" y="1435"/>
                      <a:pt x="10908" y="1635"/>
                    </a:cubicBezTo>
                    <a:cubicBezTo>
                      <a:pt x="10174" y="634"/>
                      <a:pt x="9007" y="0"/>
                      <a:pt x="7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66"/>
              <p:cNvSpPr/>
              <p:nvPr/>
            </p:nvSpPr>
            <p:spPr>
              <a:xfrm>
                <a:off x="3343569" y="3464899"/>
                <a:ext cx="61762" cy="60108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3670" extrusionOk="0">
                    <a:moveTo>
                      <a:pt x="1" y="0"/>
                    </a:moveTo>
                    <a:lnTo>
                      <a:pt x="1" y="934"/>
                    </a:lnTo>
                    <a:lnTo>
                      <a:pt x="2603" y="1835"/>
                    </a:lnTo>
                    <a:lnTo>
                      <a:pt x="1" y="2769"/>
                    </a:lnTo>
                    <a:lnTo>
                      <a:pt x="1" y="3670"/>
                    </a:lnTo>
                    <a:lnTo>
                      <a:pt x="3770" y="2302"/>
                    </a:lnTo>
                    <a:lnTo>
                      <a:pt x="3770" y="13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66"/>
              <p:cNvSpPr/>
              <p:nvPr/>
            </p:nvSpPr>
            <p:spPr>
              <a:xfrm>
                <a:off x="3198249" y="3464899"/>
                <a:ext cx="61205" cy="60108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670" extrusionOk="0">
                    <a:moveTo>
                      <a:pt x="3737" y="0"/>
                    </a:moveTo>
                    <a:lnTo>
                      <a:pt x="1" y="1368"/>
                    </a:lnTo>
                    <a:lnTo>
                      <a:pt x="1" y="2302"/>
                    </a:lnTo>
                    <a:lnTo>
                      <a:pt x="3737" y="3670"/>
                    </a:lnTo>
                    <a:lnTo>
                      <a:pt x="3737" y="2736"/>
                    </a:lnTo>
                    <a:lnTo>
                      <a:pt x="1168" y="1835"/>
                    </a:lnTo>
                    <a:lnTo>
                      <a:pt x="3737" y="901"/>
                    </a:lnTo>
                    <a:lnTo>
                      <a:pt x="37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66"/>
              <p:cNvSpPr/>
              <p:nvPr/>
            </p:nvSpPr>
            <p:spPr>
              <a:xfrm>
                <a:off x="3280204" y="3449062"/>
                <a:ext cx="50281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5805" extrusionOk="0">
                    <a:moveTo>
                      <a:pt x="2302" y="0"/>
                    </a:moveTo>
                    <a:lnTo>
                      <a:pt x="0" y="5804"/>
                    </a:lnTo>
                    <a:lnTo>
                      <a:pt x="801" y="5804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66"/>
            <p:cNvGrpSpPr/>
            <p:nvPr/>
          </p:nvGrpSpPr>
          <p:grpSpPr>
            <a:xfrm>
              <a:off x="4821028" y="2827679"/>
              <a:ext cx="365467" cy="167269"/>
              <a:chOff x="4652004" y="2690769"/>
              <a:chExt cx="206525" cy="94518"/>
            </a:xfrm>
          </p:grpSpPr>
          <p:sp>
            <p:nvSpPr>
              <p:cNvPr id="1516" name="Google Shape;1516;p66"/>
              <p:cNvSpPr/>
              <p:nvPr/>
            </p:nvSpPr>
            <p:spPr>
              <a:xfrm>
                <a:off x="4796767" y="2705509"/>
                <a:ext cx="61762" cy="60124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3671" extrusionOk="0">
                    <a:moveTo>
                      <a:pt x="1" y="1"/>
                    </a:moveTo>
                    <a:lnTo>
                      <a:pt x="1" y="935"/>
                    </a:lnTo>
                    <a:lnTo>
                      <a:pt x="2603" y="1835"/>
                    </a:lnTo>
                    <a:lnTo>
                      <a:pt x="1" y="2769"/>
                    </a:lnTo>
                    <a:lnTo>
                      <a:pt x="1" y="3670"/>
                    </a:lnTo>
                    <a:lnTo>
                      <a:pt x="3770" y="2302"/>
                    </a:lnTo>
                    <a:lnTo>
                      <a:pt x="3770" y="13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66"/>
              <p:cNvSpPr/>
              <p:nvPr/>
            </p:nvSpPr>
            <p:spPr>
              <a:xfrm>
                <a:off x="4652004" y="2705509"/>
                <a:ext cx="61746" cy="60124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3671" extrusionOk="0">
                    <a:moveTo>
                      <a:pt x="3769" y="1"/>
                    </a:moveTo>
                    <a:lnTo>
                      <a:pt x="0" y="1368"/>
                    </a:lnTo>
                    <a:lnTo>
                      <a:pt x="0" y="2302"/>
                    </a:lnTo>
                    <a:lnTo>
                      <a:pt x="3769" y="3670"/>
                    </a:lnTo>
                    <a:lnTo>
                      <a:pt x="3769" y="2736"/>
                    </a:lnTo>
                    <a:lnTo>
                      <a:pt x="1168" y="1835"/>
                    </a:lnTo>
                    <a:lnTo>
                      <a:pt x="3769" y="901"/>
                    </a:lnTo>
                    <a:lnTo>
                      <a:pt x="37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66"/>
              <p:cNvSpPr/>
              <p:nvPr/>
            </p:nvSpPr>
            <p:spPr>
              <a:xfrm>
                <a:off x="4733401" y="2690769"/>
                <a:ext cx="50281" cy="9451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5771" extrusionOk="0">
                    <a:moveTo>
                      <a:pt x="2302" y="0"/>
                    </a:moveTo>
                    <a:lnTo>
                      <a:pt x="0" y="5771"/>
                    </a:lnTo>
                    <a:lnTo>
                      <a:pt x="767" y="5771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9" name="Google Shape;1519;p66"/>
            <p:cNvSpPr/>
            <p:nvPr/>
          </p:nvSpPr>
          <p:spPr>
            <a:xfrm>
              <a:off x="4508779" y="2857452"/>
              <a:ext cx="26534" cy="19597"/>
            </a:xfrm>
            <a:custGeom>
              <a:avLst/>
              <a:gdLst/>
              <a:ahLst/>
              <a:cxnLst/>
              <a:rect l="l" t="t" r="r" b="b"/>
              <a:pathLst>
                <a:path w="1702" h="1257" extrusionOk="0">
                  <a:moveTo>
                    <a:pt x="909" y="1"/>
                  </a:moveTo>
                  <a:cubicBezTo>
                    <a:pt x="581" y="1"/>
                    <a:pt x="245" y="143"/>
                    <a:pt x="0" y="423"/>
                  </a:cubicBezTo>
                  <a:lnTo>
                    <a:pt x="834" y="1257"/>
                  </a:lnTo>
                  <a:lnTo>
                    <a:pt x="1701" y="356"/>
                  </a:lnTo>
                  <a:cubicBezTo>
                    <a:pt x="1495" y="118"/>
                    <a:pt x="1206" y="1"/>
                    <a:pt x="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0" name="Google Shape;1520;p66"/>
            <p:cNvGrpSpPr/>
            <p:nvPr/>
          </p:nvGrpSpPr>
          <p:grpSpPr>
            <a:xfrm>
              <a:off x="2483919" y="3121114"/>
              <a:ext cx="234517" cy="165225"/>
              <a:chOff x="3201525" y="2964278"/>
              <a:chExt cx="125129" cy="88162"/>
            </a:xfrm>
          </p:grpSpPr>
          <p:sp>
            <p:nvSpPr>
              <p:cNvPr id="1521" name="Google Shape;1521;p66"/>
              <p:cNvSpPr/>
              <p:nvPr/>
            </p:nvSpPr>
            <p:spPr>
              <a:xfrm>
                <a:off x="3225567" y="2997787"/>
                <a:ext cx="77043" cy="31708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1936" extrusionOk="0">
                    <a:moveTo>
                      <a:pt x="2402" y="1"/>
                    </a:moveTo>
                    <a:cubicBezTo>
                      <a:pt x="1535" y="34"/>
                      <a:pt x="668" y="368"/>
                      <a:pt x="1" y="1035"/>
                    </a:cubicBezTo>
                    <a:lnTo>
                      <a:pt x="868" y="1936"/>
                    </a:lnTo>
                    <a:cubicBezTo>
                      <a:pt x="1306" y="1497"/>
                      <a:pt x="1873" y="1271"/>
                      <a:pt x="2429" y="1271"/>
                    </a:cubicBezTo>
                    <a:cubicBezTo>
                      <a:pt x="2931" y="1271"/>
                      <a:pt x="3423" y="1456"/>
                      <a:pt x="3803" y="1836"/>
                    </a:cubicBezTo>
                    <a:lnTo>
                      <a:pt x="4003" y="1635"/>
                    </a:lnTo>
                    <a:lnTo>
                      <a:pt x="4704" y="935"/>
                    </a:lnTo>
                    <a:cubicBezTo>
                      <a:pt x="4070" y="301"/>
                      <a:pt x="3236" y="1"/>
                      <a:pt x="24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66"/>
              <p:cNvSpPr/>
              <p:nvPr/>
            </p:nvSpPr>
            <p:spPr>
              <a:xfrm>
                <a:off x="3201525" y="2964278"/>
                <a:ext cx="125129" cy="41732"/>
              </a:xfrm>
              <a:custGeom>
                <a:avLst/>
                <a:gdLst/>
                <a:ahLst/>
                <a:cxnLst/>
                <a:rect l="l" t="t" r="r" b="b"/>
                <a:pathLst>
                  <a:path w="7640" h="2548" extrusionOk="0">
                    <a:moveTo>
                      <a:pt x="4058" y="1"/>
                    </a:moveTo>
                    <a:cubicBezTo>
                      <a:pt x="3412" y="1"/>
                      <a:pt x="2760" y="116"/>
                      <a:pt x="2136" y="346"/>
                    </a:cubicBezTo>
                    <a:cubicBezTo>
                      <a:pt x="1368" y="613"/>
                      <a:pt x="635" y="1046"/>
                      <a:pt x="1" y="1680"/>
                    </a:cubicBezTo>
                    <a:lnTo>
                      <a:pt x="868" y="2547"/>
                    </a:lnTo>
                    <a:cubicBezTo>
                      <a:pt x="1502" y="1914"/>
                      <a:pt x="2302" y="1513"/>
                      <a:pt x="3136" y="1346"/>
                    </a:cubicBezTo>
                    <a:cubicBezTo>
                      <a:pt x="3424" y="1288"/>
                      <a:pt x="3713" y="1258"/>
                      <a:pt x="3999" y="1258"/>
                    </a:cubicBezTo>
                    <a:cubicBezTo>
                      <a:pt x="5007" y="1258"/>
                      <a:pt x="5978" y="1627"/>
                      <a:pt x="6706" y="2381"/>
                    </a:cubicBezTo>
                    <a:lnTo>
                      <a:pt x="7640" y="1447"/>
                    </a:lnTo>
                    <a:cubicBezTo>
                      <a:pt x="6676" y="483"/>
                      <a:pt x="5381" y="1"/>
                      <a:pt x="40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66"/>
              <p:cNvSpPr/>
              <p:nvPr/>
            </p:nvSpPr>
            <p:spPr>
              <a:xfrm>
                <a:off x="3248513" y="3032345"/>
                <a:ext cx="28432" cy="20096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1227" extrusionOk="0">
                    <a:moveTo>
                      <a:pt x="924" y="0"/>
                    </a:moveTo>
                    <a:cubicBezTo>
                      <a:pt x="598" y="0"/>
                      <a:pt x="259" y="134"/>
                      <a:pt x="1" y="393"/>
                    </a:cubicBezTo>
                    <a:lnTo>
                      <a:pt x="834" y="1227"/>
                    </a:lnTo>
                    <a:lnTo>
                      <a:pt x="1735" y="359"/>
                    </a:lnTo>
                    <a:cubicBezTo>
                      <a:pt x="1525" y="118"/>
                      <a:pt x="1230" y="0"/>
                      <a:pt x="9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4" name="Google Shape;1524;p66"/>
            <p:cNvGrpSpPr/>
            <p:nvPr/>
          </p:nvGrpSpPr>
          <p:grpSpPr>
            <a:xfrm>
              <a:off x="3341172" y="2739793"/>
              <a:ext cx="631784" cy="333905"/>
              <a:chOff x="3860385" y="2527957"/>
              <a:chExt cx="345294" cy="182502"/>
            </a:xfrm>
          </p:grpSpPr>
          <p:sp>
            <p:nvSpPr>
              <p:cNvPr id="1525" name="Google Shape;1525;p66"/>
              <p:cNvSpPr/>
              <p:nvPr/>
            </p:nvSpPr>
            <p:spPr>
              <a:xfrm>
                <a:off x="3860385" y="2527957"/>
                <a:ext cx="303782" cy="182502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1143" extrusionOk="0">
                    <a:moveTo>
                      <a:pt x="11008" y="1"/>
                    </a:moveTo>
                    <a:cubicBezTo>
                      <a:pt x="10908" y="1"/>
                      <a:pt x="10808" y="101"/>
                      <a:pt x="10808" y="201"/>
                    </a:cubicBezTo>
                    <a:cubicBezTo>
                      <a:pt x="10808" y="334"/>
                      <a:pt x="10908" y="434"/>
                      <a:pt x="11008" y="434"/>
                    </a:cubicBezTo>
                    <a:cubicBezTo>
                      <a:pt x="11242" y="434"/>
                      <a:pt x="11442" y="468"/>
                      <a:pt x="11642" y="468"/>
                    </a:cubicBezTo>
                    <a:cubicBezTo>
                      <a:pt x="11776" y="468"/>
                      <a:pt x="11842" y="368"/>
                      <a:pt x="11842" y="268"/>
                    </a:cubicBezTo>
                    <a:cubicBezTo>
                      <a:pt x="11842" y="168"/>
                      <a:pt x="11776" y="34"/>
                      <a:pt x="11642" y="34"/>
                    </a:cubicBezTo>
                    <a:cubicBezTo>
                      <a:pt x="11442" y="1"/>
                      <a:pt x="11242" y="1"/>
                      <a:pt x="11008" y="1"/>
                    </a:cubicBezTo>
                    <a:close/>
                    <a:moveTo>
                      <a:pt x="9741" y="101"/>
                    </a:moveTo>
                    <a:cubicBezTo>
                      <a:pt x="9507" y="101"/>
                      <a:pt x="9307" y="134"/>
                      <a:pt x="9107" y="168"/>
                    </a:cubicBezTo>
                    <a:cubicBezTo>
                      <a:pt x="8974" y="201"/>
                      <a:pt x="8940" y="301"/>
                      <a:pt x="8940" y="434"/>
                    </a:cubicBezTo>
                    <a:cubicBezTo>
                      <a:pt x="8940" y="501"/>
                      <a:pt x="9074" y="601"/>
                      <a:pt x="9140" y="601"/>
                    </a:cubicBezTo>
                    <a:cubicBezTo>
                      <a:pt x="9407" y="534"/>
                      <a:pt x="9607" y="501"/>
                      <a:pt x="9774" y="468"/>
                    </a:cubicBezTo>
                    <a:cubicBezTo>
                      <a:pt x="9841" y="468"/>
                      <a:pt x="9941" y="368"/>
                      <a:pt x="9941" y="268"/>
                    </a:cubicBezTo>
                    <a:cubicBezTo>
                      <a:pt x="9941" y="168"/>
                      <a:pt x="9841" y="101"/>
                      <a:pt x="9741" y="101"/>
                    </a:cubicBezTo>
                    <a:close/>
                    <a:moveTo>
                      <a:pt x="12891" y="194"/>
                    </a:moveTo>
                    <a:cubicBezTo>
                      <a:pt x="12784" y="194"/>
                      <a:pt x="12705" y="281"/>
                      <a:pt x="12676" y="368"/>
                    </a:cubicBezTo>
                    <a:cubicBezTo>
                      <a:pt x="12643" y="501"/>
                      <a:pt x="12710" y="601"/>
                      <a:pt x="12843" y="635"/>
                    </a:cubicBezTo>
                    <a:cubicBezTo>
                      <a:pt x="13010" y="668"/>
                      <a:pt x="13243" y="701"/>
                      <a:pt x="13443" y="768"/>
                    </a:cubicBezTo>
                    <a:lnTo>
                      <a:pt x="13477" y="768"/>
                    </a:lnTo>
                    <a:cubicBezTo>
                      <a:pt x="13610" y="768"/>
                      <a:pt x="13677" y="668"/>
                      <a:pt x="13744" y="601"/>
                    </a:cubicBezTo>
                    <a:cubicBezTo>
                      <a:pt x="13744" y="468"/>
                      <a:pt x="13677" y="368"/>
                      <a:pt x="13544" y="334"/>
                    </a:cubicBezTo>
                    <a:lnTo>
                      <a:pt x="12943" y="201"/>
                    </a:lnTo>
                    <a:cubicBezTo>
                      <a:pt x="12925" y="196"/>
                      <a:pt x="12908" y="194"/>
                      <a:pt x="12891" y="194"/>
                    </a:cubicBezTo>
                    <a:close/>
                    <a:moveTo>
                      <a:pt x="7959" y="459"/>
                    </a:moveTo>
                    <a:cubicBezTo>
                      <a:pt x="7942" y="459"/>
                      <a:pt x="7924" y="462"/>
                      <a:pt x="7906" y="468"/>
                    </a:cubicBezTo>
                    <a:cubicBezTo>
                      <a:pt x="7673" y="534"/>
                      <a:pt x="7473" y="601"/>
                      <a:pt x="7272" y="668"/>
                    </a:cubicBezTo>
                    <a:cubicBezTo>
                      <a:pt x="7139" y="701"/>
                      <a:pt x="7106" y="801"/>
                      <a:pt x="7139" y="935"/>
                    </a:cubicBezTo>
                    <a:cubicBezTo>
                      <a:pt x="7172" y="1001"/>
                      <a:pt x="7272" y="1035"/>
                      <a:pt x="7339" y="1035"/>
                    </a:cubicBezTo>
                    <a:lnTo>
                      <a:pt x="7439" y="1035"/>
                    </a:lnTo>
                    <a:cubicBezTo>
                      <a:pt x="7639" y="968"/>
                      <a:pt x="7806" y="868"/>
                      <a:pt x="8006" y="835"/>
                    </a:cubicBezTo>
                    <a:cubicBezTo>
                      <a:pt x="8106" y="801"/>
                      <a:pt x="8173" y="701"/>
                      <a:pt x="8140" y="601"/>
                    </a:cubicBezTo>
                    <a:cubicBezTo>
                      <a:pt x="8112" y="519"/>
                      <a:pt x="8040" y="459"/>
                      <a:pt x="7959" y="459"/>
                    </a:cubicBezTo>
                    <a:close/>
                    <a:moveTo>
                      <a:pt x="14670" y="689"/>
                    </a:moveTo>
                    <a:cubicBezTo>
                      <a:pt x="14587" y="689"/>
                      <a:pt x="14503" y="733"/>
                      <a:pt x="14478" y="835"/>
                    </a:cubicBezTo>
                    <a:cubicBezTo>
                      <a:pt x="14444" y="935"/>
                      <a:pt x="14478" y="1035"/>
                      <a:pt x="14611" y="1102"/>
                    </a:cubicBezTo>
                    <a:cubicBezTo>
                      <a:pt x="14811" y="1168"/>
                      <a:pt x="15011" y="1268"/>
                      <a:pt x="15178" y="1335"/>
                    </a:cubicBezTo>
                    <a:lnTo>
                      <a:pt x="15278" y="1335"/>
                    </a:lnTo>
                    <a:cubicBezTo>
                      <a:pt x="15345" y="1335"/>
                      <a:pt x="15445" y="1302"/>
                      <a:pt x="15445" y="1268"/>
                    </a:cubicBezTo>
                    <a:cubicBezTo>
                      <a:pt x="15478" y="1135"/>
                      <a:pt x="15445" y="1001"/>
                      <a:pt x="15311" y="968"/>
                    </a:cubicBezTo>
                    <a:cubicBezTo>
                      <a:pt x="15145" y="868"/>
                      <a:pt x="14945" y="801"/>
                      <a:pt x="14744" y="701"/>
                    </a:cubicBezTo>
                    <a:cubicBezTo>
                      <a:pt x="14721" y="693"/>
                      <a:pt x="14695" y="689"/>
                      <a:pt x="14670" y="689"/>
                    </a:cubicBezTo>
                    <a:close/>
                    <a:moveTo>
                      <a:pt x="6219" y="1122"/>
                    </a:moveTo>
                    <a:cubicBezTo>
                      <a:pt x="6192" y="1122"/>
                      <a:pt x="6165" y="1126"/>
                      <a:pt x="6138" y="1135"/>
                    </a:cubicBezTo>
                    <a:cubicBezTo>
                      <a:pt x="5938" y="1202"/>
                      <a:pt x="5738" y="1302"/>
                      <a:pt x="5571" y="1435"/>
                    </a:cubicBezTo>
                    <a:cubicBezTo>
                      <a:pt x="5438" y="1502"/>
                      <a:pt x="5438" y="1635"/>
                      <a:pt x="5471" y="1702"/>
                    </a:cubicBezTo>
                    <a:cubicBezTo>
                      <a:pt x="5504" y="1802"/>
                      <a:pt x="5571" y="1835"/>
                      <a:pt x="5638" y="1835"/>
                    </a:cubicBezTo>
                    <a:cubicBezTo>
                      <a:pt x="5671" y="1835"/>
                      <a:pt x="5738" y="1835"/>
                      <a:pt x="5805" y="1802"/>
                    </a:cubicBezTo>
                    <a:cubicBezTo>
                      <a:pt x="5971" y="1669"/>
                      <a:pt x="6172" y="1602"/>
                      <a:pt x="6338" y="1502"/>
                    </a:cubicBezTo>
                    <a:cubicBezTo>
                      <a:pt x="6438" y="1435"/>
                      <a:pt x="6472" y="1302"/>
                      <a:pt x="6438" y="1202"/>
                    </a:cubicBezTo>
                    <a:cubicBezTo>
                      <a:pt x="6365" y="1153"/>
                      <a:pt x="6292" y="1122"/>
                      <a:pt x="6219" y="1122"/>
                    </a:cubicBezTo>
                    <a:close/>
                    <a:moveTo>
                      <a:pt x="16385" y="1489"/>
                    </a:moveTo>
                    <a:cubicBezTo>
                      <a:pt x="16298" y="1489"/>
                      <a:pt x="16229" y="1527"/>
                      <a:pt x="16179" y="1602"/>
                    </a:cubicBezTo>
                    <a:cubicBezTo>
                      <a:pt x="16145" y="1702"/>
                      <a:pt x="16179" y="1835"/>
                      <a:pt x="16279" y="1869"/>
                    </a:cubicBezTo>
                    <a:cubicBezTo>
                      <a:pt x="16446" y="2002"/>
                      <a:pt x="16612" y="2102"/>
                      <a:pt x="16779" y="2202"/>
                    </a:cubicBezTo>
                    <a:cubicBezTo>
                      <a:pt x="16813" y="2269"/>
                      <a:pt x="16846" y="2269"/>
                      <a:pt x="16913" y="2269"/>
                    </a:cubicBezTo>
                    <a:cubicBezTo>
                      <a:pt x="16979" y="2269"/>
                      <a:pt x="17013" y="2202"/>
                      <a:pt x="17079" y="2136"/>
                    </a:cubicBezTo>
                    <a:cubicBezTo>
                      <a:pt x="17146" y="2036"/>
                      <a:pt x="17113" y="1935"/>
                      <a:pt x="17013" y="1835"/>
                    </a:cubicBezTo>
                    <a:cubicBezTo>
                      <a:pt x="16846" y="1702"/>
                      <a:pt x="16646" y="1635"/>
                      <a:pt x="16479" y="1502"/>
                    </a:cubicBezTo>
                    <a:cubicBezTo>
                      <a:pt x="16446" y="1493"/>
                      <a:pt x="16414" y="1489"/>
                      <a:pt x="16385" y="1489"/>
                    </a:cubicBezTo>
                    <a:close/>
                    <a:moveTo>
                      <a:pt x="4566" y="2085"/>
                    </a:moveTo>
                    <a:cubicBezTo>
                      <a:pt x="4528" y="2085"/>
                      <a:pt x="4495" y="2099"/>
                      <a:pt x="4470" y="2136"/>
                    </a:cubicBezTo>
                    <a:lnTo>
                      <a:pt x="3970" y="2503"/>
                    </a:lnTo>
                    <a:cubicBezTo>
                      <a:pt x="3903" y="2603"/>
                      <a:pt x="3837" y="2703"/>
                      <a:pt x="3937" y="2803"/>
                    </a:cubicBezTo>
                    <a:cubicBezTo>
                      <a:pt x="3970" y="2836"/>
                      <a:pt x="4070" y="2869"/>
                      <a:pt x="4103" y="2869"/>
                    </a:cubicBezTo>
                    <a:cubicBezTo>
                      <a:pt x="4137" y="2869"/>
                      <a:pt x="4170" y="2869"/>
                      <a:pt x="4204" y="2836"/>
                    </a:cubicBezTo>
                    <a:lnTo>
                      <a:pt x="4704" y="2469"/>
                    </a:lnTo>
                    <a:cubicBezTo>
                      <a:pt x="4804" y="2369"/>
                      <a:pt x="4837" y="2269"/>
                      <a:pt x="4771" y="2169"/>
                    </a:cubicBezTo>
                    <a:cubicBezTo>
                      <a:pt x="4707" y="2127"/>
                      <a:pt x="4631" y="2085"/>
                      <a:pt x="4566" y="2085"/>
                    </a:cubicBezTo>
                    <a:close/>
                    <a:moveTo>
                      <a:pt x="17906" y="2614"/>
                    </a:moveTo>
                    <a:cubicBezTo>
                      <a:pt x="17848" y="2614"/>
                      <a:pt x="17786" y="2630"/>
                      <a:pt x="17747" y="2669"/>
                    </a:cubicBezTo>
                    <a:cubicBezTo>
                      <a:pt x="17680" y="2769"/>
                      <a:pt x="17680" y="2869"/>
                      <a:pt x="17780" y="2970"/>
                    </a:cubicBezTo>
                    <a:cubicBezTo>
                      <a:pt x="17947" y="3103"/>
                      <a:pt x="18080" y="3236"/>
                      <a:pt x="18247" y="3370"/>
                    </a:cubicBezTo>
                    <a:cubicBezTo>
                      <a:pt x="18247" y="3403"/>
                      <a:pt x="18314" y="3403"/>
                      <a:pt x="18347" y="3403"/>
                    </a:cubicBezTo>
                    <a:cubicBezTo>
                      <a:pt x="18414" y="3403"/>
                      <a:pt x="18480" y="3403"/>
                      <a:pt x="18480" y="3336"/>
                    </a:cubicBezTo>
                    <a:cubicBezTo>
                      <a:pt x="18547" y="3270"/>
                      <a:pt x="18547" y="3136"/>
                      <a:pt x="18480" y="3036"/>
                    </a:cubicBezTo>
                    <a:cubicBezTo>
                      <a:pt x="18347" y="2936"/>
                      <a:pt x="18180" y="2769"/>
                      <a:pt x="18013" y="2636"/>
                    </a:cubicBezTo>
                    <a:cubicBezTo>
                      <a:pt x="17986" y="2622"/>
                      <a:pt x="17947" y="2614"/>
                      <a:pt x="17906" y="2614"/>
                    </a:cubicBezTo>
                    <a:close/>
                    <a:moveTo>
                      <a:pt x="3165" y="3361"/>
                    </a:moveTo>
                    <a:cubicBezTo>
                      <a:pt x="3111" y="3361"/>
                      <a:pt x="3053" y="3387"/>
                      <a:pt x="3003" y="3437"/>
                    </a:cubicBezTo>
                    <a:cubicBezTo>
                      <a:pt x="2903" y="3537"/>
                      <a:pt x="2736" y="3703"/>
                      <a:pt x="2602" y="3870"/>
                    </a:cubicBezTo>
                    <a:cubicBezTo>
                      <a:pt x="2569" y="3970"/>
                      <a:pt x="2569" y="4104"/>
                      <a:pt x="2636" y="4170"/>
                    </a:cubicBezTo>
                    <a:cubicBezTo>
                      <a:pt x="2669" y="4204"/>
                      <a:pt x="2736" y="4204"/>
                      <a:pt x="2769" y="4204"/>
                    </a:cubicBezTo>
                    <a:cubicBezTo>
                      <a:pt x="2803" y="4204"/>
                      <a:pt x="2903" y="4170"/>
                      <a:pt x="2903" y="4170"/>
                    </a:cubicBezTo>
                    <a:cubicBezTo>
                      <a:pt x="3003" y="4004"/>
                      <a:pt x="3169" y="3870"/>
                      <a:pt x="3303" y="3703"/>
                    </a:cubicBezTo>
                    <a:cubicBezTo>
                      <a:pt x="3370" y="3637"/>
                      <a:pt x="3370" y="3503"/>
                      <a:pt x="3303" y="3437"/>
                    </a:cubicBezTo>
                    <a:cubicBezTo>
                      <a:pt x="3270" y="3387"/>
                      <a:pt x="3219" y="3361"/>
                      <a:pt x="3165" y="3361"/>
                    </a:cubicBezTo>
                    <a:close/>
                    <a:moveTo>
                      <a:pt x="1987" y="4801"/>
                    </a:moveTo>
                    <a:cubicBezTo>
                      <a:pt x="1926" y="4801"/>
                      <a:pt x="1864" y="4830"/>
                      <a:pt x="1802" y="4871"/>
                    </a:cubicBezTo>
                    <a:cubicBezTo>
                      <a:pt x="1668" y="5038"/>
                      <a:pt x="1602" y="5271"/>
                      <a:pt x="1468" y="5438"/>
                    </a:cubicBezTo>
                    <a:cubicBezTo>
                      <a:pt x="1435" y="5538"/>
                      <a:pt x="1468" y="5671"/>
                      <a:pt x="1568" y="5705"/>
                    </a:cubicBezTo>
                    <a:cubicBezTo>
                      <a:pt x="1602" y="5772"/>
                      <a:pt x="1635" y="5772"/>
                      <a:pt x="1668" y="5772"/>
                    </a:cubicBezTo>
                    <a:cubicBezTo>
                      <a:pt x="1768" y="5772"/>
                      <a:pt x="1835" y="5705"/>
                      <a:pt x="1802" y="5638"/>
                    </a:cubicBezTo>
                    <a:cubicBezTo>
                      <a:pt x="1935" y="5471"/>
                      <a:pt x="2002" y="5305"/>
                      <a:pt x="2135" y="5138"/>
                    </a:cubicBezTo>
                    <a:cubicBezTo>
                      <a:pt x="2235" y="5038"/>
                      <a:pt x="2169" y="4938"/>
                      <a:pt x="2102" y="4838"/>
                    </a:cubicBezTo>
                    <a:cubicBezTo>
                      <a:pt x="2064" y="4812"/>
                      <a:pt x="2026" y="4801"/>
                      <a:pt x="1987" y="4801"/>
                    </a:cubicBezTo>
                    <a:close/>
                    <a:moveTo>
                      <a:pt x="1142" y="6460"/>
                    </a:moveTo>
                    <a:cubicBezTo>
                      <a:pt x="1044" y="6460"/>
                      <a:pt x="960" y="6504"/>
                      <a:pt x="935" y="6605"/>
                    </a:cubicBezTo>
                    <a:cubicBezTo>
                      <a:pt x="834" y="6772"/>
                      <a:pt x="768" y="6972"/>
                      <a:pt x="668" y="7173"/>
                    </a:cubicBezTo>
                    <a:cubicBezTo>
                      <a:pt x="634" y="7273"/>
                      <a:pt x="668" y="7373"/>
                      <a:pt x="801" y="7439"/>
                    </a:cubicBezTo>
                    <a:lnTo>
                      <a:pt x="901" y="7439"/>
                    </a:lnTo>
                    <a:cubicBezTo>
                      <a:pt x="968" y="7439"/>
                      <a:pt x="1068" y="7373"/>
                      <a:pt x="1135" y="7339"/>
                    </a:cubicBezTo>
                    <a:cubicBezTo>
                      <a:pt x="1168" y="7139"/>
                      <a:pt x="1268" y="6939"/>
                      <a:pt x="1335" y="6739"/>
                    </a:cubicBezTo>
                    <a:cubicBezTo>
                      <a:pt x="1402" y="6639"/>
                      <a:pt x="1335" y="6505"/>
                      <a:pt x="1235" y="6472"/>
                    </a:cubicBezTo>
                    <a:cubicBezTo>
                      <a:pt x="1203" y="6464"/>
                      <a:pt x="1172" y="6460"/>
                      <a:pt x="1142" y="6460"/>
                    </a:cubicBezTo>
                    <a:close/>
                    <a:moveTo>
                      <a:pt x="568" y="8207"/>
                    </a:moveTo>
                    <a:cubicBezTo>
                      <a:pt x="434" y="8207"/>
                      <a:pt x="334" y="8240"/>
                      <a:pt x="301" y="8373"/>
                    </a:cubicBezTo>
                    <a:lnTo>
                      <a:pt x="167" y="9007"/>
                    </a:lnTo>
                    <a:cubicBezTo>
                      <a:pt x="167" y="9141"/>
                      <a:pt x="234" y="9207"/>
                      <a:pt x="401" y="9241"/>
                    </a:cubicBezTo>
                    <a:cubicBezTo>
                      <a:pt x="501" y="9241"/>
                      <a:pt x="601" y="9174"/>
                      <a:pt x="601" y="9041"/>
                    </a:cubicBezTo>
                    <a:cubicBezTo>
                      <a:pt x="634" y="8874"/>
                      <a:pt x="668" y="8674"/>
                      <a:pt x="734" y="8473"/>
                    </a:cubicBezTo>
                    <a:cubicBezTo>
                      <a:pt x="734" y="8340"/>
                      <a:pt x="668" y="8240"/>
                      <a:pt x="568" y="8207"/>
                    </a:cubicBezTo>
                    <a:close/>
                    <a:moveTo>
                      <a:pt x="234" y="10075"/>
                    </a:moveTo>
                    <a:cubicBezTo>
                      <a:pt x="134" y="10075"/>
                      <a:pt x="1" y="10175"/>
                      <a:pt x="1" y="10308"/>
                    </a:cubicBezTo>
                    <a:lnTo>
                      <a:pt x="1" y="10909"/>
                    </a:lnTo>
                    <a:cubicBezTo>
                      <a:pt x="1" y="11042"/>
                      <a:pt x="101" y="11142"/>
                      <a:pt x="234" y="11142"/>
                    </a:cubicBezTo>
                    <a:cubicBezTo>
                      <a:pt x="334" y="11142"/>
                      <a:pt x="434" y="11009"/>
                      <a:pt x="434" y="10909"/>
                    </a:cubicBezTo>
                    <a:lnTo>
                      <a:pt x="434" y="10308"/>
                    </a:lnTo>
                    <a:cubicBezTo>
                      <a:pt x="434" y="10208"/>
                      <a:pt x="334" y="10075"/>
                      <a:pt x="234" y="100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66"/>
              <p:cNvSpPr/>
              <p:nvPr/>
            </p:nvSpPr>
            <p:spPr>
              <a:xfrm>
                <a:off x="4141198" y="2563464"/>
                <a:ext cx="64481" cy="65578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004" extrusionOk="0">
                    <a:moveTo>
                      <a:pt x="2368" y="1"/>
                    </a:moveTo>
                    <a:lnTo>
                      <a:pt x="0" y="2169"/>
                    </a:lnTo>
                    <a:lnTo>
                      <a:pt x="3936" y="4004"/>
                    </a:ln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66"/>
            <p:cNvGrpSpPr/>
            <p:nvPr/>
          </p:nvGrpSpPr>
          <p:grpSpPr>
            <a:xfrm>
              <a:off x="5098180" y="3525126"/>
              <a:ext cx="512603" cy="492364"/>
              <a:chOff x="5073207" y="3364372"/>
              <a:chExt cx="290657" cy="279197"/>
            </a:xfrm>
          </p:grpSpPr>
          <p:sp>
            <p:nvSpPr>
              <p:cNvPr id="1528" name="Google Shape;1528;p66"/>
              <p:cNvSpPr/>
              <p:nvPr/>
            </p:nvSpPr>
            <p:spPr>
              <a:xfrm>
                <a:off x="5073207" y="3423791"/>
                <a:ext cx="273171" cy="219779"/>
              </a:xfrm>
              <a:custGeom>
                <a:avLst/>
                <a:gdLst/>
                <a:ahLst/>
                <a:cxnLst/>
                <a:rect l="l" t="t" r="r" b="b"/>
                <a:pathLst>
                  <a:path w="16679" h="13419" extrusionOk="0">
                    <a:moveTo>
                      <a:pt x="16244" y="0"/>
                    </a:moveTo>
                    <a:cubicBezTo>
                      <a:pt x="16223" y="0"/>
                      <a:pt x="16202" y="3"/>
                      <a:pt x="16179" y="9"/>
                    </a:cubicBezTo>
                    <a:cubicBezTo>
                      <a:pt x="16145" y="9"/>
                      <a:pt x="16112" y="42"/>
                      <a:pt x="16079" y="142"/>
                    </a:cubicBezTo>
                    <a:cubicBezTo>
                      <a:pt x="16012" y="175"/>
                      <a:pt x="16012" y="275"/>
                      <a:pt x="16012" y="309"/>
                    </a:cubicBezTo>
                    <a:cubicBezTo>
                      <a:pt x="16079" y="476"/>
                      <a:pt x="16112" y="676"/>
                      <a:pt x="16145" y="876"/>
                    </a:cubicBezTo>
                    <a:cubicBezTo>
                      <a:pt x="16179" y="1009"/>
                      <a:pt x="16279" y="1043"/>
                      <a:pt x="16412" y="1043"/>
                    </a:cubicBezTo>
                    <a:cubicBezTo>
                      <a:pt x="16512" y="1009"/>
                      <a:pt x="16579" y="943"/>
                      <a:pt x="16579" y="809"/>
                    </a:cubicBezTo>
                    <a:lnTo>
                      <a:pt x="16445" y="175"/>
                    </a:lnTo>
                    <a:cubicBezTo>
                      <a:pt x="16418" y="65"/>
                      <a:pt x="16344" y="0"/>
                      <a:pt x="16244" y="0"/>
                    </a:cubicBezTo>
                    <a:close/>
                    <a:moveTo>
                      <a:pt x="16479" y="1843"/>
                    </a:moveTo>
                    <a:cubicBezTo>
                      <a:pt x="16412" y="1843"/>
                      <a:pt x="16345" y="1877"/>
                      <a:pt x="16312" y="1943"/>
                    </a:cubicBezTo>
                    <a:cubicBezTo>
                      <a:pt x="16279" y="1977"/>
                      <a:pt x="16279" y="2010"/>
                      <a:pt x="16279" y="2043"/>
                    </a:cubicBezTo>
                    <a:lnTo>
                      <a:pt x="16279" y="2677"/>
                    </a:lnTo>
                    <a:cubicBezTo>
                      <a:pt x="16279" y="2811"/>
                      <a:pt x="16345" y="2877"/>
                      <a:pt x="16479" y="2877"/>
                    </a:cubicBezTo>
                    <a:cubicBezTo>
                      <a:pt x="16612" y="2877"/>
                      <a:pt x="16679" y="2811"/>
                      <a:pt x="16679" y="2677"/>
                    </a:cubicBezTo>
                    <a:lnTo>
                      <a:pt x="16679" y="2043"/>
                    </a:lnTo>
                    <a:cubicBezTo>
                      <a:pt x="16679" y="1943"/>
                      <a:pt x="16612" y="1843"/>
                      <a:pt x="16479" y="1843"/>
                    </a:cubicBezTo>
                    <a:close/>
                    <a:moveTo>
                      <a:pt x="16445" y="3711"/>
                    </a:moveTo>
                    <a:cubicBezTo>
                      <a:pt x="16345" y="3711"/>
                      <a:pt x="16279" y="3778"/>
                      <a:pt x="16245" y="3811"/>
                    </a:cubicBezTo>
                    <a:cubicBezTo>
                      <a:pt x="16179" y="3845"/>
                      <a:pt x="16179" y="3845"/>
                      <a:pt x="16179" y="3878"/>
                    </a:cubicBezTo>
                    <a:cubicBezTo>
                      <a:pt x="16179" y="4112"/>
                      <a:pt x="16145" y="4312"/>
                      <a:pt x="16112" y="4512"/>
                    </a:cubicBezTo>
                    <a:cubicBezTo>
                      <a:pt x="16112" y="4645"/>
                      <a:pt x="16145" y="4712"/>
                      <a:pt x="16279" y="4779"/>
                    </a:cubicBezTo>
                    <a:cubicBezTo>
                      <a:pt x="16379" y="4779"/>
                      <a:pt x="16479" y="4712"/>
                      <a:pt x="16512" y="4612"/>
                    </a:cubicBezTo>
                    <a:cubicBezTo>
                      <a:pt x="16546" y="4378"/>
                      <a:pt x="16546" y="4178"/>
                      <a:pt x="16612" y="3978"/>
                    </a:cubicBezTo>
                    <a:cubicBezTo>
                      <a:pt x="16646" y="3845"/>
                      <a:pt x="16579" y="3711"/>
                      <a:pt x="16445" y="3711"/>
                    </a:cubicBezTo>
                    <a:close/>
                    <a:moveTo>
                      <a:pt x="16000" y="5533"/>
                    </a:moveTo>
                    <a:cubicBezTo>
                      <a:pt x="15920" y="5533"/>
                      <a:pt x="15845" y="5571"/>
                      <a:pt x="15845" y="5646"/>
                    </a:cubicBezTo>
                    <a:cubicBezTo>
                      <a:pt x="15812" y="5646"/>
                      <a:pt x="15812" y="5679"/>
                      <a:pt x="15812" y="5679"/>
                    </a:cubicBezTo>
                    <a:cubicBezTo>
                      <a:pt x="15745" y="5879"/>
                      <a:pt x="15678" y="6046"/>
                      <a:pt x="15612" y="6280"/>
                    </a:cubicBezTo>
                    <a:cubicBezTo>
                      <a:pt x="15578" y="6346"/>
                      <a:pt x="15612" y="6480"/>
                      <a:pt x="15745" y="6513"/>
                    </a:cubicBezTo>
                    <a:cubicBezTo>
                      <a:pt x="15761" y="6521"/>
                      <a:pt x="15780" y="6525"/>
                      <a:pt x="15801" y="6525"/>
                    </a:cubicBezTo>
                    <a:cubicBezTo>
                      <a:pt x="15869" y="6525"/>
                      <a:pt x="15953" y="6482"/>
                      <a:pt x="15978" y="6380"/>
                    </a:cubicBezTo>
                    <a:cubicBezTo>
                      <a:pt x="16079" y="6213"/>
                      <a:pt x="16112" y="6013"/>
                      <a:pt x="16179" y="5813"/>
                    </a:cubicBezTo>
                    <a:cubicBezTo>
                      <a:pt x="16245" y="5713"/>
                      <a:pt x="16179" y="5613"/>
                      <a:pt x="16079" y="5546"/>
                    </a:cubicBezTo>
                    <a:cubicBezTo>
                      <a:pt x="16054" y="5538"/>
                      <a:pt x="16026" y="5533"/>
                      <a:pt x="16000" y="5533"/>
                    </a:cubicBezTo>
                    <a:close/>
                    <a:moveTo>
                      <a:pt x="15278" y="7301"/>
                    </a:moveTo>
                    <a:cubicBezTo>
                      <a:pt x="15206" y="7301"/>
                      <a:pt x="15109" y="7332"/>
                      <a:pt x="15011" y="7381"/>
                    </a:cubicBezTo>
                    <a:cubicBezTo>
                      <a:pt x="14944" y="7547"/>
                      <a:pt x="14844" y="7781"/>
                      <a:pt x="14744" y="7948"/>
                    </a:cubicBezTo>
                    <a:cubicBezTo>
                      <a:pt x="14678" y="8048"/>
                      <a:pt x="14744" y="8181"/>
                      <a:pt x="14811" y="8214"/>
                    </a:cubicBezTo>
                    <a:cubicBezTo>
                      <a:pt x="14850" y="8234"/>
                      <a:pt x="14889" y="8242"/>
                      <a:pt x="14926" y="8242"/>
                    </a:cubicBezTo>
                    <a:cubicBezTo>
                      <a:pt x="15014" y="8242"/>
                      <a:pt x="15088" y="8195"/>
                      <a:pt x="15111" y="8148"/>
                    </a:cubicBezTo>
                    <a:cubicBezTo>
                      <a:pt x="15245" y="7981"/>
                      <a:pt x="15345" y="7747"/>
                      <a:pt x="15445" y="7581"/>
                    </a:cubicBezTo>
                    <a:cubicBezTo>
                      <a:pt x="15478" y="7481"/>
                      <a:pt x="15445" y="7347"/>
                      <a:pt x="15345" y="7314"/>
                    </a:cubicBezTo>
                    <a:cubicBezTo>
                      <a:pt x="15327" y="7305"/>
                      <a:pt x="15304" y="7301"/>
                      <a:pt x="15278" y="7301"/>
                    </a:cubicBezTo>
                    <a:close/>
                    <a:moveTo>
                      <a:pt x="14279" y="8845"/>
                    </a:moveTo>
                    <a:cubicBezTo>
                      <a:pt x="14218" y="8845"/>
                      <a:pt x="14152" y="8874"/>
                      <a:pt x="14110" y="8915"/>
                    </a:cubicBezTo>
                    <a:cubicBezTo>
                      <a:pt x="13977" y="9115"/>
                      <a:pt x="13844" y="9215"/>
                      <a:pt x="13744" y="9382"/>
                    </a:cubicBezTo>
                    <a:cubicBezTo>
                      <a:pt x="13643" y="9515"/>
                      <a:pt x="13643" y="9649"/>
                      <a:pt x="13744" y="9682"/>
                    </a:cubicBezTo>
                    <a:cubicBezTo>
                      <a:pt x="13777" y="9716"/>
                      <a:pt x="13827" y="9732"/>
                      <a:pt x="13877" y="9732"/>
                    </a:cubicBezTo>
                    <a:cubicBezTo>
                      <a:pt x="13927" y="9732"/>
                      <a:pt x="13977" y="9716"/>
                      <a:pt x="14010" y="9682"/>
                    </a:cubicBezTo>
                    <a:cubicBezTo>
                      <a:pt x="14177" y="9515"/>
                      <a:pt x="14311" y="9349"/>
                      <a:pt x="14444" y="9182"/>
                    </a:cubicBezTo>
                    <a:cubicBezTo>
                      <a:pt x="14511" y="9082"/>
                      <a:pt x="14477" y="8982"/>
                      <a:pt x="14377" y="8882"/>
                    </a:cubicBezTo>
                    <a:cubicBezTo>
                      <a:pt x="14352" y="8856"/>
                      <a:pt x="14317" y="8845"/>
                      <a:pt x="14279" y="8845"/>
                    </a:cubicBezTo>
                    <a:close/>
                    <a:moveTo>
                      <a:pt x="13006" y="10208"/>
                    </a:moveTo>
                    <a:cubicBezTo>
                      <a:pt x="12951" y="10208"/>
                      <a:pt x="12893" y="10233"/>
                      <a:pt x="12843" y="10283"/>
                    </a:cubicBezTo>
                    <a:cubicBezTo>
                      <a:pt x="12743" y="10449"/>
                      <a:pt x="12576" y="10549"/>
                      <a:pt x="12409" y="10683"/>
                    </a:cubicBezTo>
                    <a:cubicBezTo>
                      <a:pt x="12365" y="10683"/>
                      <a:pt x="12350" y="10698"/>
                      <a:pt x="12345" y="10698"/>
                    </a:cubicBezTo>
                    <a:cubicBezTo>
                      <a:pt x="12343" y="10698"/>
                      <a:pt x="12343" y="10694"/>
                      <a:pt x="12343" y="10683"/>
                    </a:cubicBezTo>
                    <a:cubicBezTo>
                      <a:pt x="12309" y="10783"/>
                      <a:pt x="12309" y="10850"/>
                      <a:pt x="12343" y="10916"/>
                    </a:cubicBezTo>
                    <a:cubicBezTo>
                      <a:pt x="12407" y="10981"/>
                      <a:pt x="12486" y="11018"/>
                      <a:pt x="12551" y="11018"/>
                    </a:cubicBezTo>
                    <a:cubicBezTo>
                      <a:pt x="12587" y="11018"/>
                      <a:pt x="12619" y="11007"/>
                      <a:pt x="12643" y="10983"/>
                    </a:cubicBezTo>
                    <a:cubicBezTo>
                      <a:pt x="12810" y="10850"/>
                      <a:pt x="12976" y="10683"/>
                      <a:pt x="13143" y="10549"/>
                    </a:cubicBezTo>
                    <a:cubicBezTo>
                      <a:pt x="13243" y="10483"/>
                      <a:pt x="13243" y="10349"/>
                      <a:pt x="13143" y="10283"/>
                    </a:cubicBezTo>
                    <a:cubicBezTo>
                      <a:pt x="13110" y="10233"/>
                      <a:pt x="13060" y="10208"/>
                      <a:pt x="13006" y="10208"/>
                    </a:cubicBezTo>
                    <a:close/>
                    <a:moveTo>
                      <a:pt x="235" y="11422"/>
                    </a:moveTo>
                    <a:cubicBezTo>
                      <a:pt x="161" y="11422"/>
                      <a:pt x="90" y="11460"/>
                      <a:pt x="67" y="11483"/>
                    </a:cubicBezTo>
                    <a:cubicBezTo>
                      <a:pt x="0" y="11550"/>
                      <a:pt x="67" y="11717"/>
                      <a:pt x="134" y="11750"/>
                    </a:cubicBezTo>
                    <a:cubicBezTo>
                      <a:pt x="301" y="11884"/>
                      <a:pt x="501" y="12017"/>
                      <a:pt x="668" y="12117"/>
                    </a:cubicBezTo>
                    <a:cubicBezTo>
                      <a:pt x="701" y="12126"/>
                      <a:pt x="734" y="12130"/>
                      <a:pt x="766" y="12130"/>
                    </a:cubicBezTo>
                    <a:cubicBezTo>
                      <a:pt x="861" y="12130"/>
                      <a:pt x="943" y="12092"/>
                      <a:pt x="968" y="12017"/>
                    </a:cubicBezTo>
                    <a:cubicBezTo>
                      <a:pt x="1001" y="11884"/>
                      <a:pt x="968" y="11784"/>
                      <a:pt x="901" y="11717"/>
                    </a:cubicBezTo>
                    <a:cubicBezTo>
                      <a:pt x="668" y="11650"/>
                      <a:pt x="501" y="11550"/>
                      <a:pt x="334" y="11450"/>
                    </a:cubicBezTo>
                    <a:cubicBezTo>
                      <a:pt x="303" y="11429"/>
                      <a:pt x="269" y="11422"/>
                      <a:pt x="235" y="11422"/>
                    </a:cubicBezTo>
                    <a:close/>
                    <a:moveTo>
                      <a:pt x="11516" y="11406"/>
                    </a:moveTo>
                    <a:cubicBezTo>
                      <a:pt x="11475" y="11406"/>
                      <a:pt x="11436" y="11422"/>
                      <a:pt x="11409" y="11450"/>
                    </a:cubicBezTo>
                    <a:cubicBezTo>
                      <a:pt x="11242" y="11517"/>
                      <a:pt x="11008" y="11650"/>
                      <a:pt x="10841" y="11717"/>
                    </a:cubicBezTo>
                    <a:cubicBezTo>
                      <a:pt x="10808" y="11717"/>
                      <a:pt x="10808" y="11750"/>
                      <a:pt x="10775" y="11850"/>
                    </a:cubicBezTo>
                    <a:cubicBezTo>
                      <a:pt x="10741" y="11884"/>
                      <a:pt x="10741" y="11984"/>
                      <a:pt x="10775" y="12051"/>
                    </a:cubicBezTo>
                    <a:cubicBezTo>
                      <a:pt x="10825" y="12126"/>
                      <a:pt x="10912" y="12163"/>
                      <a:pt x="10995" y="12163"/>
                    </a:cubicBezTo>
                    <a:cubicBezTo>
                      <a:pt x="11023" y="12163"/>
                      <a:pt x="11050" y="12159"/>
                      <a:pt x="11075" y="12151"/>
                    </a:cubicBezTo>
                    <a:cubicBezTo>
                      <a:pt x="11242" y="12017"/>
                      <a:pt x="11442" y="11950"/>
                      <a:pt x="11609" y="11817"/>
                    </a:cubicBezTo>
                    <a:cubicBezTo>
                      <a:pt x="11742" y="11717"/>
                      <a:pt x="11742" y="11617"/>
                      <a:pt x="11675" y="11517"/>
                    </a:cubicBezTo>
                    <a:cubicBezTo>
                      <a:pt x="11636" y="11439"/>
                      <a:pt x="11574" y="11406"/>
                      <a:pt x="11516" y="11406"/>
                    </a:cubicBezTo>
                    <a:close/>
                    <a:moveTo>
                      <a:pt x="9859" y="12205"/>
                    </a:moveTo>
                    <a:cubicBezTo>
                      <a:pt x="9833" y="12205"/>
                      <a:pt x="9806" y="12209"/>
                      <a:pt x="9774" y="12217"/>
                    </a:cubicBezTo>
                    <a:cubicBezTo>
                      <a:pt x="9574" y="12317"/>
                      <a:pt x="9407" y="12351"/>
                      <a:pt x="9174" y="12451"/>
                    </a:cubicBezTo>
                    <a:cubicBezTo>
                      <a:pt x="9140" y="12484"/>
                      <a:pt x="9107" y="12484"/>
                      <a:pt x="9107" y="12551"/>
                    </a:cubicBezTo>
                    <a:lnTo>
                      <a:pt x="9107" y="12718"/>
                    </a:lnTo>
                    <a:cubicBezTo>
                      <a:pt x="9134" y="12800"/>
                      <a:pt x="9207" y="12860"/>
                      <a:pt x="9288" y="12860"/>
                    </a:cubicBezTo>
                    <a:cubicBezTo>
                      <a:pt x="9305" y="12860"/>
                      <a:pt x="9323" y="12857"/>
                      <a:pt x="9340" y="12851"/>
                    </a:cubicBezTo>
                    <a:cubicBezTo>
                      <a:pt x="9507" y="12818"/>
                      <a:pt x="9707" y="12718"/>
                      <a:pt x="9941" y="12651"/>
                    </a:cubicBezTo>
                    <a:cubicBezTo>
                      <a:pt x="10074" y="12551"/>
                      <a:pt x="10108" y="12484"/>
                      <a:pt x="10074" y="12351"/>
                    </a:cubicBezTo>
                    <a:cubicBezTo>
                      <a:pt x="9998" y="12249"/>
                      <a:pt x="9941" y="12205"/>
                      <a:pt x="9859" y="12205"/>
                    </a:cubicBezTo>
                    <a:close/>
                    <a:moveTo>
                      <a:pt x="1897" y="12256"/>
                    </a:moveTo>
                    <a:cubicBezTo>
                      <a:pt x="1832" y="12256"/>
                      <a:pt x="1759" y="12304"/>
                      <a:pt x="1735" y="12351"/>
                    </a:cubicBezTo>
                    <a:lnTo>
                      <a:pt x="1735" y="12384"/>
                    </a:lnTo>
                    <a:cubicBezTo>
                      <a:pt x="1668" y="12484"/>
                      <a:pt x="1735" y="12618"/>
                      <a:pt x="1835" y="12651"/>
                    </a:cubicBezTo>
                    <a:cubicBezTo>
                      <a:pt x="2002" y="12718"/>
                      <a:pt x="2202" y="12784"/>
                      <a:pt x="2435" y="12851"/>
                    </a:cubicBezTo>
                    <a:cubicBezTo>
                      <a:pt x="2451" y="12859"/>
                      <a:pt x="2471" y="12863"/>
                      <a:pt x="2492" y="12863"/>
                    </a:cubicBezTo>
                    <a:cubicBezTo>
                      <a:pt x="2560" y="12863"/>
                      <a:pt x="2644" y="12820"/>
                      <a:pt x="2669" y="12718"/>
                    </a:cubicBezTo>
                    <a:cubicBezTo>
                      <a:pt x="2702" y="12651"/>
                      <a:pt x="2669" y="12518"/>
                      <a:pt x="2569" y="12484"/>
                    </a:cubicBezTo>
                    <a:cubicBezTo>
                      <a:pt x="2335" y="12384"/>
                      <a:pt x="2169" y="12351"/>
                      <a:pt x="1968" y="12284"/>
                    </a:cubicBezTo>
                    <a:cubicBezTo>
                      <a:pt x="1949" y="12264"/>
                      <a:pt x="1924" y="12256"/>
                      <a:pt x="1897" y="12256"/>
                    </a:cubicBezTo>
                    <a:close/>
                    <a:moveTo>
                      <a:pt x="8052" y="12763"/>
                    </a:moveTo>
                    <a:cubicBezTo>
                      <a:pt x="8028" y="12763"/>
                      <a:pt x="8002" y="12770"/>
                      <a:pt x="7973" y="12784"/>
                    </a:cubicBezTo>
                    <a:cubicBezTo>
                      <a:pt x="7806" y="12818"/>
                      <a:pt x="7606" y="12851"/>
                      <a:pt x="7406" y="12884"/>
                    </a:cubicBezTo>
                    <a:cubicBezTo>
                      <a:pt x="7339" y="12884"/>
                      <a:pt x="7272" y="12951"/>
                      <a:pt x="7239" y="13018"/>
                    </a:cubicBezTo>
                    <a:cubicBezTo>
                      <a:pt x="7172" y="13051"/>
                      <a:pt x="7172" y="13118"/>
                      <a:pt x="7172" y="13151"/>
                    </a:cubicBezTo>
                    <a:cubicBezTo>
                      <a:pt x="7239" y="13285"/>
                      <a:pt x="7306" y="13318"/>
                      <a:pt x="7439" y="13318"/>
                    </a:cubicBezTo>
                    <a:lnTo>
                      <a:pt x="8073" y="13185"/>
                    </a:lnTo>
                    <a:cubicBezTo>
                      <a:pt x="8173" y="13151"/>
                      <a:pt x="8273" y="13051"/>
                      <a:pt x="8240" y="12951"/>
                    </a:cubicBezTo>
                    <a:cubicBezTo>
                      <a:pt x="8188" y="12847"/>
                      <a:pt x="8135" y="12763"/>
                      <a:pt x="8052" y="12763"/>
                    </a:cubicBezTo>
                    <a:close/>
                    <a:moveTo>
                      <a:pt x="3655" y="12804"/>
                    </a:moveTo>
                    <a:cubicBezTo>
                      <a:pt x="3594" y="12804"/>
                      <a:pt x="3540" y="12828"/>
                      <a:pt x="3470" y="12851"/>
                    </a:cubicBezTo>
                    <a:cubicBezTo>
                      <a:pt x="3436" y="12884"/>
                      <a:pt x="3436" y="12884"/>
                      <a:pt x="3436" y="12918"/>
                    </a:cubicBezTo>
                    <a:cubicBezTo>
                      <a:pt x="3436" y="13051"/>
                      <a:pt x="3470" y="13151"/>
                      <a:pt x="3603" y="13185"/>
                    </a:cubicBezTo>
                    <a:lnTo>
                      <a:pt x="4203" y="13318"/>
                    </a:lnTo>
                    <a:cubicBezTo>
                      <a:pt x="4226" y="13324"/>
                      <a:pt x="4249" y="13327"/>
                      <a:pt x="4271" y="13327"/>
                    </a:cubicBezTo>
                    <a:cubicBezTo>
                      <a:pt x="4379" y="13327"/>
                      <a:pt x="4470" y="13262"/>
                      <a:pt x="4470" y="13151"/>
                    </a:cubicBezTo>
                    <a:cubicBezTo>
                      <a:pt x="4504" y="13018"/>
                      <a:pt x="4437" y="12884"/>
                      <a:pt x="4303" y="12884"/>
                    </a:cubicBezTo>
                    <a:cubicBezTo>
                      <a:pt x="4137" y="12884"/>
                      <a:pt x="3937" y="12851"/>
                      <a:pt x="3736" y="12818"/>
                    </a:cubicBezTo>
                    <a:cubicBezTo>
                      <a:pt x="3707" y="12808"/>
                      <a:pt x="3681" y="12804"/>
                      <a:pt x="3655" y="12804"/>
                    </a:cubicBezTo>
                    <a:close/>
                    <a:moveTo>
                      <a:pt x="5571" y="13018"/>
                    </a:moveTo>
                    <a:cubicBezTo>
                      <a:pt x="5471" y="13018"/>
                      <a:pt x="5438" y="13018"/>
                      <a:pt x="5404" y="13151"/>
                    </a:cubicBezTo>
                    <a:cubicBezTo>
                      <a:pt x="5338" y="13151"/>
                      <a:pt x="5338" y="13185"/>
                      <a:pt x="5338" y="13218"/>
                    </a:cubicBezTo>
                    <a:cubicBezTo>
                      <a:pt x="5338" y="13351"/>
                      <a:pt x="5438" y="13418"/>
                      <a:pt x="5571" y="13418"/>
                    </a:cubicBezTo>
                    <a:lnTo>
                      <a:pt x="6171" y="13418"/>
                    </a:lnTo>
                    <a:cubicBezTo>
                      <a:pt x="6305" y="13418"/>
                      <a:pt x="6405" y="13351"/>
                      <a:pt x="6405" y="13218"/>
                    </a:cubicBezTo>
                    <a:cubicBezTo>
                      <a:pt x="6405" y="13085"/>
                      <a:pt x="6305" y="13018"/>
                      <a:pt x="6171" y="1301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6"/>
              <p:cNvSpPr/>
              <p:nvPr/>
            </p:nvSpPr>
            <p:spPr>
              <a:xfrm>
                <a:off x="5313043" y="3364372"/>
                <a:ext cx="50821" cy="69951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4271" extrusionOk="0">
                    <a:moveTo>
                      <a:pt x="501" y="1"/>
                    </a:moveTo>
                    <a:lnTo>
                      <a:pt x="0" y="4270"/>
                    </a:lnTo>
                    <a:lnTo>
                      <a:pt x="3102" y="3403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0" name="Google Shape;1530;p66"/>
            <p:cNvGrpSpPr/>
            <p:nvPr/>
          </p:nvGrpSpPr>
          <p:grpSpPr>
            <a:xfrm>
              <a:off x="5757089" y="2530897"/>
              <a:ext cx="539297" cy="559736"/>
              <a:chOff x="4784746" y="2592977"/>
              <a:chExt cx="279197" cy="289778"/>
            </a:xfrm>
          </p:grpSpPr>
          <p:sp>
            <p:nvSpPr>
              <p:cNvPr id="1531" name="Google Shape;1531;p66"/>
              <p:cNvSpPr/>
              <p:nvPr/>
            </p:nvSpPr>
            <p:spPr>
              <a:xfrm>
                <a:off x="4843214" y="2609912"/>
                <a:ext cx="220728" cy="272844"/>
              </a:xfrm>
              <a:custGeom>
                <a:avLst/>
                <a:gdLst/>
                <a:ahLst/>
                <a:cxnLst/>
                <a:rect l="l" t="t" r="r" b="b"/>
                <a:pathLst>
                  <a:path w="13477" h="16659" extrusionOk="0">
                    <a:moveTo>
                      <a:pt x="2135" y="0"/>
                    </a:moveTo>
                    <a:cubicBezTo>
                      <a:pt x="2001" y="0"/>
                      <a:pt x="1935" y="67"/>
                      <a:pt x="1935" y="200"/>
                    </a:cubicBezTo>
                    <a:cubicBezTo>
                      <a:pt x="1935" y="301"/>
                      <a:pt x="1968" y="334"/>
                      <a:pt x="2001" y="367"/>
                    </a:cubicBezTo>
                    <a:cubicBezTo>
                      <a:pt x="2035" y="434"/>
                      <a:pt x="2068" y="434"/>
                      <a:pt x="2135" y="434"/>
                    </a:cubicBezTo>
                    <a:lnTo>
                      <a:pt x="2769" y="434"/>
                    </a:lnTo>
                    <a:cubicBezTo>
                      <a:pt x="2869" y="434"/>
                      <a:pt x="2969" y="334"/>
                      <a:pt x="2969" y="200"/>
                    </a:cubicBezTo>
                    <a:cubicBezTo>
                      <a:pt x="2969" y="67"/>
                      <a:pt x="2869" y="0"/>
                      <a:pt x="2769" y="0"/>
                    </a:cubicBezTo>
                    <a:close/>
                    <a:moveTo>
                      <a:pt x="3995" y="61"/>
                    </a:moveTo>
                    <a:cubicBezTo>
                      <a:pt x="3903" y="61"/>
                      <a:pt x="3803" y="151"/>
                      <a:pt x="3803" y="267"/>
                    </a:cubicBezTo>
                    <a:cubicBezTo>
                      <a:pt x="3769" y="334"/>
                      <a:pt x="3803" y="434"/>
                      <a:pt x="3869" y="467"/>
                    </a:cubicBezTo>
                    <a:cubicBezTo>
                      <a:pt x="3903" y="501"/>
                      <a:pt x="3903" y="501"/>
                      <a:pt x="3970" y="501"/>
                    </a:cubicBezTo>
                    <a:cubicBezTo>
                      <a:pt x="4170" y="501"/>
                      <a:pt x="4370" y="534"/>
                      <a:pt x="4570" y="567"/>
                    </a:cubicBezTo>
                    <a:cubicBezTo>
                      <a:pt x="4703" y="567"/>
                      <a:pt x="4803" y="534"/>
                      <a:pt x="4837" y="401"/>
                    </a:cubicBezTo>
                    <a:cubicBezTo>
                      <a:pt x="4837" y="301"/>
                      <a:pt x="4803" y="200"/>
                      <a:pt x="4670" y="167"/>
                    </a:cubicBezTo>
                    <a:cubicBezTo>
                      <a:pt x="4470" y="134"/>
                      <a:pt x="4270" y="134"/>
                      <a:pt x="4036" y="67"/>
                    </a:cubicBezTo>
                    <a:cubicBezTo>
                      <a:pt x="4023" y="63"/>
                      <a:pt x="4009" y="61"/>
                      <a:pt x="3995" y="61"/>
                    </a:cubicBezTo>
                    <a:close/>
                    <a:moveTo>
                      <a:pt x="834" y="134"/>
                    </a:moveTo>
                    <a:lnTo>
                      <a:pt x="200" y="267"/>
                    </a:lnTo>
                    <a:cubicBezTo>
                      <a:pt x="100" y="301"/>
                      <a:pt x="0" y="367"/>
                      <a:pt x="33" y="501"/>
                    </a:cubicBezTo>
                    <a:cubicBezTo>
                      <a:pt x="100" y="534"/>
                      <a:pt x="100" y="601"/>
                      <a:pt x="167" y="634"/>
                    </a:cubicBezTo>
                    <a:cubicBezTo>
                      <a:pt x="200" y="667"/>
                      <a:pt x="300" y="667"/>
                      <a:pt x="334" y="667"/>
                    </a:cubicBezTo>
                    <a:cubicBezTo>
                      <a:pt x="500" y="634"/>
                      <a:pt x="701" y="567"/>
                      <a:pt x="934" y="534"/>
                    </a:cubicBezTo>
                    <a:cubicBezTo>
                      <a:pt x="1034" y="501"/>
                      <a:pt x="1067" y="434"/>
                      <a:pt x="1067" y="301"/>
                    </a:cubicBezTo>
                    <a:cubicBezTo>
                      <a:pt x="1034" y="167"/>
                      <a:pt x="967" y="134"/>
                      <a:pt x="834" y="134"/>
                    </a:cubicBezTo>
                    <a:close/>
                    <a:moveTo>
                      <a:pt x="5815" y="489"/>
                    </a:moveTo>
                    <a:cubicBezTo>
                      <a:pt x="5747" y="489"/>
                      <a:pt x="5663" y="532"/>
                      <a:pt x="5637" y="634"/>
                    </a:cubicBezTo>
                    <a:cubicBezTo>
                      <a:pt x="5604" y="701"/>
                      <a:pt x="5637" y="834"/>
                      <a:pt x="5704" y="834"/>
                    </a:cubicBezTo>
                    <a:cubicBezTo>
                      <a:pt x="5704" y="868"/>
                      <a:pt x="5771" y="868"/>
                      <a:pt x="5771" y="868"/>
                    </a:cubicBezTo>
                    <a:cubicBezTo>
                      <a:pt x="5971" y="968"/>
                      <a:pt x="6138" y="1001"/>
                      <a:pt x="6338" y="1101"/>
                    </a:cubicBezTo>
                    <a:cubicBezTo>
                      <a:pt x="6362" y="1109"/>
                      <a:pt x="6385" y="1113"/>
                      <a:pt x="6408" y="1113"/>
                    </a:cubicBezTo>
                    <a:cubicBezTo>
                      <a:pt x="6483" y="1113"/>
                      <a:pt x="6554" y="1070"/>
                      <a:pt x="6605" y="968"/>
                    </a:cubicBezTo>
                    <a:cubicBezTo>
                      <a:pt x="6638" y="868"/>
                      <a:pt x="6605" y="734"/>
                      <a:pt x="6471" y="701"/>
                    </a:cubicBezTo>
                    <a:cubicBezTo>
                      <a:pt x="6305" y="634"/>
                      <a:pt x="6104" y="567"/>
                      <a:pt x="5871" y="501"/>
                    </a:cubicBezTo>
                    <a:cubicBezTo>
                      <a:pt x="5855" y="493"/>
                      <a:pt x="5836" y="489"/>
                      <a:pt x="5815" y="489"/>
                    </a:cubicBezTo>
                    <a:close/>
                    <a:moveTo>
                      <a:pt x="7564" y="1240"/>
                    </a:moveTo>
                    <a:cubicBezTo>
                      <a:pt x="7483" y="1240"/>
                      <a:pt x="7419" y="1287"/>
                      <a:pt x="7372" y="1335"/>
                    </a:cubicBezTo>
                    <a:cubicBezTo>
                      <a:pt x="7305" y="1435"/>
                      <a:pt x="7339" y="1535"/>
                      <a:pt x="7472" y="1668"/>
                    </a:cubicBezTo>
                    <a:cubicBezTo>
                      <a:pt x="7639" y="1735"/>
                      <a:pt x="7839" y="1835"/>
                      <a:pt x="8006" y="1968"/>
                    </a:cubicBezTo>
                    <a:cubicBezTo>
                      <a:pt x="8039" y="1977"/>
                      <a:pt x="8072" y="1981"/>
                      <a:pt x="8104" y="1981"/>
                    </a:cubicBezTo>
                    <a:cubicBezTo>
                      <a:pt x="8200" y="1981"/>
                      <a:pt x="8281" y="1943"/>
                      <a:pt x="8306" y="1868"/>
                    </a:cubicBezTo>
                    <a:cubicBezTo>
                      <a:pt x="8339" y="1768"/>
                      <a:pt x="8306" y="1635"/>
                      <a:pt x="8206" y="1601"/>
                    </a:cubicBezTo>
                    <a:cubicBezTo>
                      <a:pt x="8039" y="1468"/>
                      <a:pt x="7839" y="1335"/>
                      <a:pt x="7672" y="1268"/>
                    </a:cubicBezTo>
                    <a:cubicBezTo>
                      <a:pt x="7633" y="1248"/>
                      <a:pt x="7597" y="1240"/>
                      <a:pt x="7564" y="1240"/>
                    </a:cubicBezTo>
                    <a:close/>
                    <a:moveTo>
                      <a:pt x="9473" y="2969"/>
                    </a:moveTo>
                    <a:cubicBezTo>
                      <a:pt x="9473" y="2986"/>
                      <a:pt x="9482" y="2994"/>
                      <a:pt x="9486" y="2994"/>
                    </a:cubicBezTo>
                    <a:cubicBezTo>
                      <a:pt x="9490" y="2994"/>
                      <a:pt x="9490" y="2986"/>
                      <a:pt x="9473" y="2969"/>
                    </a:cubicBezTo>
                    <a:close/>
                    <a:moveTo>
                      <a:pt x="9131" y="2208"/>
                    </a:moveTo>
                    <a:cubicBezTo>
                      <a:pt x="9073" y="2208"/>
                      <a:pt x="9012" y="2244"/>
                      <a:pt x="8973" y="2302"/>
                    </a:cubicBezTo>
                    <a:cubicBezTo>
                      <a:pt x="8873" y="2369"/>
                      <a:pt x="8940" y="2502"/>
                      <a:pt x="9006" y="2569"/>
                    </a:cubicBezTo>
                    <a:cubicBezTo>
                      <a:pt x="9173" y="2702"/>
                      <a:pt x="9307" y="2836"/>
                      <a:pt x="9473" y="2969"/>
                    </a:cubicBezTo>
                    <a:cubicBezTo>
                      <a:pt x="9540" y="3002"/>
                      <a:pt x="9599" y="3019"/>
                      <a:pt x="9644" y="3019"/>
                    </a:cubicBezTo>
                    <a:cubicBezTo>
                      <a:pt x="9690" y="3019"/>
                      <a:pt x="9724" y="3002"/>
                      <a:pt x="9740" y="2969"/>
                    </a:cubicBezTo>
                    <a:cubicBezTo>
                      <a:pt x="9840" y="2869"/>
                      <a:pt x="9840" y="2769"/>
                      <a:pt x="9740" y="2669"/>
                    </a:cubicBezTo>
                    <a:cubicBezTo>
                      <a:pt x="9574" y="2502"/>
                      <a:pt x="9407" y="2369"/>
                      <a:pt x="9240" y="2269"/>
                    </a:cubicBezTo>
                    <a:cubicBezTo>
                      <a:pt x="9212" y="2227"/>
                      <a:pt x="9172" y="2208"/>
                      <a:pt x="9131" y="2208"/>
                    </a:cubicBezTo>
                    <a:close/>
                    <a:moveTo>
                      <a:pt x="10491" y="3486"/>
                    </a:moveTo>
                    <a:cubicBezTo>
                      <a:pt x="10441" y="3486"/>
                      <a:pt x="10391" y="3503"/>
                      <a:pt x="10341" y="3536"/>
                    </a:cubicBezTo>
                    <a:cubicBezTo>
                      <a:pt x="10274" y="3636"/>
                      <a:pt x="10274" y="3770"/>
                      <a:pt x="10341" y="3836"/>
                    </a:cubicBezTo>
                    <a:cubicBezTo>
                      <a:pt x="10508" y="3970"/>
                      <a:pt x="10641" y="4137"/>
                      <a:pt x="10774" y="4303"/>
                    </a:cubicBezTo>
                    <a:lnTo>
                      <a:pt x="10774" y="4337"/>
                    </a:lnTo>
                    <a:cubicBezTo>
                      <a:pt x="10808" y="4353"/>
                      <a:pt x="10849" y="4362"/>
                      <a:pt x="10891" y="4362"/>
                    </a:cubicBezTo>
                    <a:cubicBezTo>
                      <a:pt x="10933" y="4362"/>
                      <a:pt x="10975" y="4353"/>
                      <a:pt x="11008" y="4337"/>
                    </a:cubicBezTo>
                    <a:cubicBezTo>
                      <a:pt x="11108" y="4270"/>
                      <a:pt x="11141" y="4137"/>
                      <a:pt x="11041" y="4037"/>
                    </a:cubicBezTo>
                    <a:cubicBezTo>
                      <a:pt x="10941" y="3870"/>
                      <a:pt x="10774" y="3703"/>
                      <a:pt x="10641" y="3536"/>
                    </a:cubicBezTo>
                    <a:cubicBezTo>
                      <a:pt x="10591" y="3503"/>
                      <a:pt x="10541" y="3486"/>
                      <a:pt x="10491" y="3486"/>
                    </a:cubicBezTo>
                    <a:close/>
                    <a:moveTo>
                      <a:pt x="11660" y="4984"/>
                    </a:moveTo>
                    <a:cubicBezTo>
                      <a:pt x="11619" y="4984"/>
                      <a:pt x="11578" y="4992"/>
                      <a:pt x="11542" y="5004"/>
                    </a:cubicBezTo>
                    <a:cubicBezTo>
                      <a:pt x="11442" y="5071"/>
                      <a:pt x="11442" y="5204"/>
                      <a:pt x="11475" y="5304"/>
                    </a:cubicBezTo>
                    <a:cubicBezTo>
                      <a:pt x="11542" y="5471"/>
                      <a:pt x="11675" y="5671"/>
                      <a:pt x="11775" y="5838"/>
                    </a:cubicBezTo>
                    <a:cubicBezTo>
                      <a:pt x="11808" y="5871"/>
                      <a:pt x="11808" y="5871"/>
                      <a:pt x="11875" y="5905"/>
                    </a:cubicBezTo>
                    <a:cubicBezTo>
                      <a:pt x="11909" y="5938"/>
                      <a:pt x="11942" y="5955"/>
                      <a:pt x="11979" y="5955"/>
                    </a:cubicBezTo>
                    <a:cubicBezTo>
                      <a:pt x="12017" y="5955"/>
                      <a:pt x="12059" y="5938"/>
                      <a:pt x="12109" y="5905"/>
                    </a:cubicBezTo>
                    <a:cubicBezTo>
                      <a:pt x="12175" y="5838"/>
                      <a:pt x="12209" y="5704"/>
                      <a:pt x="12175" y="5638"/>
                    </a:cubicBezTo>
                    <a:cubicBezTo>
                      <a:pt x="12042" y="5471"/>
                      <a:pt x="11975" y="5271"/>
                      <a:pt x="11842" y="5071"/>
                    </a:cubicBezTo>
                    <a:cubicBezTo>
                      <a:pt x="11800" y="5007"/>
                      <a:pt x="11730" y="4984"/>
                      <a:pt x="11660" y="4984"/>
                    </a:cubicBezTo>
                    <a:close/>
                    <a:moveTo>
                      <a:pt x="12513" y="6626"/>
                    </a:moveTo>
                    <a:cubicBezTo>
                      <a:pt x="12490" y="6626"/>
                      <a:pt x="12466" y="6631"/>
                      <a:pt x="12442" y="6638"/>
                    </a:cubicBezTo>
                    <a:cubicBezTo>
                      <a:pt x="12309" y="6705"/>
                      <a:pt x="12275" y="6805"/>
                      <a:pt x="12309" y="6939"/>
                    </a:cubicBezTo>
                    <a:cubicBezTo>
                      <a:pt x="12376" y="7139"/>
                      <a:pt x="12442" y="7306"/>
                      <a:pt x="12509" y="7506"/>
                    </a:cubicBezTo>
                    <a:cubicBezTo>
                      <a:pt x="12509" y="7539"/>
                      <a:pt x="12542" y="7572"/>
                      <a:pt x="12642" y="7606"/>
                    </a:cubicBezTo>
                    <a:lnTo>
                      <a:pt x="12809" y="7606"/>
                    </a:lnTo>
                    <a:cubicBezTo>
                      <a:pt x="12876" y="7539"/>
                      <a:pt x="12976" y="7472"/>
                      <a:pt x="12943" y="7339"/>
                    </a:cubicBezTo>
                    <a:cubicBezTo>
                      <a:pt x="12876" y="7172"/>
                      <a:pt x="12809" y="6972"/>
                      <a:pt x="12709" y="6772"/>
                    </a:cubicBezTo>
                    <a:cubicBezTo>
                      <a:pt x="12658" y="6670"/>
                      <a:pt x="12588" y="6626"/>
                      <a:pt x="12513" y="6626"/>
                    </a:cubicBezTo>
                    <a:close/>
                    <a:moveTo>
                      <a:pt x="13039" y="8465"/>
                    </a:moveTo>
                    <a:cubicBezTo>
                      <a:pt x="13020" y="8465"/>
                      <a:pt x="12999" y="8467"/>
                      <a:pt x="12976" y="8473"/>
                    </a:cubicBezTo>
                    <a:cubicBezTo>
                      <a:pt x="12843" y="8506"/>
                      <a:pt x="12776" y="8606"/>
                      <a:pt x="12809" y="8707"/>
                    </a:cubicBezTo>
                    <a:cubicBezTo>
                      <a:pt x="12843" y="8873"/>
                      <a:pt x="12876" y="9107"/>
                      <a:pt x="12943" y="9307"/>
                    </a:cubicBezTo>
                    <a:cubicBezTo>
                      <a:pt x="12976" y="9340"/>
                      <a:pt x="12976" y="9440"/>
                      <a:pt x="13043" y="9474"/>
                    </a:cubicBezTo>
                    <a:cubicBezTo>
                      <a:pt x="13109" y="9507"/>
                      <a:pt x="13143" y="9507"/>
                      <a:pt x="13176" y="9507"/>
                    </a:cubicBezTo>
                    <a:cubicBezTo>
                      <a:pt x="13310" y="9474"/>
                      <a:pt x="13343" y="9374"/>
                      <a:pt x="13343" y="9274"/>
                    </a:cubicBezTo>
                    <a:lnTo>
                      <a:pt x="13209" y="8640"/>
                    </a:lnTo>
                    <a:cubicBezTo>
                      <a:pt x="13182" y="8529"/>
                      <a:pt x="13131" y="8465"/>
                      <a:pt x="13039" y="8465"/>
                    </a:cubicBezTo>
                    <a:close/>
                    <a:moveTo>
                      <a:pt x="13276" y="10308"/>
                    </a:moveTo>
                    <a:cubicBezTo>
                      <a:pt x="13143" y="10308"/>
                      <a:pt x="13043" y="10374"/>
                      <a:pt x="13043" y="10508"/>
                    </a:cubicBezTo>
                    <a:lnTo>
                      <a:pt x="13043" y="11142"/>
                    </a:lnTo>
                    <a:cubicBezTo>
                      <a:pt x="13043" y="11208"/>
                      <a:pt x="13109" y="11275"/>
                      <a:pt x="13176" y="11308"/>
                    </a:cubicBezTo>
                    <a:cubicBezTo>
                      <a:pt x="13176" y="11342"/>
                      <a:pt x="13209" y="11342"/>
                      <a:pt x="13276" y="11342"/>
                    </a:cubicBezTo>
                    <a:cubicBezTo>
                      <a:pt x="13376" y="11342"/>
                      <a:pt x="13476" y="11275"/>
                      <a:pt x="13476" y="11142"/>
                    </a:cubicBezTo>
                    <a:lnTo>
                      <a:pt x="13476" y="10508"/>
                    </a:lnTo>
                    <a:cubicBezTo>
                      <a:pt x="13476" y="10374"/>
                      <a:pt x="13376" y="10308"/>
                      <a:pt x="13276" y="10308"/>
                    </a:cubicBezTo>
                    <a:close/>
                    <a:moveTo>
                      <a:pt x="13111" y="12201"/>
                    </a:moveTo>
                    <a:cubicBezTo>
                      <a:pt x="13011" y="12201"/>
                      <a:pt x="12943" y="12265"/>
                      <a:pt x="12943" y="12376"/>
                    </a:cubicBezTo>
                    <a:cubicBezTo>
                      <a:pt x="12943" y="12543"/>
                      <a:pt x="12876" y="12776"/>
                      <a:pt x="12843" y="12976"/>
                    </a:cubicBezTo>
                    <a:cubicBezTo>
                      <a:pt x="12843" y="13043"/>
                      <a:pt x="12876" y="13143"/>
                      <a:pt x="12876" y="13210"/>
                    </a:cubicBezTo>
                    <a:cubicBezTo>
                      <a:pt x="12909" y="13277"/>
                      <a:pt x="12909" y="13277"/>
                      <a:pt x="12976" y="13277"/>
                    </a:cubicBezTo>
                    <a:cubicBezTo>
                      <a:pt x="13109" y="13277"/>
                      <a:pt x="13176" y="13210"/>
                      <a:pt x="13209" y="13076"/>
                    </a:cubicBezTo>
                    <a:lnTo>
                      <a:pt x="13343" y="12476"/>
                    </a:lnTo>
                    <a:cubicBezTo>
                      <a:pt x="13376" y="12343"/>
                      <a:pt x="13310" y="12209"/>
                      <a:pt x="13176" y="12209"/>
                    </a:cubicBezTo>
                    <a:cubicBezTo>
                      <a:pt x="13153" y="12203"/>
                      <a:pt x="13131" y="12201"/>
                      <a:pt x="13111" y="12201"/>
                    </a:cubicBezTo>
                    <a:close/>
                    <a:moveTo>
                      <a:pt x="12739" y="13998"/>
                    </a:moveTo>
                    <a:cubicBezTo>
                      <a:pt x="12664" y="13998"/>
                      <a:pt x="12593" y="14042"/>
                      <a:pt x="12542" y="14144"/>
                    </a:cubicBezTo>
                    <a:cubicBezTo>
                      <a:pt x="12476" y="14344"/>
                      <a:pt x="12442" y="14511"/>
                      <a:pt x="12342" y="14711"/>
                    </a:cubicBezTo>
                    <a:cubicBezTo>
                      <a:pt x="12309" y="14811"/>
                      <a:pt x="12342" y="14944"/>
                      <a:pt x="12442" y="14978"/>
                    </a:cubicBezTo>
                    <a:lnTo>
                      <a:pt x="12476" y="14978"/>
                    </a:lnTo>
                    <a:cubicBezTo>
                      <a:pt x="12491" y="14986"/>
                      <a:pt x="12511" y="14990"/>
                      <a:pt x="12532" y="14990"/>
                    </a:cubicBezTo>
                    <a:cubicBezTo>
                      <a:pt x="12600" y="14990"/>
                      <a:pt x="12684" y="14946"/>
                      <a:pt x="12709" y="14844"/>
                    </a:cubicBezTo>
                    <a:cubicBezTo>
                      <a:pt x="12809" y="14678"/>
                      <a:pt x="12843" y="14477"/>
                      <a:pt x="12943" y="14277"/>
                    </a:cubicBezTo>
                    <a:cubicBezTo>
                      <a:pt x="12976" y="14177"/>
                      <a:pt x="12943" y="14044"/>
                      <a:pt x="12809" y="14010"/>
                    </a:cubicBezTo>
                    <a:cubicBezTo>
                      <a:pt x="12786" y="14002"/>
                      <a:pt x="12762" y="13998"/>
                      <a:pt x="12739" y="13998"/>
                    </a:cubicBezTo>
                    <a:close/>
                    <a:moveTo>
                      <a:pt x="11996" y="15699"/>
                    </a:moveTo>
                    <a:cubicBezTo>
                      <a:pt x="11915" y="15699"/>
                      <a:pt x="11834" y="15737"/>
                      <a:pt x="11808" y="15812"/>
                    </a:cubicBezTo>
                    <a:cubicBezTo>
                      <a:pt x="11708" y="16012"/>
                      <a:pt x="11642" y="16179"/>
                      <a:pt x="11508" y="16345"/>
                    </a:cubicBezTo>
                    <a:cubicBezTo>
                      <a:pt x="11475" y="16479"/>
                      <a:pt x="11475" y="16612"/>
                      <a:pt x="11542" y="16646"/>
                    </a:cubicBezTo>
                    <a:cubicBezTo>
                      <a:pt x="11567" y="16654"/>
                      <a:pt x="11596" y="16658"/>
                      <a:pt x="11626" y="16658"/>
                    </a:cubicBezTo>
                    <a:cubicBezTo>
                      <a:pt x="11717" y="16658"/>
                      <a:pt x="11817" y="16621"/>
                      <a:pt x="11842" y="16546"/>
                    </a:cubicBezTo>
                    <a:cubicBezTo>
                      <a:pt x="11975" y="16379"/>
                      <a:pt x="12075" y="16179"/>
                      <a:pt x="12175" y="16012"/>
                    </a:cubicBezTo>
                    <a:cubicBezTo>
                      <a:pt x="12209" y="15878"/>
                      <a:pt x="12175" y="15778"/>
                      <a:pt x="12075" y="15712"/>
                    </a:cubicBezTo>
                    <a:cubicBezTo>
                      <a:pt x="12050" y="15703"/>
                      <a:pt x="12023" y="15699"/>
                      <a:pt x="11996" y="1569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6"/>
              <p:cNvSpPr/>
              <p:nvPr/>
            </p:nvSpPr>
            <p:spPr>
              <a:xfrm>
                <a:off x="4784746" y="2592977"/>
                <a:ext cx="69951" cy="50281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070" extrusionOk="0">
                    <a:moveTo>
                      <a:pt x="3403" y="0"/>
                    </a:moveTo>
                    <a:lnTo>
                      <a:pt x="1" y="2569"/>
                    </a:lnTo>
                    <a:lnTo>
                      <a:pt x="4271" y="3069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3" name="Google Shape;1533;p66"/>
            <p:cNvGrpSpPr/>
            <p:nvPr/>
          </p:nvGrpSpPr>
          <p:grpSpPr>
            <a:xfrm>
              <a:off x="2644385" y="3855465"/>
              <a:ext cx="629327" cy="604510"/>
              <a:chOff x="3084080" y="3581804"/>
              <a:chExt cx="290106" cy="278640"/>
            </a:xfrm>
          </p:grpSpPr>
          <p:sp>
            <p:nvSpPr>
              <p:cNvPr id="1534" name="Google Shape;1534;p66"/>
              <p:cNvSpPr/>
              <p:nvPr/>
            </p:nvSpPr>
            <p:spPr>
              <a:xfrm>
                <a:off x="3101015" y="3640273"/>
                <a:ext cx="273171" cy="220172"/>
              </a:xfrm>
              <a:custGeom>
                <a:avLst/>
                <a:gdLst/>
                <a:ahLst/>
                <a:cxnLst/>
                <a:rect l="l" t="t" r="r" b="b"/>
                <a:pathLst>
                  <a:path w="16679" h="13443" extrusionOk="0">
                    <a:moveTo>
                      <a:pt x="500" y="0"/>
                    </a:moveTo>
                    <a:cubicBezTo>
                      <a:pt x="367" y="0"/>
                      <a:pt x="300" y="33"/>
                      <a:pt x="267" y="167"/>
                    </a:cubicBezTo>
                    <a:lnTo>
                      <a:pt x="134" y="801"/>
                    </a:lnTo>
                    <a:cubicBezTo>
                      <a:pt x="100" y="934"/>
                      <a:pt x="167" y="1034"/>
                      <a:pt x="300" y="1034"/>
                    </a:cubicBezTo>
                    <a:cubicBezTo>
                      <a:pt x="330" y="1049"/>
                      <a:pt x="359" y="1055"/>
                      <a:pt x="387" y="1055"/>
                    </a:cubicBezTo>
                    <a:cubicBezTo>
                      <a:pt x="486" y="1055"/>
                      <a:pt x="567" y="971"/>
                      <a:pt x="567" y="867"/>
                    </a:cubicBezTo>
                    <a:cubicBezTo>
                      <a:pt x="601" y="701"/>
                      <a:pt x="634" y="500"/>
                      <a:pt x="667" y="300"/>
                    </a:cubicBezTo>
                    <a:cubicBezTo>
                      <a:pt x="667" y="200"/>
                      <a:pt x="667" y="167"/>
                      <a:pt x="634" y="133"/>
                    </a:cubicBezTo>
                    <a:lnTo>
                      <a:pt x="500" y="0"/>
                    </a:lnTo>
                    <a:close/>
                    <a:moveTo>
                      <a:pt x="251" y="1892"/>
                    </a:moveTo>
                    <a:cubicBezTo>
                      <a:pt x="236" y="1892"/>
                      <a:pt x="219" y="1895"/>
                      <a:pt x="200" y="1901"/>
                    </a:cubicBezTo>
                    <a:cubicBezTo>
                      <a:pt x="100" y="1901"/>
                      <a:pt x="0" y="1968"/>
                      <a:pt x="0" y="2102"/>
                    </a:cubicBezTo>
                    <a:lnTo>
                      <a:pt x="0" y="2735"/>
                    </a:lnTo>
                    <a:cubicBezTo>
                      <a:pt x="0" y="2835"/>
                      <a:pt x="100" y="2935"/>
                      <a:pt x="200" y="2935"/>
                    </a:cubicBezTo>
                    <a:cubicBezTo>
                      <a:pt x="334" y="2935"/>
                      <a:pt x="434" y="2835"/>
                      <a:pt x="434" y="2735"/>
                    </a:cubicBezTo>
                    <a:lnTo>
                      <a:pt x="434" y="2102"/>
                    </a:lnTo>
                    <a:cubicBezTo>
                      <a:pt x="434" y="2068"/>
                      <a:pt x="434" y="2001"/>
                      <a:pt x="367" y="1968"/>
                    </a:cubicBezTo>
                    <a:cubicBezTo>
                      <a:pt x="340" y="1941"/>
                      <a:pt x="313" y="1892"/>
                      <a:pt x="251" y="1892"/>
                    </a:cubicBezTo>
                    <a:close/>
                    <a:moveTo>
                      <a:pt x="267" y="3769"/>
                    </a:moveTo>
                    <a:cubicBezTo>
                      <a:pt x="167" y="3803"/>
                      <a:pt x="100" y="3903"/>
                      <a:pt x="100" y="4003"/>
                    </a:cubicBezTo>
                    <a:cubicBezTo>
                      <a:pt x="100" y="4236"/>
                      <a:pt x="134" y="4437"/>
                      <a:pt x="167" y="4637"/>
                    </a:cubicBezTo>
                    <a:cubicBezTo>
                      <a:pt x="195" y="4747"/>
                      <a:pt x="268" y="4812"/>
                      <a:pt x="368" y="4812"/>
                    </a:cubicBezTo>
                    <a:cubicBezTo>
                      <a:pt x="389" y="4812"/>
                      <a:pt x="411" y="4809"/>
                      <a:pt x="434" y="4803"/>
                    </a:cubicBezTo>
                    <a:cubicBezTo>
                      <a:pt x="567" y="4770"/>
                      <a:pt x="634" y="4670"/>
                      <a:pt x="601" y="4570"/>
                    </a:cubicBezTo>
                    <a:cubicBezTo>
                      <a:pt x="534" y="4336"/>
                      <a:pt x="534" y="4136"/>
                      <a:pt x="500" y="3936"/>
                    </a:cubicBezTo>
                    <a:cubicBezTo>
                      <a:pt x="500" y="3903"/>
                      <a:pt x="467" y="3903"/>
                      <a:pt x="467" y="3836"/>
                    </a:cubicBezTo>
                    <a:cubicBezTo>
                      <a:pt x="434" y="3803"/>
                      <a:pt x="334" y="3769"/>
                      <a:pt x="267" y="3769"/>
                    </a:cubicBezTo>
                    <a:close/>
                    <a:moveTo>
                      <a:pt x="727" y="5591"/>
                    </a:moveTo>
                    <a:cubicBezTo>
                      <a:pt x="705" y="5591"/>
                      <a:pt x="685" y="5595"/>
                      <a:pt x="667" y="5604"/>
                    </a:cubicBezTo>
                    <a:cubicBezTo>
                      <a:pt x="601" y="5637"/>
                      <a:pt x="500" y="5737"/>
                      <a:pt x="567" y="5838"/>
                    </a:cubicBezTo>
                    <a:cubicBezTo>
                      <a:pt x="601" y="6004"/>
                      <a:pt x="667" y="6238"/>
                      <a:pt x="767" y="6438"/>
                    </a:cubicBezTo>
                    <a:cubicBezTo>
                      <a:pt x="793" y="6540"/>
                      <a:pt x="857" y="6583"/>
                      <a:pt x="931" y="6583"/>
                    </a:cubicBezTo>
                    <a:cubicBezTo>
                      <a:pt x="954" y="6583"/>
                      <a:pt x="977" y="6579"/>
                      <a:pt x="1001" y="6571"/>
                    </a:cubicBezTo>
                    <a:cubicBezTo>
                      <a:pt x="1134" y="6505"/>
                      <a:pt x="1168" y="6438"/>
                      <a:pt x="1134" y="6305"/>
                    </a:cubicBezTo>
                    <a:cubicBezTo>
                      <a:pt x="1034" y="6104"/>
                      <a:pt x="967" y="5938"/>
                      <a:pt x="934" y="5737"/>
                    </a:cubicBezTo>
                    <a:cubicBezTo>
                      <a:pt x="901" y="5737"/>
                      <a:pt x="901" y="5671"/>
                      <a:pt x="901" y="5671"/>
                    </a:cubicBezTo>
                    <a:cubicBezTo>
                      <a:pt x="852" y="5622"/>
                      <a:pt x="785" y="5591"/>
                      <a:pt x="727" y="5591"/>
                    </a:cubicBezTo>
                    <a:close/>
                    <a:moveTo>
                      <a:pt x="1421" y="7320"/>
                    </a:moveTo>
                    <a:cubicBezTo>
                      <a:pt x="1375" y="7320"/>
                      <a:pt x="1323" y="7328"/>
                      <a:pt x="1268" y="7339"/>
                    </a:cubicBezTo>
                    <a:cubicBezTo>
                      <a:pt x="1168" y="7439"/>
                      <a:pt x="1134" y="7572"/>
                      <a:pt x="1168" y="7639"/>
                    </a:cubicBezTo>
                    <a:cubicBezTo>
                      <a:pt x="1301" y="7806"/>
                      <a:pt x="1401" y="8006"/>
                      <a:pt x="1501" y="8173"/>
                    </a:cubicBezTo>
                    <a:cubicBezTo>
                      <a:pt x="1568" y="8262"/>
                      <a:pt x="1649" y="8291"/>
                      <a:pt x="1716" y="8291"/>
                    </a:cubicBezTo>
                    <a:cubicBezTo>
                      <a:pt x="1749" y="8291"/>
                      <a:pt x="1779" y="8284"/>
                      <a:pt x="1801" y="8273"/>
                    </a:cubicBezTo>
                    <a:cubicBezTo>
                      <a:pt x="1935" y="8173"/>
                      <a:pt x="1935" y="8072"/>
                      <a:pt x="1901" y="7972"/>
                    </a:cubicBezTo>
                    <a:cubicBezTo>
                      <a:pt x="1801" y="7806"/>
                      <a:pt x="1668" y="7639"/>
                      <a:pt x="1601" y="7439"/>
                    </a:cubicBezTo>
                    <a:cubicBezTo>
                      <a:pt x="1579" y="7350"/>
                      <a:pt x="1512" y="7320"/>
                      <a:pt x="1421" y="7320"/>
                    </a:cubicBezTo>
                    <a:close/>
                    <a:moveTo>
                      <a:pt x="2412" y="8889"/>
                    </a:moveTo>
                    <a:cubicBezTo>
                      <a:pt x="2375" y="8889"/>
                      <a:pt x="2339" y="8903"/>
                      <a:pt x="2302" y="8940"/>
                    </a:cubicBezTo>
                    <a:cubicBezTo>
                      <a:pt x="2235" y="9006"/>
                      <a:pt x="2168" y="9140"/>
                      <a:pt x="2268" y="9240"/>
                    </a:cubicBezTo>
                    <a:cubicBezTo>
                      <a:pt x="2402" y="9407"/>
                      <a:pt x="2569" y="9574"/>
                      <a:pt x="2669" y="9740"/>
                    </a:cubicBezTo>
                    <a:cubicBezTo>
                      <a:pt x="2719" y="9774"/>
                      <a:pt x="2777" y="9790"/>
                      <a:pt x="2831" y="9790"/>
                    </a:cubicBezTo>
                    <a:cubicBezTo>
                      <a:pt x="2885" y="9790"/>
                      <a:pt x="2936" y="9774"/>
                      <a:pt x="2969" y="9740"/>
                    </a:cubicBezTo>
                    <a:cubicBezTo>
                      <a:pt x="3069" y="9674"/>
                      <a:pt x="3069" y="9574"/>
                      <a:pt x="3002" y="9473"/>
                    </a:cubicBezTo>
                    <a:cubicBezTo>
                      <a:pt x="2835" y="9307"/>
                      <a:pt x="2735" y="9140"/>
                      <a:pt x="2602" y="8973"/>
                    </a:cubicBezTo>
                    <a:cubicBezTo>
                      <a:pt x="2539" y="8931"/>
                      <a:pt x="2475" y="8889"/>
                      <a:pt x="2412" y="8889"/>
                    </a:cubicBezTo>
                    <a:close/>
                    <a:moveTo>
                      <a:pt x="3740" y="10291"/>
                    </a:moveTo>
                    <a:cubicBezTo>
                      <a:pt x="3686" y="10291"/>
                      <a:pt x="3636" y="10307"/>
                      <a:pt x="3603" y="10341"/>
                    </a:cubicBezTo>
                    <a:cubicBezTo>
                      <a:pt x="3503" y="10441"/>
                      <a:pt x="3503" y="10574"/>
                      <a:pt x="3603" y="10641"/>
                    </a:cubicBezTo>
                    <a:cubicBezTo>
                      <a:pt x="3769" y="10808"/>
                      <a:pt x="3936" y="10941"/>
                      <a:pt x="4103" y="11075"/>
                    </a:cubicBezTo>
                    <a:cubicBezTo>
                      <a:pt x="4127" y="11087"/>
                      <a:pt x="4161" y="11095"/>
                      <a:pt x="4198" y="11095"/>
                    </a:cubicBezTo>
                    <a:cubicBezTo>
                      <a:pt x="4263" y="11095"/>
                      <a:pt x="4340" y="11071"/>
                      <a:pt x="4403" y="11008"/>
                    </a:cubicBezTo>
                    <a:cubicBezTo>
                      <a:pt x="4437" y="10941"/>
                      <a:pt x="4437" y="10841"/>
                      <a:pt x="4403" y="10774"/>
                    </a:cubicBezTo>
                    <a:cubicBezTo>
                      <a:pt x="4359" y="10774"/>
                      <a:pt x="4344" y="10760"/>
                      <a:pt x="4339" y="10760"/>
                    </a:cubicBezTo>
                    <a:cubicBezTo>
                      <a:pt x="4337" y="10760"/>
                      <a:pt x="4337" y="10763"/>
                      <a:pt x="4337" y="10774"/>
                    </a:cubicBezTo>
                    <a:cubicBezTo>
                      <a:pt x="4170" y="10608"/>
                      <a:pt x="4070" y="10474"/>
                      <a:pt x="3903" y="10341"/>
                    </a:cubicBezTo>
                    <a:cubicBezTo>
                      <a:pt x="3853" y="10307"/>
                      <a:pt x="3794" y="10291"/>
                      <a:pt x="3740" y="10291"/>
                    </a:cubicBezTo>
                    <a:close/>
                    <a:moveTo>
                      <a:pt x="5225" y="11381"/>
                    </a:moveTo>
                    <a:cubicBezTo>
                      <a:pt x="5148" y="11381"/>
                      <a:pt x="5051" y="11428"/>
                      <a:pt x="5004" y="11475"/>
                    </a:cubicBezTo>
                    <a:cubicBezTo>
                      <a:pt x="4970" y="11542"/>
                      <a:pt x="5004" y="11708"/>
                      <a:pt x="5104" y="11775"/>
                    </a:cubicBezTo>
                    <a:cubicBezTo>
                      <a:pt x="5271" y="11875"/>
                      <a:pt x="5471" y="12009"/>
                      <a:pt x="5637" y="12109"/>
                    </a:cubicBezTo>
                    <a:cubicBezTo>
                      <a:pt x="5671" y="12117"/>
                      <a:pt x="5704" y="12121"/>
                      <a:pt x="5736" y="12121"/>
                    </a:cubicBezTo>
                    <a:cubicBezTo>
                      <a:pt x="5831" y="12121"/>
                      <a:pt x="5913" y="12084"/>
                      <a:pt x="5938" y="12009"/>
                    </a:cubicBezTo>
                    <a:cubicBezTo>
                      <a:pt x="5971" y="11942"/>
                      <a:pt x="5971" y="11842"/>
                      <a:pt x="5938" y="11808"/>
                    </a:cubicBezTo>
                    <a:cubicBezTo>
                      <a:pt x="5904" y="11775"/>
                      <a:pt x="5904" y="11775"/>
                      <a:pt x="5838" y="11675"/>
                    </a:cubicBezTo>
                    <a:cubicBezTo>
                      <a:pt x="5637" y="11608"/>
                      <a:pt x="5471" y="11508"/>
                      <a:pt x="5304" y="11408"/>
                    </a:cubicBezTo>
                    <a:cubicBezTo>
                      <a:pt x="5284" y="11389"/>
                      <a:pt x="5256" y="11381"/>
                      <a:pt x="5225" y="11381"/>
                    </a:cubicBezTo>
                    <a:close/>
                    <a:moveTo>
                      <a:pt x="16482" y="11474"/>
                    </a:moveTo>
                    <a:cubicBezTo>
                      <a:pt x="16440" y="11474"/>
                      <a:pt x="16392" y="11485"/>
                      <a:pt x="16345" y="11508"/>
                    </a:cubicBezTo>
                    <a:cubicBezTo>
                      <a:pt x="16178" y="11608"/>
                      <a:pt x="15978" y="11742"/>
                      <a:pt x="15811" y="11808"/>
                    </a:cubicBezTo>
                    <a:cubicBezTo>
                      <a:pt x="15745" y="11909"/>
                      <a:pt x="15678" y="12009"/>
                      <a:pt x="15745" y="12109"/>
                    </a:cubicBezTo>
                    <a:cubicBezTo>
                      <a:pt x="15792" y="12156"/>
                      <a:pt x="15872" y="12203"/>
                      <a:pt x="15939" y="12203"/>
                    </a:cubicBezTo>
                    <a:cubicBezTo>
                      <a:pt x="15967" y="12203"/>
                      <a:pt x="15992" y="12195"/>
                      <a:pt x="16012" y="12175"/>
                    </a:cubicBezTo>
                    <a:cubicBezTo>
                      <a:pt x="16178" y="12075"/>
                      <a:pt x="16378" y="11975"/>
                      <a:pt x="16579" y="11842"/>
                    </a:cubicBezTo>
                    <a:cubicBezTo>
                      <a:pt x="16679" y="11775"/>
                      <a:pt x="16679" y="11642"/>
                      <a:pt x="16645" y="11575"/>
                    </a:cubicBezTo>
                    <a:cubicBezTo>
                      <a:pt x="16624" y="11510"/>
                      <a:pt x="16560" y="11474"/>
                      <a:pt x="16482" y="11474"/>
                    </a:cubicBezTo>
                    <a:close/>
                    <a:moveTo>
                      <a:pt x="6868" y="12215"/>
                    </a:moveTo>
                    <a:cubicBezTo>
                      <a:pt x="6785" y="12215"/>
                      <a:pt x="6720" y="12270"/>
                      <a:pt x="6672" y="12342"/>
                    </a:cubicBezTo>
                    <a:cubicBezTo>
                      <a:pt x="6638" y="12476"/>
                      <a:pt x="6672" y="12609"/>
                      <a:pt x="6805" y="12642"/>
                    </a:cubicBezTo>
                    <a:cubicBezTo>
                      <a:pt x="6972" y="12709"/>
                      <a:pt x="7172" y="12776"/>
                      <a:pt x="7405" y="12843"/>
                    </a:cubicBezTo>
                    <a:cubicBezTo>
                      <a:pt x="7421" y="12850"/>
                      <a:pt x="7441" y="12855"/>
                      <a:pt x="7462" y="12855"/>
                    </a:cubicBezTo>
                    <a:cubicBezTo>
                      <a:pt x="7530" y="12855"/>
                      <a:pt x="7613" y="12811"/>
                      <a:pt x="7639" y="12709"/>
                    </a:cubicBezTo>
                    <a:cubicBezTo>
                      <a:pt x="7672" y="12676"/>
                      <a:pt x="7672" y="12609"/>
                      <a:pt x="7639" y="12576"/>
                    </a:cubicBezTo>
                    <a:cubicBezTo>
                      <a:pt x="7606" y="12509"/>
                      <a:pt x="7572" y="12509"/>
                      <a:pt x="7572" y="12442"/>
                    </a:cubicBezTo>
                    <a:cubicBezTo>
                      <a:pt x="7339" y="12376"/>
                      <a:pt x="7172" y="12309"/>
                      <a:pt x="6972" y="12242"/>
                    </a:cubicBezTo>
                    <a:cubicBezTo>
                      <a:pt x="6934" y="12224"/>
                      <a:pt x="6900" y="12215"/>
                      <a:pt x="6868" y="12215"/>
                    </a:cubicBezTo>
                    <a:close/>
                    <a:moveTo>
                      <a:pt x="14818" y="12296"/>
                    </a:moveTo>
                    <a:cubicBezTo>
                      <a:pt x="14800" y="12296"/>
                      <a:pt x="14786" y="12301"/>
                      <a:pt x="14777" y="12309"/>
                    </a:cubicBezTo>
                    <a:cubicBezTo>
                      <a:pt x="14577" y="12376"/>
                      <a:pt x="14377" y="12442"/>
                      <a:pt x="14177" y="12509"/>
                    </a:cubicBezTo>
                    <a:cubicBezTo>
                      <a:pt x="14110" y="12576"/>
                      <a:pt x="14010" y="12642"/>
                      <a:pt x="14077" y="12776"/>
                    </a:cubicBezTo>
                    <a:cubicBezTo>
                      <a:pt x="14106" y="12833"/>
                      <a:pt x="14159" y="12916"/>
                      <a:pt x="14259" y="12916"/>
                    </a:cubicBezTo>
                    <a:cubicBezTo>
                      <a:pt x="14275" y="12916"/>
                      <a:pt x="14292" y="12914"/>
                      <a:pt x="14310" y="12909"/>
                    </a:cubicBezTo>
                    <a:cubicBezTo>
                      <a:pt x="14477" y="12843"/>
                      <a:pt x="14677" y="12776"/>
                      <a:pt x="14911" y="12676"/>
                    </a:cubicBezTo>
                    <a:cubicBezTo>
                      <a:pt x="14977" y="12642"/>
                      <a:pt x="15011" y="12509"/>
                      <a:pt x="14977" y="12409"/>
                    </a:cubicBezTo>
                    <a:cubicBezTo>
                      <a:pt x="14952" y="12334"/>
                      <a:pt x="14871" y="12296"/>
                      <a:pt x="14818" y="12296"/>
                    </a:cubicBezTo>
                    <a:close/>
                    <a:moveTo>
                      <a:pt x="8740" y="12776"/>
                    </a:moveTo>
                    <a:cubicBezTo>
                      <a:pt x="8606" y="12776"/>
                      <a:pt x="8506" y="12809"/>
                      <a:pt x="8473" y="12943"/>
                    </a:cubicBezTo>
                    <a:cubicBezTo>
                      <a:pt x="8473" y="13076"/>
                      <a:pt x="8506" y="13143"/>
                      <a:pt x="8640" y="13176"/>
                    </a:cubicBezTo>
                    <a:lnTo>
                      <a:pt x="9273" y="13310"/>
                    </a:lnTo>
                    <a:cubicBezTo>
                      <a:pt x="9296" y="13315"/>
                      <a:pt x="9318" y="13318"/>
                      <a:pt x="9339" y="13318"/>
                    </a:cubicBezTo>
                    <a:cubicBezTo>
                      <a:pt x="9438" y="13318"/>
                      <a:pt x="9507" y="13253"/>
                      <a:pt x="9507" y="13143"/>
                    </a:cubicBezTo>
                    <a:cubicBezTo>
                      <a:pt x="9507" y="13109"/>
                      <a:pt x="9507" y="13076"/>
                      <a:pt x="9474" y="13009"/>
                    </a:cubicBezTo>
                    <a:cubicBezTo>
                      <a:pt x="9440" y="12976"/>
                      <a:pt x="9407" y="12943"/>
                      <a:pt x="9307" y="12909"/>
                    </a:cubicBezTo>
                    <a:cubicBezTo>
                      <a:pt x="9140" y="12843"/>
                      <a:pt x="8940" y="12809"/>
                      <a:pt x="8740" y="12776"/>
                    </a:cubicBezTo>
                    <a:close/>
                    <a:moveTo>
                      <a:pt x="13078" y="12849"/>
                    </a:moveTo>
                    <a:cubicBezTo>
                      <a:pt x="13043" y="12849"/>
                      <a:pt x="12999" y="12867"/>
                      <a:pt x="12943" y="12909"/>
                    </a:cubicBezTo>
                    <a:cubicBezTo>
                      <a:pt x="12776" y="12909"/>
                      <a:pt x="12576" y="12943"/>
                      <a:pt x="12342" y="12976"/>
                    </a:cubicBezTo>
                    <a:cubicBezTo>
                      <a:pt x="12276" y="13009"/>
                      <a:pt x="12175" y="13109"/>
                      <a:pt x="12175" y="13243"/>
                    </a:cubicBezTo>
                    <a:cubicBezTo>
                      <a:pt x="12209" y="13343"/>
                      <a:pt x="12309" y="13410"/>
                      <a:pt x="12442" y="13410"/>
                    </a:cubicBezTo>
                    <a:lnTo>
                      <a:pt x="13043" y="13276"/>
                    </a:lnTo>
                    <a:cubicBezTo>
                      <a:pt x="13176" y="13209"/>
                      <a:pt x="13276" y="13143"/>
                      <a:pt x="13243" y="13009"/>
                    </a:cubicBezTo>
                    <a:cubicBezTo>
                      <a:pt x="13243" y="12976"/>
                      <a:pt x="13176" y="12943"/>
                      <a:pt x="13176" y="12943"/>
                    </a:cubicBezTo>
                    <a:cubicBezTo>
                      <a:pt x="13157" y="12884"/>
                      <a:pt x="13126" y="12849"/>
                      <a:pt x="13078" y="12849"/>
                    </a:cubicBezTo>
                    <a:close/>
                    <a:moveTo>
                      <a:pt x="10508" y="13009"/>
                    </a:moveTo>
                    <a:cubicBezTo>
                      <a:pt x="10408" y="13009"/>
                      <a:pt x="10307" y="13109"/>
                      <a:pt x="10307" y="13209"/>
                    </a:cubicBezTo>
                    <a:cubicBezTo>
                      <a:pt x="10307" y="13343"/>
                      <a:pt x="10408" y="13443"/>
                      <a:pt x="10508" y="13443"/>
                    </a:cubicBezTo>
                    <a:lnTo>
                      <a:pt x="11141" y="13443"/>
                    </a:lnTo>
                    <a:cubicBezTo>
                      <a:pt x="11275" y="13443"/>
                      <a:pt x="11342" y="13343"/>
                      <a:pt x="11342" y="13209"/>
                    </a:cubicBezTo>
                    <a:cubicBezTo>
                      <a:pt x="11342" y="13209"/>
                      <a:pt x="11308" y="13176"/>
                      <a:pt x="11308" y="13143"/>
                    </a:cubicBezTo>
                    <a:cubicBezTo>
                      <a:pt x="11308" y="13076"/>
                      <a:pt x="11241" y="13009"/>
                      <a:pt x="11141" y="130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6"/>
              <p:cNvSpPr/>
              <p:nvPr/>
            </p:nvSpPr>
            <p:spPr>
              <a:xfrm>
                <a:off x="3084080" y="3581804"/>
                <a:ext cx="50265" cy="69411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4238" extrusionOk="0">
                    <a:moveTo>
                      <a:pt x="2602" y="1"/>
                    </a:moveTo>
                    <a:lnTo>
                      <a:pt x="0" y="3370"/>
                    </a:lnTo>
                    <a:lnTo>
                      <a:pt x="3069" y="4237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6" name="Google Shape;1536;p66"/>
            <p:cNvSpPr/>
            <p:nvPr/>
          </p:nvSpPr>
          <p:spPr>
            <a:xfrm>
              <a:off x="4577941" y="2706451"/>
              <a:ext cx="21857" cy="22372"/>
            </a:xfrm>
            <a:custGeom>
              <a:avLst/>
              <a:gdLst/>
              <a:ahLst/>
              <a:cxnLst/>
              <a:rect l="l" t="t" r="r" b="b"/>
              <a:pathLst>
                <a:path w="1402" h="1435" extrusionOk="0">
                  <a:moveTo>
                    <a:pt x="701" y="1"/>
                  </a:moveTo>
                  <a:cubicBezTo>
                    <a:pt x="334" y="1"/>
                    <a:pt x="1" y="334"/>
                    <a:pt x="1" y="701"/>
                  </a:cubicBezTo>
                  <a:cubicBezTo>
                    <a:pt x="1" y="1068"/>
                    <a:pt x="334" y="1435"/>
                    <a:pt x="701" y="1435"/>
                  </a:cubicBezTo>
                  <a:cubicBezTo>
                    <a:pt x="1068" y="1435"/>
                    <a:pt x="1402" y="1101"/>
                    <a:pt x="1402" y="701"/>
                  </a:cubicBezTo>
                  <a:cubicBezTo>
                    <a:pt x="1402" y="334"/>
                    <a:pt x="1068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6"/>
            <p:cNvSpPr/>
            <p:nvPr/>
          </p:nvSpPr>
          <p:spPr>
            <a:xfrm>
              <a:off x="4623187" y="2706451"/>
              <a:ext cx="21857" cy="21857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1"/>
                  </a:moveTo>
                  <a:cubicBezTo>
                    <a:pt x="334" y="1"/>
                    <a:pt x="1" y="334"/>
                    <a:pt x="1" y="701"/>
                  </a:cubicBezTo>
                  <a:cubicBezTo>
                    <a:pt x="1" y="1101"/>
                    <a:pt x="334" y="1402"/>
                    <a:pt x="701" y="1402"/>
                  </a:cubicBezTo>
                  <a:cubicBezTo>
                    <a:pt x="1102" y="1402"/>
                    <a:pt x="1402" y="1101"/>
                    <a:pt x="1402" y="701"/>
                  </a:cubicBezTo>
                  <a:cubicBezTo>
                    <a:pt x="1402" y="334"/>
                    <a:pt x="1102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6"/>
            <p:cNvSpPr/>
            <p:nvPr/>
          </p:nvSpPr>
          <p:spPr>
            <a:xfrm>
              <a:off x="4668962" y="2706451"/>
              <a:ext cx="21857" cy="22372"/>
            </a:xfrm>
            <a:custGeom>
              <a:avLst/>
              <a:gdLst/>
              <a:ahLst/>
              <a:cxnLst/>
              <a:rect l="l" t="t" r="r" b="b"/>
              <a:pathLst>
                <a:path w="1402" h="1435" extrusionOk="0">
                  <a:moveTo>
                    <a:pt x="701" y="1"/>
                  </a:moveTo>
                  <a:cubicBezTo>
                    <a:pt x="334" y="1"/>
                    <a:pt x="0" y="334"/>
                    <a:pt x="0" y="701"/>
                  </a:cubicBezTo>
                  <a:cubicBezTo>
                    <a:pt x="0" y="1068"/>
                    <a:pt x="334" y="1435"/>
                    <a:pt x="701" y="1435"/>
                  </a:cubicBezTo>
                  <a:cubicBezTo>
                    <a:pt x="1068" y="1435"/>
                    <a:pt x="1401" y="1101"/>
                    <a:pt x="1401" y="701"/>
                  </a:cubicBezTo>
                  <a:cubicBezTo>
                    <a:pt x="1401" y="334"/>
                    <a:pt x="1101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6"/>
            <p:cNvSpPr/>
            <p:nvPr/>
          </p:nvSpPr>
          <p:spPr>
            <a:xfrm>
              <a:off x="4714208" y="2706451"/>
              <a:ext cx="21857" cy="21857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1"/>
                  </a:moveTo>
                  <a:cubicBezTo>
                    <a:pt x="334" y="1"/>
                    <a:pt x="0" y="334"/>
                    <a:pt x="0" y="701"/>
                  </a:cubicBezTo>
                  <a:cubicBezTo>
                    <a:pt x="0" y="1101"/>
                    <a:pt x="334" y="1402"/>
                    <a:pt x="701" y="1402"/>
                  </a:cubicBezTo>
                  <a:cubicBezTo>
                    <a:pt x="1101" y="1402"/>
                    <a:pt x="1401" y="1101"/>
                    <a:pt x="1401" y="701"/>
                  </a:cubicBezTo>
                  <a:cubicBezTo>
                    <a:pt x="1401" y="334"/>
                    <a:pt x="1101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0" name="Google Shape;1540;p66"/>
            <p:cNvGrpSpPr/>
            <p:nvPr/>
          </p:nvGrpSpPr>
          <p:grpSpPr>
            <a:xfrm>
              <a:off x="2608775" y="3593893"/>
              <a:ext cx="539301" cy="1127237"/>
              <a:chOff x="3244697" y="3612954"/>
              <a:chExt cx="339268" cy="709133"/>
            </a:xfrm>
          </p:grpSpPr>
          <p:grpSp>
            <p:nvGrpSpPr>
              <p:cNvPr id="1541" name="Google Shape;1541;p66"/>
              <p:cNvGrpSpPr/>
              <p:nvPr/>
            </p:nvGrpSpPr>
            <p:grpSpPr>
              <a:xfrm>
                <a:off x="3244697" y="3612954"/>
                <a:ext cx="339268" cy="709133"/>
                <a:chOff x="3244697" y="3612954"/>
                <a:chExt cx="339268" cy="709133"/>
              </a:xfrm>
            </p:grpSpPr>
            <p:sp>
              <p:nvSpPr>
                <p:cNvPr id="1542" name="Google Shape;1542;p66"/>
                <p:cNvSpPr/>
                <p:nvPr/>
              </p:nvSpPr>
              <p:spPr>
                <a:xfrm>
                  <a:off x="3446831" y="3781761"/>
                  <a:ext cx="17492" cy="295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" h="18014" fill="none" extrusionOk="0">
                      <a:moveTo>
                        <a:pt x="0" y="18013"/>
                      </a:moveTo>
                      <a:cubicBezTo>
                        <a:pt x="0" y="15779"/>
                        <a:pt x="1068" y="15779"/>
                        <a:pt x="1068" y="13510"/>
                      </a:cubicBezTo>
                      <a:cubicBezTo>
                        <a:pt x="1068" y="11275"/>
                        <a:pt x="0" y="11275"/>
                        <a:pt x="0" y="9007"/>
                      </a:cubicBezTo>
                      <a:cubicBezTo>
                        <a:pt x="0" y="6772"/>
                        <a:pt x="1068" y="6772"/>
                        <a:pt x="1068" y="4504"/>
                      </a:cubicBezTo>
                      <a:cubicBezTo>
                        <a:pt x="1068" y="2269"/>
                        <a:pt x="0" y="2269"/>
                        <a:pt x="0" y="1"/>
                      </a:cubicBezTo>
                    </a:path>
                  </a:pathLst>
                </a:custGeom>
                <a:solidFill>
                  <a:schemeClr val="dk1"/>
                </a:solidFill>
                <a:ln w="300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66"/>
                <p:cNvSpPr/>
                <p:nvPr/>
              </p:nvSpPr>
              <p:spPr>
                <a:xfrm>
                  <a:off x="3505283" y="3612954"/>
                  <a:ext cx="20768" cy="338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20682" fill="none" extrusionOk="0">
                      <a:moveTo>
                        <a:pt x="0" y="20682"/>
                      </a:moveTo>
                      <a:cubicBezTo>
                        <a:pt x="0" y="18113"/>
                        <a:pt x="1268" y="18113"/>
                        <a:pt x="1268" y="15511"/>
                      </a:cubicBezTo>
                      <a:cubicBezTo>
                        <a:pt x="1268" y="12943"/>
                        <a:pt x="0" y="12943"/>
                        <a:pt x="0" y="10341"/>
                      </a:cubicBezTo>
                      <a:cubicBezTo>
                        <a:pt x="0" y="7772"/>
                        <a:pt x="1268" y="7772"/>
                        <a:pt x="1268" y="5171"/>
                      </a:cubicBezTo>
                      <a:cubicBezTo>
                        <a:pt x="1268" y="2602"/>
                        <a:pt x="0" y="2602"/>
                        <a:pt x="0" y="0"/>
                      </a:cubicBezTo>
                    </a:path>
                  </a:pathLst>
                </a:custGeom>
                <a:solidFill>
                  <a:schemeClr val="dk1"/>
                </a:solidFill>
                <a:ln w="300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66"/>
                <p:cNvSpPr/>
                <p:nvPr/>
              </p:nvSpPr>
              <p:spPr>
                <a:xfrm>
                  <a:off x="3244697" y="4036354"/>
                  <a:ext cx="210345" cy="285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3" h="17446" extrusionOk="0">
                      <a:moveTo>
                        <a:pt x="3903" y="3703"/>
                      </a:moveTo>
                      <a:cubicBezTo>
                        <a:pt x="4670" y="3703"/>
                        <a:pt x="5337" y="4003"/>
                        <a:pt x="5838" y="4503"/>
                      </a:cubicBezTo>
                      <a:lnTo>
                        <a:pt x="5838" y="8339"/>
                      </a:lnTo>
                      <a:cubicBezTo>
                        <a:pt x="5337" y="8840"/>
                        <a:pt x="4670" y="9140"/>
                        <a:pt x="3903" y="9140"/>
                      </a:cubicBezTo>
                      <a:cubicBezTo>
                        <a:pt x="2402" y="9140"/>
                        <a:pt x="1201" y="7939"/>
                        <a:pt x="1201" y="6438"/>
                      </a:cubicBezTo>
                      <a:cubicBezTo>
                        <a:pt x="1201" y="4937"/>
                        <a:pt x="2402" y="3703"/>
                        <a:pt x="3903" y="3703"/>
                      </a:cubicBezTo>
                      <a:close/>
                      <a:moveTo>
                        <a:pt x="5838" y="0"/>
                      </a:moveTo>
                      <a:lnTo>
                        <a:pt x="5838" y="2969"/>
                      </a:lnTo>
                      <a:cubicBezTo>
                        <a:pt x="5237" y="2635"/>
                        <a:pt x="4637" y="2468"/>
                        <a:pt x="3903" y="2468"/>
                      </a:cubicBezTo>
                      <a:cubicBezTo>
                        <a:pt x="1735" y="2468"/>
                        <a:pt x="0" y="4236"/>
                        <a:pt x="0" y="6405"/>
                      </a:cubicBezTo>
                      <a:cubicBezTo>
                        <a:pt x="0" y="8573"/>
                        <a:pt x="1735" y="10307"/>
                        <a:pt x="3903" y="10307"/>
                      </a:cubicBezTo>
                      <a:cubicBezTo>
                        <a:pt x="4637" y="10307"/>
                        <a:pt x="5237" y="10141"/>
                        <a:pt x="5838" y="9807"/>
                      </a:cubicBezTo>
                      <a:lnTo>
                        <a:pt x="5838" y="16478"/>
                      </a:lnTo>
                      <a:cubicBezTo>
                        <a:pt x="5838" y="17012"/>
                        <a:pt x="6305" y="17446"/>
                        <a:pt x="6805" y="17446"/>
                      </a:cubicBezTo>
                      <a:lnTo>
                        <a:pt x="12843" y="17446"/>
                      </a:lnTo>
                      <a:lnTo>
                        <a:pt x="1284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66"/>
                <p:cNvSpPr/>
                <p:nvPr/>
              </p:nvSpPr>
              <p:spPr>
                <a:xfrm>
                  <a:off x="3455560" y="4036354"/>
                  <a:ext cx="128405" cy="285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0" h="17446" extrusionOk="0">
                      <a:moveTo>
                        <a:pt x="1" y="0"/>
                      </a:moveTo>
                      <a:lnTo>
                        <a:pt x="1" y="17446"/>
                      </a:lnTo>
                      <a:lnTo>
                        <a:pt x="6872" y="17446"/>
                      </a:lnTo>
                      <a:cubicBezTo>
                        <a:pt x="7440" y="17446"/>
                        <a:pt x="7840" y="16979"/>
                        <a:pt x="7840" y="16478"/>
                      </a:cubicBezTo>
                      <a:lnTo>
                        <a:pt x="78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6" name="Google Shape;1546;p66"/>
              <p:cNvSpPr/>
              <p:nvPr/>
            </p:nvSpPr>
            <p:spPr>
              <a:xfrm>
                <a:off x="3256701" y="3672504"/>
                <a:ext cx="23519" cy="23503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435" extrusionOk="0">
                    <a:moveTo>
                      <a:pt x="735" y="0"/>
                    </a:moveTo>
                    <a:cubicBezTo>
                      <a:pt x="334" y="0"/>
                      <a:pt x="1" y="334"/>
                      <a:pt x="1" y="701"/>
                    </a:cubicBezTo>
                    <a:cubicBezTo>
                      <a:pt x="1" y="1101"/>
                      <a:pt x="334" y="1434"/>
                      <a:pt x="735" y="1434"/>
                    </a:cubicBezTo>
                    <a:cubicBezTo>
                      <a:pt x="1102" y="1434"/>
                      <a:pt x="1435" y="1101"/>
                      <a:pt x="1435" y="701"/>
                    </a:cubicBezTo>
                    <a:cubicBezTo>
                      <a:pt x="1435" y="300"/>
                      <a:pt x="1135" y="0"/>
                      <a:pt x="7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66"/>
              <p:cNvSpPr/>
              <p:nvPr/>
            </p:nvSpPr>
            <p:spPr>
              <a:xfrm>
                <a:off x="3304787" y="3672504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0"/>
                    </a:moveTo>
                    <a:cubicBezTo>
                      <a:pt x="301" y="0"/>
                      <a:pt x="0" y="334"/>
                      <a:pt x="0" y="701"/>
                    </a:cubicBezTo>
                    <a:cubicBezTo>
                      <a:pt x="0" y="1101"/>
                      <a:pt x="301" y="1401"/>
                      <a:pt x="701" y="1401"/>
                    </a:cubicBezTo>
                    <a:cubicBezTo>
                      <a:pt x="1101" y="1401"/>
                      <a:pt x="1401" y="1101"/>
                      <a:pt x="1401" y="701"/>
                    </a:cubicBezTo>
                    <a:cubicBezTo>
                      <a:pt x="1401" y="334"/>
                      <a:pt x="1101" y="0"/>
                      <a:pt x="7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66"/>
              <p:cNvSpPr/>
              <p:nvPr/>
            </p:nvSpPr>
            <p:spPr>
              <a:xfrm>
                <a:off x="3353412" y="3672504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0"/>
                    </a:moveTo>
                    <a:cubicBezTo>
                      <a:pt x="300" y="0"/>
                      <a:pt x="0" y="334"/>
                      <a:pt x="0" y="701"/>
                    </a:cubicBezTo>
                    <a:cubicBezTo>
                      <a:pt x="0" y="1101"/>
                      <a:pt x="300" y="1401"/>
                      <a:pt x="701" y="1401"/>
                    </a:cubicBezTo>
                    <a:cubicBezTo>
                      <a:pt x="1068" y="1401"/>
                      <a:pt x="1401" y="1101"/>
                      <a:pt x="1401" y="701"/>
                    </a:cubicBezTo>
                    <a:cubicBezTo>
                      <a:pt x="1401" y="334"/>
                      <a:pt x="1068" y="0"/>
                      <a:pt x="7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66"/>
              <p:cNvSpPr/>
              <p:nvPr/>
            </p:nvSpPr>
            <p:spPr>
              <a:xfrm>
                <a:off x="3400940" y="3672504"/>
                <a:ext cx="23503" cy="23503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435" extrusionOk="0">
                    <a:moveTo>
                      <a:pt x="701" y="0"/>
                    </a:moveTo>
                    <a:cubicBezTo>
                      <a:pt x="334" y="0"/>
                      <a:pt x="0" y="334"/>
                      <a:pt x="0" y="701"/>
                    </a:cubicBezTo>
                    <a:cubicBezTo>
                      <a:pt x="0" y="1101"/>
                      <a:pt x="334" y="1434"/>
                      <a:pt x="701" y="1434"/>
                    </a:cubicBezTo>
                    <a:cubicBezTo>
                      <a:pt x="1101" y="1434"/>
                      <a:pt x="1435" y="1101"/>
                      <a:pt x="1435" y="701"/>
                    </a:cubicBezTo>
                    <a:cubicBezTo>
                      <a:pt x="1435" y="300"/>
                      <a:pt x="1101" y="0"/>
                      <a:pt x="7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0" name="Google Shape;1550;p66"/>
            <p:cNvGrpSpPr/>
            <p:nvPr/>
          </p:nvGrpSpPr>
          <p:grpSpPr>
            <a:xfrm>
              <a:off x="1937333" y="4415594"/>
              <a:ext cx="539304" cy="75813"/>
              <a:chOff x="3103193" y="3307557"/>
              <a:chExt cx="167185" cy="23503"/>
            </a:xfrm>
          </p:grpSpPr>
          <p:sp>
            <p:nvSpPr>
              <p:cNvPr id="1551" name="Google Shape;1551;p66"/>
              <p:cNvSpPr/>
              <p:nvPr/>
            </p:nvSpPr>
            <p:spPr>
              <a:xfrm>
                <a:off x="3103193" y="3308098"/>
                <a:ext cx="23503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402" extrusionOk="0">
                    <a:moveTo>
                      <a:pt x="701" y="1"/>
                    </a:moveTo>
                    <a:cubicBezTo>
                      <a:pt x="334" y="1"/>
                      <a:pt x="1" y="334"/>
                      <a:pt x="1" y="701"/>
                    </a:cubicBezTo>
                    <a:cubicBezTo>
                      <a:pt x="1" y="1068"/>
                      <a:pt x="334" y="1402"/>
                      <a:pt x="701" y="1402"/>
                    </a:cubicBezTo>
                    <a:cubicBezTo>
                      <a:pt x="1101" y="1402"/>
                      <a:pt x="1435" y="1068"/>
                      <a:pt x="1435" y="701"/>
                    </a:cubicBezTo>
                    <a:cubicBezTo>
                      <a:pt x="1435" y="334"/>
                      <a:pt x="1101" y="1"/>
                      <a:pt x="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66"/>
              <p:cNvSpPr/>
              <p:nvPr/>
            </p:nvSpPr>
            <p:spPr>
              <a:xfrm>
                <a:off x="3151262" y="3308098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1"/>
                    </a:moveTo>
                    <a:cubicBezTo>
                      <a:pt x="335" y="1"/>
                      <a:pt x="1" y="334"/>
                      <a:pt x="1" y="701"/>
                    </a:cubicBezTo>
                    <a:cubicBezTo>
                      <a:pt x="1" y="1068"/>
                      <a:pt x="335" y="1402"/>
                      <a:pt x="701" y="1402"/>
                    </a:cubicBezTo>
                    <a:cubicBezTo>
                      <a:pt x="1068" y="1402"/>
                      <a:pt x="1402" y="1068"/>
                      <a:pt x="1402" y="701"/>
                    </a:cubicBezTo>
                    <a:cubicBezTo>
                      <a:pt x="1402" y="334"/>
                      <a:pt x="1068" y="1"/>
                      <a:pt x="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66"/>
              <p:cNvSpPr/>
              <p:nvPr/>
            </p:nvSpPr>
            <p:spPr>
              <a:xfrm>
                <a:off x="3198806" y="3307557"/>
                <a:ext cx="22962" cy="23503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35" extrusionOk="0">
                    <a:moveTo>
                      <a:pt x="701" y="0"/>
                    </a:moveTo>
                    <a:cubicBezTo>
                      <a:pt x="334" y="0"/>
                      <a:pt x="0" y="334"/>
                      <a:pt x="0" y="734"/>
                    </a:cubicBezTo>
                    <a:cubicBezTo>
                      <a:pt x="0" y="1101"/>
                      <a:pt x="334" y="1435"/>
                      <a:pt x="701" y="1435"/>
                    </a:cubicBezTo>
                    <a:cubicBezTo>
                      <a:pt x="1101" y="1435"/>
                      <a:pt x="1401" y="1101"/>
                      <a:pt x="1401" y="734"/>
                    </a:cubicBezTo>
                    <a:cubicBezTo>
                      <a:pt x="1401" y="334"/>
                      <a:pt x="1101" y="0"/>
                      <a:pt x="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6"/>
              <p:cNvSpPr/>
              <p:nvPr/>
            </p:nvSpPr>
            <p:spPr>
              <a:xfrm>
                <a:off x="3247415" y="3308098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1"/>
                    </a:moveTo>
                    <a:cubicBezTo>
                      <a:pt x="334" y="1"/>
                      <a:pt x="1" y="334"/>
                      <a:pt x="1" y="701"/>
                    </a:cubicBezTo>
                    <a:cubicBezTo>
                      <a:pt x="1" y="1068"/>
                      <a:pt x="334" y="1402"/>
                      <a:pt x="701" y="1402"/>
                    </a:cubicBezTo>
                    <a:cubicBezTo>
                      <a:pt x="1068" y="1402"/>
                      <a:pt x="1402" y="1068"/>
                      <a:pt x="1402" y="701"/>
                    </a:cubicBezTo>
                    <a:cubicBezTo>
                      <a:pt x="1402" y="334"/>
                      <a:pt x="1068" y="1"/>
                      <a:pt x="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5" name="Google Shape;1555;p66"/>
            <p:cNvGrpSpPr/>
            <p:nvPr/>
          </p:nvGrpSpPr>
          <p:grpSpPr>
            <a:xfrm>
              <a:off x="6071943" y="3165467"/>
              <a:ext cx="629322" cy="447485"/>
              <a:chOff x="5237099" y="3134378"/>
              <a:chExt cx="283555" cy="201615"/>
            </a:xfrm>
          </p:grpSpPr>
          <p:sp>
            <p:nvSpPr>
              <p:cNvPr id="1556" name="Google Shape;1556;p66"/>
              <p:cNvSpPr/>
              <p:nvPr/>
            </p:nvSpPr>
            <p:spPr>
              <a:xfrm>
                <a:off x="5237099" y="3134378"/>
                <a:ext cx="283555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13" h="12310" extrusionOk="0">
                    <a:moveTo>
                      <a:pt x="7673" y="0"/>
                    </a:moveTo>
                    <a:cubicBezTo>
                      <a:pt x="5504" y="0"/>
                      <a:pt x="3737" y="1802"/>
                      <a:pt x="3737" y="3970"/>
                    </a:cubicBezTo>
                    <a:lnTo>
                      <a:pt x="3737" y="4003"/>
                    </a:lnTo>
                    <a:cubicBezTo>
                      <a:pt x="1635" y="4237"/>
                      <a:pt x="1" y="6005"/>
                      <a:pt x="1" y="8139"/>
                    </a:cubicBezTo>
                    <a:cubicBezTo>
                      <a:pt x="1" y="10441"/>
                      <a:pt x="1902" y="12309"/>
                      <a:pt x="4170" y="12309"/>
                    </a:cubicBezTo>
                    <a:lnTo>
                      <a:pt x="13143" y="12309"/>
                    </a:lnTo>
                    <a:cubicBezTo>
                      <a:pt x="15445" y="12309"/>
                      <a:pt x="17313" y="10441"/>
                      <a:pt x="17313" y="8139"/>
                    </a:cubicBezTo>
                    <a:cubicBezTo>
                      <a:pt x="17313" y="6205"/>
                      <a:pt x="16012" y="4637"/>
                      <a:pt x="14277" y="4137"/>
                    </a:cubicBezTo>
                    <a:cubicBezTo>
                      <a:pt x="14311" y="4003"/>
                      <a:pt x="14311" y="3836"/>
                      <a:pt x="14311" y="3670"/>
                    </a:cubicBezTo>
                    <a:cubicBezTo>
                      <a:pt x="14311" y="2369"/>
                      <a:pt x="13277" y="1335"/>
                      <a:pt x="11976" y="1335"/>
                    </a:cubicBezTo>
                    <a:cubicBezTo>
                      <a:pt x="11575" y="1335"/>
                      <a:pt x="11175" y="1435"/>
                      <a:pt x="10908" y="1635"/>
                    </a:cubicBezTo>
                    <a:cubicBezTo>
                      <a:pt x="10174" y="634"/>
                      <a:pt x="9007" y="0"/>
                      <a:pt x="76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6"/>
              <p:cNvSpPr/>
              <p:nvPr/>
            </p:nvSpPr>
            <p:spPr>
              <a:xfrm>
                <a:off x="5297189" y="3254018"/>
                <a:ext cx="18049" cy="6230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804" extrusionOk="0">
                    <a:moveTo>
                      <a:pt x="668" y="0"/>
                    </a:moveTo>
                    <a:cubicBezTo>
                      <a:pt x="568" y="234"/>
                      <a:pt x="468" y="467"/>
                      <a:pt x="1" y="467"/>
                    </a:cubicBezTo>
                    <a:lnTo>
                      <a:pt x="68" y="467"/>
                    </a:lnTo>
                    <a:lnTo>
                      <a:pt x="68" y="901"/>
                    </a:lnTo>
                    <a:lnTo>
                      <a:pt x="501" y="901"/>
                    </a:lnTo>
                    <a:lnTo>
                      <a:pt x="501" y="3803"/>
                    </a:lnTo>
                    <a:lnTo>
                      <a:pt x="1102" y="3803"/>
                    </a:lnTo>
                    <a:lnTo>
                      <a:pt x="11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6"/>
              <p:cNvSpPr/>
              <p:nvPr/>
            </p:nvSpPr>
            <p:spPr>
              <a:xfrm>
                <a:off x="5326145" y="3252380"/>
                <a:ext cx="30070" cy="63940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3904" extrusionOk="0">
                    <a:moveTo>
                      <a:pt x="868" y="534"/>
                    </a:moveTo>
                    <a:cubicBezTo>
                      <a:pt x="1035" y="534"/>
                      <a:pt x="1168" y="668"/>
                      <a:pt x="1168" y="934"/>
                    </a:cubicBezTo>
                    <a:lnTo>
                      <a:pt x="1168" y="2969"/>
                    </a:lnTo>
                    <a:cubicBezTo>
                      <a:pt x="1168" y="3269"/>
                      <a:pt x="1068" y="3336"/>
                      <a:pt x="868" y="3336"/>
                    </a:cubicBezTo>
                    <a:cubicBezTo>
                      <a:pt x="701" y="3336"/>
                      <a:pt x="568" y="3236"/>
                      <a:pt x="568" y="2969"/>
                    </a:cubicBezTo>
                    <a:lnTo>
                      <a:pt x="568" y="934"/>
                    </a:lnTo>
                    <a:cubicBezTo>
                      <a:pt x="568" y="634"/>
                      <a:pt x="668" y="534"/>
                      <a:pt x="868" y="534"/>
                    </a:cubicBezTo>
                    <a:close/>
                    <a:moveTo>
                      <a:pt x="901" y="0"/>
                    </a:moveTo>
                    <a:cubicBezTo>
                      <a:pt x="334" y="0"/>
                      <a:pt x="1" y="334"/>
                      <a:pt x="1" y="968"/>
                    </a:cubicBezTo>
                    <a:lnTo>
                      <a:pt x="1" y="2936"/>
                    </a:lnTo>
                    <a:cubicBezTo>
                      <a:pt x="1" y="3570"/>
                      <a:pt x="334" y="3903"/>
                      <a:pt x="901" y="3903"/>
                    </a:cubicBezTo>
                    <a:cubicBezTo>
                      <a:pt x="1502" y="3903"/>
                      <a:pt x="1835" y="3570"/>
                      <a:pt x="1835" y="2936"/>
                    </a:cubicBezTo>
                    <a:lnTo>
                      <a:pt x="1835" y="968"/>
                    </a:lnTo>
                    <a:cubicBezTo>
                      <a:pt x="1835" y="334"/>
                      <a:pt x="1502" y="0"/>
                      <a:pt x="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6"/>
              <p:cNvSpPr/>
              <p:nvPr/>
            </p:nvSpPr>
            <p:spPr>
              <a:xfrm>
                <a:off x="5367662" y="3254018"/>
                <a:ext cx="18049" cy="6230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804" extrusionOk="0">
                    <a:moveTo>
                      <a:pt x="668" y="0"/>
                    </a:moveTo>
                    <a:cubicBezTo>
                      <a:pt x="535" y="234"/>
                      <a:pt x="468" y="467"/>
                      <a:pt x="1" y="467"/>
                    </a:cubicBezTo>
                    <a:lnTo>
                      <a:pt x="34" y="467"/>
                    </a:lnTo>
                    <a:lnTo>
                      <a:pt x="34" y="901"/>
                    </a:lnTo>
                    <a:lnTo>
                      <a:pt x="501" y="901"/>
                    </a:lnTo>
                    <a:lnTo>
                      <a:pt x="501" y="3803"/>
                    </a:lnTo>
                    <a:lnTo>
                      <a:pt x="1102" y="3803"/>
                    </a:lnTo>
                    <a:lnTo>
                      <a:pt x="11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6"/>
              <p:cNvSpPr/>
              <p:nvPr/>
            </p:nvSpPr>
            <p:spPr>
              <a:xfrm>
                <a:off x="5395537" y="3252380"/>
                <a:ext cx="30054" cy="6394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904" extrusionOk="0">
                    <a:moveTo>
                      <a:pt x="934" y="534"/>
                    </a:moveTo>
                    <a:cubicBezTo>
                      <a:pt x="1101" y="534"/>
                      <a:pt x="1234" y="668"/>
                      <a:pt x="1234" y="934"/>
                    </a:cubicBezTo>
                    <a:lnTo>
                      <a:pt x="1234" y="2969"/>
                    </a:lnTo>
                    <a:cubicBezTo>
                      <a:pt x="1234" y="3269"/>
                      <a:pt x="1134" y="3336"/>
                      <a:pt x="934" y="3336"/>
                    </a:cubicBezTo>
                    <a:cubicBezTo>
                      <a:pt x="767" y="3336"/>
                      <a:pt x="634" y="3236"/>
                      <a:pt x="634" y="2969"/>
                    </a:cubicBezTo>
                    <a:lnTo>
                      <a:pt x="634" y="934"/>
                    </a:lnTo>
                    <a:cubicBezTo>
                      <a:pt x="634" y="634"/>
                      <a:pt x="734" y="534"/>
                      <a:pt x="934" y="534"/>
                    </a:cubicBezTo>
                    <a:close/>
                    <a:moveTo>
                      <a:pt x="934" y="0"/>
                    </a:moveTo>
                    <a:cubicBezTo>
                      <a:pt x="334" y="0"/>
                      <a:pt x="0" y="334"/>
                      <a:pt x="0" y="968"/>
                    </a:cubicBezTo>
                    <a:lnTo>
                      <a:pt x="0" y="2936"/>
                    </a:lnTo>
                    <a:cubicBezTo>
                      <a:pt x="0" y="3570"/>
                      <a:pt x="334" y="3903"/>
                      <a:pt x="934" y="3903"/>
                    </a:cubicBezTo>
                    <a:cubicBezTo>
                      <a:pt x="1501" y="3903"/>
                      <a:pt x="1835" y="3570"/>
                      <a:pt x="1835" y="2936"/>
                    </a:cubicBezTo>
                    <a:lnTo>
                      <a:pt x="1835" y="968"/>
                    </a:lnTo>
                    <a:cubicBezTo>
                      <a:pt x="1835" y="334"/>
                      <a:pt x="1501" y="0"/>
                      <a:pt x="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6"/>
              <p:cNvSpPr/>
              <p:nvPr/>
            </p:nvSpPr>
            <p:spPr>
              <a:xfrm>
                <a:off x="5431044" y="3252380"/>
                <a:ext cx="30054" cy="6394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904" extrusionOk="0">
                    <a:moveTo>
                      <a:pt x="901" y="534"/>
                    </a:moveTo>
                    <a:cubicBezTo>
                      <a:pt x="1068" y="534"/>
                      <a:pt x="1168" y="668"/>
                      <a:pt x="1168" y="934"/>
                    </a:cubicBezTo>
                    <a:lnTo>
                      <a:pt x="1168" y="2969"/>
                    </a:lnTo>
                    <a:cubicBezTo>
                      <a:pt x="1168" y="3269"/>
                      <a:pt x="1101" y="3336"/>
                      <a:pt x="901" y="3336"/>
                    </a:cubicBezTo>
                    <a:cubicBezTo>
                      <a:pt x="734" y="3336"/>
                      <a:pt x="601" y="3236"/>
                      <a:pt x="601" y="2969"/>
                    </a:cubicBezTo>
                    <a:lnTo>
                      <a:pt x="601" y="934"/>
                    </a:lnTo>
                    <a:cubicBezTo>
                      <a:pt x="601" y="634"/>
                      <a:pt x="667" y="534"/>
                      <a:pt x="901" y="534"/>
                    </a:cubicBezTo>
                    <a:close/>
                    <a:moveTo>
                      <a:pt x="934" y="0"/>
                    </a:moveTo>
                    <a:cubicBezTo>
                      <a:pt x="334" y="0"/>
                      <a:pt x="0" y="334"/>
                      <a:pt x="0" y="968"/>
                    </a:cubicBezTo>
                    <a:lnTo>
                      <a:pt x="0" y="2936"/>
                    </a:lnTo>
                    <a:cubicBezTo>
                      <a:pt x="0" y="3570"/>
                      <a:pt x="334" y="3903"/>
                      <a:pt x="934" y="3903"/>
                    </a:cubicBezTo>
                    <a:cubicBezTo>
                      <a:pt x="1501" y="3903"/>
                      <a:pt x="1835" y="3570"/>
                      <a:pt x="1835" y="2936"/>
                    </a:cubicBezTo>
                    <a:lnTo>
                      <a:pt x="1835" y="968"/>
                    </a:lnTo>
                    <a:cubicBezTo>
                      <a:pt x="1835" y="334"/>
                      <a:pt x="1501" y="0"/>
                      <a:pt x="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6"/>
              <p:cNvSpPr/>
              <p:nvPr/>
            </p:nvSpPr>
            <p:spPr>
              <a:xfrm>
                <a:off x="5329420" y="3178631"/>
                <a:ext cx="30070" cy="63924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3903" extrusionOk="0">
                    <a:moveTo>
                      <a:pt x="868" y="567"/>
                    </a:moveTo>
                    <a:cubicBezTo>
                      <a:pt x="1035" y="567"/>
                      <a:pt x="1168" y="667"/>
                      <a:pt x="1168" y="934"/>
                    </a:cubicBezTo>
                    <a:lnTo>
                      <a:pt x="1168" y="2969"/>
                    </a:lnTo>
                    <a:cubicBezTo>
                      <a:pt x="1168" y="3269"/>
                      <a:pt x="1102" y="3336"/>
                      <a:pt x="868" y="3336"/>
                    </a:cubicBezTo>
                    <a:cubicBezTo>
                      <a:pt x="701" y="3336"/>
                      <a:pt x="601" y="3236"/>
                      <a:pt x="601" y="2969"/>
                    </a:cubicBezTo>
                    <a:lnTo>
                      <a:pt x="601" y="934"/>
                    </a:lnTo>
                    <a:cubicBezTo>
                      <a:pt x="601" y="634"/>
                      <a:pt x="668" y="567"/>
                      <a:pt x="868" y="567"/>
                    </a:cubicBezTo>
                    <a:close/>
                    <a:moveTo>
                      <a:pt x="935" y="0"/>
                    </a:moveTo>
                    <a:cubicBezTo>
                      <a:pt x="334" y="0"/>
                      <a:pt x="1" y="334"/>
                      <a:pt x="1" y="968"/>
                    </a:cubicBezTo>
                    <a:lnTo>
                      <a:pt x="1" y="2936"/>
                    </a:lnTo>
                    <a:cubicBezTo>
                      <a:pt x="1" y="3569"/>
                      <a:pt x="334" y="3903"/>
                      <a:pt x="935" y="3903"/>
                    </a:cubicBezTo>
                    <a:cubicBezTo>
                      <a:pt x="1502" y="3903"/>
                      <a:pt x="1836" y="3569"/>
                      <a:pt x="1836" y="2936"/>
                    </a:cubicBezTo>
                    <a:lnTo>
                      <a:pt x="1836" y="968"/>
                    </a:lnTo>
                    <a:cubicBezTo>
                      <a:pt x="1836" y="334"/>
                      <a:pt x="1502" y="0"/>
                      <a:pt x="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6"/>
              <p:cNvSpPr/>
              <p:nvPr/>
            </p:nvSpPr>
            <p:spPr>
              <a:xfrm>
                <a:off x="5370954" y="3179712"/>
                <a:ext cx="18032" cy="6176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3771" extrusionOk="0">
                    <a:moveTo>
                      <a:pt x="667" y="1"/>
                    </a:moveTo>
                    <a:cubicBezTo>
                      <a:pt x="567" y="234"/>
                      <a:pt x="467" y="435"/>
                      <a:pt x="0" y="435"/>
                    </a:cubicBezTo>
                    <a:lnTo>
                      <a:pt x="67" y="435"/>
                    </a:lnTo>
                    <a:lnTo>
                      <a:pt x="67" y="902"/>
                    </a:lnTo>
                    <a:lnTo>
                      <a:pt x="500" y="902"/>
                    </a:lnTo>
                    <a:lnTo>
                      <a:pt x="500" y="3770"/>
                    </a:lnTo>
                    <a:lnTo>
                      <a:pt x="1101" y="3770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6"/>
              <p:cNvSpPr/>
              <p:nvPr/>
            </p:nvSpPr>
            <p:spPr>
              <a:xfrm>
                <a:off x="5405905" y="3179712"/>
                <a:ext cx="18049" cy="6176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771" extrusionOk="0">
                    <a:moveTo>
                      <a:pt x="668" y="1"/>
                    </a:moveTo>
                    <a:cubicBezTo>
                      <a:pt x="535" y="234"/>
                      <a:pt x="468" y="435"/>
                      <a:pt x="1" y="435"/>
                    </a:cubicBezTo>
                    <a:lnTo>
                      <a:pt x="34" y="435"/>
                    </a:lnTo>
                    <a:lnTo>
                      <a:pt x="34" y="902"/>
                    </a:lnTo>
                    <a:lnTo>
                      <a:pt x="501" y="902"/>
                    </a:lnTo>
                    <a:lnTo>
                      <a:pt x="501" y="3770"/>
                    </a:lnTo>
                    <a:lnTo>
                      <a:pt x="1102" y="3770"/>
                    </a:lnTo>
                    <a:lnTo>
                      <a:pt x="11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5" name="Google Shape;1565;p66"/>
            <p:cNvSpPr/>
            <p:nvPr/>
          </p:nvSpPr>
          <p:spPr>
            <a:xfrm>
              <a:off x="5504217" y="3306057"/>
              <a:ext cx="143023" cy="141994"/>
            </a:xfrm>
            <a:custGeom>
              <a:avLst/>
              <a:gdLst/>
              <a:ahLst/>
              <a:cxnLst/>
              <a:rect l="l" t="t" r="r" b="b"/>
              <a:pathLst>
                <a:path w="9174" h="9108" extrusionOk="0">
                  <a:moveTo>
                    <a:pt x="3136" y="968"/>
                  </a:moveTo>
                  <a:lnTo>
                    <a:pt x="3136" y="968"/>
                  </a:lnTo>
                  <a:cubicBezTo>
                    <a:pt x="3036" y="1102"/>
                    <a:pt x="2969" y="1268"/>
                    <a:pt x="2869" y="1435"/>
                  </a:cubicBezTo>
                  <a:cubicBezTo>
                    <a:pt x="2736" y="1368"/>
                    <a:pt x="2669" y="1302"/>
                    <a:pt x="2536" y="1268"/>
                  </a:cubicBezTo>
                  <a:cubicBezTo>
                    <a:pt x="2702" y="1135"/>
                    <a:pt x="2903" y="1035"/>
                    <a:pt x="3136" y="968"/>
                  </a:cubicBezTo>
                  <a:close/>
                  <a:moveTo>
                    <a:pt x="6038" y="968"/>
                  </a:moveTo>
                  <a:lnTo>
                    <a:pt x="6038" y="968"/>
                  </a:lnTo>
                  <a:cubicBezTo>
                    <a:pt x="6238" y="1035"/>
                    <a:pt x="6472" y="1135"/>
                    <a:pt x="6639" y="1268"/>
                  </a:cubicBezTo>
                  <a:cubicBezTo>
                    <a:pt x="6538" y="1335"/>
                    <a:pt x="6405" y="1368"/>
                    <a:pt x="6272" y="1435"/>
                  </a:cubicBezTo>
                  <a:cubicBezTo>
                    <a:pt x="6238" y="1268"/>
                    <a:pt x="6172" y="1102"/>
                    <a:pt x="6038" y="968"/>
                  </a:cubicBezTo>
                  <a:close/>
                  <a:moveTo>
                    <a:pt x="4570" y="668"/>
                  </a:moveTo>
                  <a:cubicBezTo>
                    <a:pt x="4971" y="668"/>
                    <a:pt x="5371" y="1035"/>
                    <a:pt x="5705" y="1669"/>
                  </a:cubicBezTo>
                  <a:cubicBezTo>
                    <a:pt x="5338" y="1802"/>
                    <a:pt x="5004" y="1835"/>
                    <a:pt x="4570" y="1835"/>
                  </a:cubicBezTo>
                  <a:cubicBezTo>
                    <a:pt x="4203" y="1835"/>
                    <a:pt x="3837" y="1802"/>
                    <a:pt x="3470" y="1669"/>
                  </a:cubicBezTo>
                  <a:cubicBezTo>
                    <a:pt x="3803" y="1035"/>
                    <a:pt x="4203" y="668"/>
                    <a:pt x="4570" y="668"/>
                  </a:cubicBezTo>
                  <a:close/>
                  <a:moveTo>
                    <a:pt x="1969" y="1669"/>
                  </a:moveTo>
                  <a:lnTo>
                    <a:pt x="2569" y="2036"/>
                  </a:lnTo>
                  <a:cubicBezTo>
                    <a:pt x="2369" y="2669"/>
                    <a:pt x="2235" y="3437"/>
                    <a:pt x="2202" y="4204"/>
                  </a:cubicBezTo>
                  <a:lnTo>
                    <a:pt x="701" y="4204"/>
                  </a:lnTo>
                  <a:cubicBezTo>
                    <a:pt x="801" y="3203"/>
                    <a:pt x="1301" y="2336"/>
                    <a:pt x="1969" y="1669"/>
                  </a:cubicBezTo>
                  <a:close/>
                  <a:moveTo>
                    <a:pt x="5971" y="2302"/>
                  </a:moveTo>
                  <a:cubicBezTo>
                    <a:pt x="6138" y="2836"/>
                    <a:pt x="6238" y="3470"/>
                    <a:pt x="6305" y="4204"/>
                  </a:cubicBezTo>
                  <a:lnTo>
                    <a:pt x="2903" y="4204"/>
                  </a:lnTo>
                  <a:cubicBezTo>
                    <a:pt x="2969" y="3503"/>
                    <a:pt x="3069" y="2836"/>
                    <a:pt x="3236" y="2302"/>
                  </a:cubicBezTo>
                  <a:cubicBezTo>
                    <a:pt x="3670" y="2436"/>
                    <a:pt x="4137" y="2503"/>
                    <a:pt x="4570" y="2503"/>
                  </a:cubicBezTo>
                  <a:cubicBezTo>
                    <a:pt x="5037" y="2503"/>
                    <a:pt x="5504" y="2436"/>
                    <a:pt x="5971" y="2302"/>
                  </a:cubicBezTo>
                  <a:close/>
                  <a:moveTo>
                    <a:pt x="7206" y="1669"/>
                  </a:moveTo>
                  <a:cubicBezTo>
                    <a:pt x="7906" y="2336"/>
                    <a:pt x="8373" y="3203"/>
                    <a:pt x="8473" y="4204"/>
                  </a:cubicBezTo>
                  <a:lnTo>
                    <a:pt x="6972" y="4204"/>
                  </a:lnTo>
                  <a:cubicBezTo>
                    <a:pt x="6905" y="3437"/>
                    <a:pt x="6805" y="2669"/>
                    <a:pt x="6572" y="2036"/>
                  </a:cubicBezTo>
                  <a:cubicBezTo>
                    <a:pt x="6805" y="1935"/>
                    <a:pt x="7005" y="1835"/>
                    <a:pt x="7206" y="1669"/>
                  </a:cubicBezTo>
                  <a:close/>
                  <a:moveTo>
                    <a:pt x="6305" y="4871"/>
                  </a:moveTo>
                  <a:cubicBezTo>
                    <a:pt x="6238" y="5571"/>
                    <a:pt x="6138" y="6272"/>
                    <a:pt x="5971" y="6806"/>
                  </a:cubicBezTo>
                  <a:cubicBezTo>
                    <a:pt x="5504" y="6672"/>
                    <a:pt x="5037" y="6605"/>
                    <a:pt x="4570" y="6605"/>
                  </a:cubicBezTo>
                  <a:cubicBezTo>
                    <a:pt x="4137" y="6605"/>
                    <a:pt x="3670" y="6672"/>
                    <a:pt x="3203" y="6806"/>
                  </a:cubicBezTo>
                  <a:cubicBezTo>
                    <a:pt x="3036" y="6239"/>
                    <a:pt x="2903" y="5638"/>
                    <a:pt x="2869" y="4871"/>
                  </a:cubicBezTo>
                  <a:close/>
                  <a:moveTo>
                    <a:pt x="2202" y="4871"/>
                  </a:moveTo>
                  <a:cubicBezTo>
                    <a:pt x="2235" y="5671"/>
                    <a:pt x="2369" y="6405"/>
                    <a:pt x="2569" y="7039"/>
                  </a:cubicBezTo>
                  <a:cubicBezTo>
                    <a:pt x="2369" y="7173"/>
                    <a:pt x="2169" y="7239"/>
                    <a:pt x="1969" y="7439"/>
                  </a:cubicBezTo>
                  <a:cubicBezTo>
                    <a:pt x="1301" y="6806"/>
                    <a:pt x="801" y="5872"/>
                    <a:pt x="701" y="4871"/>
                  </a:cubicBezTo>
                  <a:close/>
                  <a:moveTo>
                    <a:pt x="8473" y="4871"/>
                  </a:moveTo>
                  <a:cubicBezTo>
                    <a:pt x="8373" y="5872"/>
                    <a:pt x="7906" y="6806"/>
                    <a:pt x="7206" y="7439"/>
                  </a:cubicBezTo>
                  <a:lnTo>
                    <a:pt x="6572" y="7039"/>
                  </a:lnTo>
                  <a:cubicBezTo>
                    <a:pt x="6805" y="6439"/>
                    <a:pt x="6905" y="5671"/>
                    <a:pt x="6972" y="4871"/>
                  </a:cubicBezTo>
                  <a:close/>
                  <a:moveTo>
                    <a:pt x="2869" y="7673"/>
                  </a:moveTo>
                  <a:cubicBezTo>
                    <a:pt x="2969" y="7840"/>
                    <a:pt x="3036" y="8006"/>
                    <a:pt x="3136" y="8140"/>
                  </a:cubicBezTo>
                  <a:cubicBezTo>
                    <a:pt x="2903" y="8040"/>
                    <a:pt x="2702" y="7973"/>
                    <a:pt x="2536" y="7840"/>
                  </a:cubicBezTo>
                  <a:cubicBezTo>
                    <a:pt x="2636" y="7773"/>
                    <a:pt x="2736" y="7706"/>
                    <a:pt x="2869" y="7673"/>
                  </a:cubicBezTo>
                  <a:close/>
                  <a:moveTo>
                    <a:pt x="6338" y="7673"/>
                  </a:moveTo>
                  <a:cubicBezTo>
                    <a:pt x="6472" y="7706"/>
                    <a:pt x="6538" y="7806"/>
                    <a:pt x="6672" y="7840"/>
                  </a:cubicBezTo>
                  <a:cubicBezTo>
                    <a:pt x="6505" y="7973"/>
                    <a:pt x="6305" y="8040"/>
                    <a:pt x="6071" y="8140"/>
                  </a:cubicBezTo>
                  <a:cubicBezTo>
                    <a:pt x="6172" y="8006"/>
                    <a:pt x="6238" y="7840"/>
                    <a:pt x="6338" y="7673"/>
                  </a:cubicBezTo>
                  <a:close/>
                  <a:moveTo>
                    <a:pt x="4637" y="7273"/>
                  </a:moveTo>
                  <a:cubicBezTo>
                    <a:pt x="5004" y="7273"/>
                    <a:pt x="5371" y="7306"/>
                    <a:pt x="5738" y="7439"/>
                  </a:cubicBezTo>
                  <a:cubicBezTo>
                    <a:pt x="5404" y="8040"/>
                    <a:pt x="5037" y="8440"/>
                    <a:pt x="4637" y="8440"/>
                  </a:cubicBezTo>
                  <a:cubicBezTo>
                    <a:pt x="4203" y="8440"/>
                    <a:pt x="3803" y="8040"/>
                    <a:pt x="3503" y="7439"/>
                  </a:cubicBezTo>
                  <a:cubicBezTo>
                    <a:pt x="3870" y="7306"/>
                    <a:pt x="4203" y="7273"/>
                    <a:pt x="4637" y="7273"/>
                  </a:cubicBezTo>
                  <a:close/>
                  <a:moveTo>
                    <a:pt x="4570" y="1"/>
                  </a:moveTo>
                  <a:cubicBezTo>
                    <a:pt x="3536" y="1"/>
                    <a:pt x="2569" y="368"/>
                    <a:pt x="1802" y="968"/>
                  </a:cubicBezTo>
                  <a:cubicBezTo>
                    <a:pt x="1735" y="968"/>
                    <a:pt x="1735" y="1001"/>
                    <a:pt x="1702" y="1001"/>
                  </a:cubicBezTo>
                  <a:cubicBezTo>
                    <a:pt x="668" y="1835"/>
                    <a:pt x="0" y="3136"/>
                    <a:pt x="0" y="4537"/>
                  </a:cubicBezTo>
                  <a:cubicBezTo>
                    <a:pt x="0" y="5972"/>
                    <a:pt x="668" y="7273"/>
                    <a:pt x="1702" y="8107"/>
                  </a:cubicBezTo>
                  <a:cubicBezTo>
                    <a:pt x="1702" y="8107"/>
                    <a:pt x="1735" y="8140"/>
                    <a:pt x="1802" y="8140"/>
                  </a:cubicBezTo>
                  <a:cubicBezTo>
                    <a:pt x="2569" y="8774"/>
                    <a:pt x="3536" y="9107"/>
                    <a:pt x="4570" y="9107"/>
                  </a:cubicBezTo>
                  <a:cubicBezTo>
                    <a:pt x="5638" y="9107"/>
                    <a:pt x="6639" y="8707"/>
                    <a:pt x="7372" y="8140"/>
                  </a:cubicBezTo>
                  <a:cubicBezTo>
                    <a:pt x="7406" y="8140"/>
                    <a:pt x="7406" y="8107"/>
                    <a:pt x="7472" y="8107"/>
                  </a:cubicBezTo>
                  <a:cubicBezTo>
                    <a:pt x="8507" y="7273"/>
                    <a:pt x="9174" y="5972"/>
                    <a:pt x="9174" y="4537"/>
                  </a:cubicBezTo>
                  <a:cubicBezTo>
                    <a:pt x="9174" y="3136"/>
                    <a:pt x="8507" y="1835"/>
                    <a:pt x="7472" y="1001"/>
                  </a:cubicBezTo>
                  <a:cubicBezTo>
                    <a:pt x="7406" y="968"/>
                    <a:pt x="7406" y="968"/>
                    <a:pt x="7372" y="968"/>
                  </a:cubicBezTo>
                  <a:cubicBezTo>
                    <a:pt x="6572" y="368"/>
                    <a:pt x="5638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6" name="Google Shape;1566;p66"/>
            <p:cNvGrpSpPr/>
            <p:nvPr/>
          </p:nvGrpSpPr>
          <p:grpSpPr>
            <a:xfrm>
              <a:off x="6257604" y="3855226"/>
              <a:ext cx="562067" cy="399262"/>
              <a:chOff x="5254574" y="3567604"/>
              <a:chExt cx="283015" cy="201058"/>
            </a:xfrm>
          </p:grpSpPr>
          <p:sp>
            <p:nvSpPr>
              <p:cNvPr id="1567" name="Google Shape;1567;p66"/>
              <p:cNvSpPr/>
              <p:nvPr/>
            </p:nvSpPr>
            <p:spPr>
              <a:xfrm>
                <a:off x="5254574" y="3567604"/>
                <a:ext cx="283015" cy="201058"/>
              </a:xfrm>
              <a:custGeom>
                <a:avLst/>
                <a:gdLst/>
                <a:ahLst/>
                <a:cxnLst/>
                <a:rect l="l" t="t" r="r" b="b"/>
                <a:pathLst>
                  <a:path w="17280" h="12276" extrusionOk="0">
                    <a:moveTo>
                      <a:pt x="7673" y="1"/>
                    </a:moveTo>
                    <a:cubicBezTo>
                      <a:pt x="5505" y="1"/>
                      <a:pt x="3704" y="1768"/>
                      <a:pt x="3704" y="3937"/>
                    </a:cubicBezTo>
                    <a:lnTo>
                      <a:pt x="3704" y="4003"/>
                    </a:lnTo>
                    <a:cubicBezTo>
                      <a:pt x="1602" y="4237"/>
                      <a:pt x="1" y="6005"/>
                      <a:pt x="1" y="8106"/>
                    </a:cubicBezTo>
                    <a:cubicBezTo>
                      <a:pt x="1" y="10408"/>
                      <a:pt x="1869" y="12276"/>
                      <a:pt x="4171" y="12276"/>
                    </a:cubicBezTo>
                    <a:lnTo>
                      <a:pt x="13110" y="12276"/>
                    </a:lnTo>
                    <a:cubicBezTo>
                      <a:pt x="15412" y="12276"/>
                      <a:pt x="17280" y="10408"/>
                      <a:pt x="17280" y="8106"/>
                    </a:cubicBezTo>
                    <a:cubicBezTo>
                      <a:pt x="17280" y="6205"/>
                      <a:pt x="16012" y="4604"/>
                      <a:pt x="14244" y="4103"/>
                    </a:cubicBezTo>
                    <a:cubicBezTo>
                      <a:pt x="14278" y="4003"/>
                      <a:pt x="14278" y="3837"/>
                      <a:pt x="14278" y="3670"/>
                    </a:cubicBezTo>
                    <a:cubicBezTo>
                      <a:pt x="14278" y="2369"/>
                      <a:pt x="13244" y="1301"/>
                      <a:pt x="11943" y="1301"/>
                    </a:cubicBezTo>
                    <a:cubicBezTo>
                      <a:pt x="11543" y="1301"/>
                      <a:pt x="11176" y="1402"/>
                      <a:pt x="10875" y="1602"/>
                    </a:cubicBezTo>
                    <a:cubicBezTo>
                      <a:pt x="10175" y="601"/>
                      <a:pt x="9007" y="1"/>
                      <a:pt x="76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66"/>
              <p:cNvSpPr/>
              <p:nvPr/>
            </p:nvSpPr>
            <p:spPr>
              <a:xfrm>
                <a:off x="5332156" y="3612954"/>
                <a:ext cx="12786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7773" extrusionOk="0">
                    <a:moveTo>
                      <a:pt x="2669" y="801"/>
                    </a:moveTo>
                    <a:lnTo>
                      <a:pt x="2669" y="801"/>
                    </a:lnTo>
                    <a:cubicBezTo>
                      <a:pt x="2603" y="934"/>
                      <a:pt x="2502" y="1034"/>
                      <a:pt x="2436" y="1234"/>
                    </a:cubicBezTo>
                    <a:cubicBezTo>
                      <a:pt x="2336" y="1168"/>
                      <a:pt x="2269" y="1134"/>
                      <a:pt x="2169" y="1068"/>
                    </a:cubicBezTo>
                    <a:lnTo>
                      <a:pt x="2669" y="801"/>
                    </a:lnTo>
                    <a:close/>
                    <a:moveTo>
                      <a:pt x="5171" y="801"/>
                    </a:moveTo>
                    <a:lnTo>
                      <a:pt x="5671" y="1068"/>
                    </a:lnTo>
                    <a:cubicBezTo>
                      <a:pt x="5605" y="1101"/>
                      <a:pt x="5505" y="1168"/>
                      <a:pt x="5438" y="1234"/>
                    </a:cubicBezTo>
                    <a:cubicBezTo>
                      <a:pt x="5338" y="1034"/>
                      <a:pt x="5271" y="934"/>
                      <a:pt x="5171" y="801"/>
                    </a:cubicBezTo>
                    <a:close/>
                    <a:moveTo>
                      <a:pt x="3937" y="567"/>
                    </a:moveTo>
                    <a:cubicBezTo>
                      <a:pt x="4270" y="567"/>
                      <a:pt x="4604" y="901"/>
                      <a:pt x="4871" y="1435"/>
                    </a:cubicBezTo>
                    <a:cubicBezTo>
                      <a:pt x="4604" y="1501"/>
                      <a:pt x="4270" y="1568"/>
                      <a:pt x="3937" y="1568"/>
                    </a:cubicBezTo>
                    <a:cubicBezTo>
                      <a:pt x="3603" y="1568"/>
                      <a:pt x="3303" y="1501"/>
                      <a:pt x="2969" y="1435"/>
                    </a:cubicBezTo>
                    <a:cubicBezTo>
                      <a:pt x="3270" y="901"/>
                      <a:pt x="3603" y="567"/>
                      <a:pt x="3937" y="567"/>
                    </a:cubicBezTo>
                    <a:close/>
                    <a:moveTo>
                      <a:pt x="1669" y="1435"/>
                    </a:moveTo>
                    <a:cubicBezTo>
                      <a:pt x="1835" y="1568"/>
                      <a:pt x="2002" y="1635"/>
                      <a:pt x="2202" y="1768"/>
                    </a:cubicBezTo>
                    <a:cubicBezTo>
                      <a:pt x="2035" y="2302"/>
                      <a:pt x="1935" y="2936"/>
                      <a:pt x="1869" y="3603"/>
                    </a:cubicBezTo>
                    <a:lnTo>
                      <a:pt x="568" y="3603"/>
                    </a:lnTo>
                    <a:cubicBezTo>
                      <a:pt x="668" y="2702"/>
                      <a:pt x="1101" y="1968"/>
                      <a:pt x="1669" y="1435"/>
                    </a:cubicBezTo>
                    <a:close/>
                    <a:moveTo>
                      <a:pt x="5104" y="1968"/>
                    </a:moveTo>
                    <a:cubicBezTo>
                      <a:pt x="5271" y="2435"/>
                      <a:pt x="5338" y="2969"/>
                      <a:pt x="5371" y="3603"/>
                    </a:cubicBezTo>
                    <a:lnTo>
                      <a:pt x="2502" y="3603"/>
                    </a:lnTo>
                    <a:cubicBezTo>
                      <a:pt x="2536" y="2969"/>
                      <a:pt x="2636" y="2435"/>
                      <a:pt x="2803" y="1968"/>
                    </a:cubicBezTo>
                    <a:cubicBezTo>
                      <a:pt x="3136" y="2068"/>
                      <a:pt x="3503" y="2135"/>
                      <a:pt x="3937" y="2135"/>
                    </a:cubicBezTo>
                    <a:cubicBezTo>
                      <a:pt x="4304" y="2135"/>
                      <a:pt x="4704" y="2068"/>
                      <a:pt x="5104" y="1968"/>
                    </a:cubicBezTo>
                    <a:close/>
                    <a:moveTo>
                      <a:pt x="6138" y="1435"/>
                    </a:moveTo>
                    <a:cubicBezTo>
                      <a:pt x="6772" y="1968"/>
                      <a:pt x="7139" y="2702"/>
                      <a:pt x="7206" y="3603"/>
                    </a:cubicBezTo>
                    <a:lnTo>
                      <a:pt x="5938" y="3603"/>
                    </a:lnTo>
                    <a:cubicBezTo>
                      <a:pt x="5872" y="2936"/>
                      <a:pt x="5805" y="2302"/>
                      <a:pt x="5571" y="1768"/>
                    </a:cubicBezTo>
                    <a:cubicBezTo>
                      <a:pt x="5738" y="1668"/>
                      <a:pt x="5972" y="1568"/>
                      <a:pt x="6138" y="1435"/>
                    </a:cubicBezTo>
                    <a:close/>
                    <a:moveTo>
                      <a:pt x="5338" y="4170"/>
                    </a:moveTo>
                    <a:cubicBezTo>
                      <a:pt x="5304" y="4804"/>
                      <a:pt x="5204" y="5337"/>
                      <a:pt x="5038" y="5804"/>
                    </a:cubicBezTo>
                    <a:cubicBezTo>
                      <a:pt x="4671" y="5671"/>
                      <a:pt x="4304" y="5638"/>
                      <a:pt x="3870" y="5638"/>
                    </a:cubicBezTo>
                    <a:cubicBezTo>
                      <a:pt x="3470" y="5638"/>
                      <a:pt x="3103" y="5704"/>
                      <a:pt x="2703" y="5804"/>
                    </a:cubicBezTo>
                    <a:cubicBezTo>
                      <a:pt x="2536" y="5337"/>
                      <a:pt x="2469" y="4804"/>
                      <a:pt x="2436" y="4170"/>
                    </a:cubicBezTo>
                    <a:close/>
                    <a:moveTo>
                      <a:pt x="7206" y="4136"/>
                    </a:moveTo>
                    <a:cubicBezTo>
                      <a:pt x="7139" y="5004"/>
                      <a:pt x="6772" y="5771"/>
                      <a:pt x="6138" y="6305"/>
                    </a:cubicBezTo>
                    <a:cubicBezTo>
                      <a:pt x="5972" y="6171"/>
                      <a:pt x="5805" y="6105"/>
                      <a:pt x="5605" y="5971"/>
                    </a:cubicBezTo>
                    <a:cubicBezTo>
                      <a:pt x="5771" y="5437"/>
                      <a:pt x="5872" y="4804"/>
                      <a:pt x="5938" y="4136"/>
                    </a:cubicBezTo>
                    <a:close/>
                    <a:moveTo>
                      <a:pt x="1935" y="4170"/>
                    </a:moveTo>
                    <a:cubicBezTo>
                      <a:pt x="1969" y="4837"/>
                      <a:pt x="2035" y="5471"/>
                      <a:pt x="2269" y="6004"/>
                    </a:cubicBezTo>
                    <a:cubicBezTo>
                      <a:pt x="2102" y="6105"/>
                      <a:pt x="1869" y="6205"/>
                      <a:pt x="1702" y="6338"/>
                    </a:cubicBezTo>
                    <a:cubicBezTo>
                      <a:pt x="1101" y="5771"/>
                      <a:pt x="668" y="5004"/>
                      <a:pt x="634" y="4170"/>
                    </a:cubicBezTo>
                    <a:close/>
                    <a:moveTo>
                      <a:pt x="2436" y="6505"/>
                    </a:moveTo>
                    <a:cubicBezTo>
                      <a:pt x="2502" y="6672"/>
                      <a:pt x="2603" y="6805"/>
                      <a:pt x="2669" y="6938"/>
                    </a:cubicBezTo>
                    <a:lnTo>
                      <a:pt x="2169" y="6672"/>
                    </a:lnTo>
                    <a:cubicBezTo>
                      <a:pt x="2269" y="6638"/>
                      <a:pt x="2336" y="6538"/>
                      <a:pt x="2436" y="6505"/>
                    </a:cubicBezTo>
                    <a:close/>
                    <a:moveTo>
                      <a:pt x="5371" y="6505"/>
                    </a:moveTo>
                    <a:cubicBezTo>
                      <a:pt x="5471" y="6572"/>
                      <a:pt x="5538" y="6605"/>
                      <a:pt x="5638" y="6672"/>
                    </a:cubicBezTo>
                    <a:lnTo>
                      <a:pt x="5138" y="6938"/>
                    </a:lnTo>
                    <a:cubicBezTo>
                      <a:pt x="5271" y="6805"/>
                      <a:pt x="5338" y="6672"/>
                      <a:pt x="5371" y="6505"/>
                    </a:cubicBezTo>
                    <a:close/>
                    <a:moveTo>
                      <a:pt x="3937" y="6171"/>
                    </a:moveTo>
                    <a:cubicBezTo>
                      <a:pt x="4270" y="6171"/>
                      <a:pt x="4537" y="6238"/>
                      <a:pt x="4871" y="6305"/>
                    </a:cubicBezTo>
                    <a:cubicBezTo>
                      <a:pt x="4604" y="6838"/>
                      <a:pt x="4270" y="7172"/>
                      <a:pt x="3937" y="7172"/>
                    </a:cubicBezTo>
                    <a:cubicBezTo>
                      <a:pt x="3603" y="7172"/>
                      <a:pt x="3270" y="6872"/>
                      <a:pt x="2969" y="6305"/>
                    </a:cubicBezTo>
                    <a:cubicBezTo>
                      <a:pt x="3270" y="6238"/>
                      <a:pt x="3603" y="6171"/>
                      <a:pt x="3937" y="6171"/>
                    </a:cubicBezTo>
                    <a:close/>
                    <a:moveTo>
                      <a:pt x="3937" y="0"/>
                    </a:moveTo>
                    <a:cubicBezTo>
                      <a:pt x="3003" y="0"/>
                      <a:pt x="2202" y="300"/>
                      <a:pt x="1535" y="834"/>
                    </a:cubicBezTo>
                    <a:cubicBezTo>
                      <a:pt x="1502" y="834"/>
                      <a:pt x="1502" y="901"/>
                      <a:pt x="1468" y="901"/>
                    </a:cubicBezTo>
                    <a:cubicBezTo>
                      <a:pt x="601" y="1601"/>
                      <a:pt x="1" y="2669"/>
                      <a:pt x="1" y="3903"/>
                    </a:cubicBezTo>
                    <a:cubicBezTo>
                      <a:pt x="1" y="5104"/>
                      <a:pt x="601" y="6171"/>
                      <a:pt x="1468" y="6872"/>
                    </a:cubicBezTo>
                    <a:lnTo>
                      <a:pt x="1502" y="6938"/>
                    </a:lnTo>
                    <a:cubicBezTo>
                      <a:pt x="2169" y="7439"/>
                      <a:pt x="3003" y="7772"/>
                      <a:pt x="3870" y="7772"/>
                    </a:cubicBezTo>
                    <a:cubicBezTo>
                      <a:pt x="4804" y="7772"/>
                      <a:pt x="5605" y="7472"/>
                      <a:pt x="6272" y="6938"/>
                    </a:cubicBezTo>
                    <a:cubicBezTo>
                      <a:pt x="6305" y="6938"/>
                      <a:pt x="6305" y="6872"/>
                      <a:pt x="6305" y="6872"/>
                    </a:cubicBezTo>
                    <a:cubicBezTo>
                      <a:pt x="7273" y="6171"/>
                      <a:pt x="7806" y="5104"/>
                      <a:pt x="7806" y="3903"/>
                    </a:cubicBezTo>
                    <a:cubicBezTo>
                      <a:pt x="7806" y="2669"/>
                      <a:pt x="7206" y="1601"/>
                      <a:pt x="6339" y="901"/>
                    </a:cubicBezTo>
                    <a:lnTo>
                      <a:pt x="6305" y="834"/>
                    </a:lnTo>
                    <a:cubicBezTo>
                      <a:pt x="5638" y="334"/>
                      <a:pt x="4804" y="0"/>
                      <a:pt x="39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66"/>
            <p:cNvGrpSpPr/>
            <p:nvPr/>
          </p:nvGrpSpPr>
          <p:grpSpPr>
            <a:xfrm>
              <a:off x="3832946" y="2542541"/>
              <a:ext cx="322975" cy="229960"/>
              <a:chOff x="3384546" y="2817517"/>
              <a:chExt cx="172659" cy="122934"/>
            </a:xfrm>
          </p:grpSpPr>
          <p:sp>
            <p:nvSpPr>
              <p:cNvPr id="1570" name="Google Shape;1570;p66"/>
              <p:cNvSpPr/>
              <p:nvPr/>
            </p:nvSpPr>
            <p:spPr>
              <a:xfrm>
                <a:off x="3384546" y="2857397"/>
                <a:ext cx="172659" cy="83054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5071" extrusionOk="0">
                    <a:moveTo>
                      <a:pt x="2536" y="0"/>
                    </a:moveTo>
                    <a:cubicBezTo>
                      <a:pt x="1135" y="0"/>
                      <a:pt x="0" y="1101"/>
                      <a:pt x="0" y="2535"/>
                    </a:cubicBezTo>
                    <a:cubicBezTo>
                      <a:pt x="0" y="3936"/>
                      <a:pt x="1135" y="5070"/>
                      <a:pt x="2536" y="5070"/>
                    </a:cubicBezTo>
                    <a:lnTo>
                      <a:pt x="8006" y="5070"/>
                    </a:lnTo>
                    <a:cubicBezTo>
                      <a:pt x="9441" y="5070"/>
                      <a:pt x="10541" y="3936"/>
                      <a:pt x="10541" y="2535"/>
                    </a:cubicBezTo>
                    <a:cubicBezTo>
                      <a:pt x="10541" y="1101"/>
                      <a:pt x="9441" y="0"/>
                      <a:pt x="8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66"/>
              <p:cNvSpPr/>
              <p:nvPr/>
            </p:nvSpPr>
            <p:spPr>
              <a:xfrm>
                <a:off x="3441361" y="2817517"/>
                <a:ext cx="79238" cy="79221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4837" extrusionOk="0">
                    <a:moveTo>
                      <a:pt x="2402" y="0"/>
                    </a:moveTo>
                    <a:cubicBezTo>
                      <a:pt x="1068" y="0"/>
                      <a:pt x="1" y="1068"/>
                      <a:pt x="1" y="2402"/>
                    </a:cubicBezTo>
                    <a:cubicBezTo>
                      <a:pt x="1" y="3769"/>
                      <a:pt x="1068" y="4837"/>
                      <a:pt x="2402" y="4837"/>
                    </a:cubicBezTo>
                    <a:cubicBezTo>
                      <a:pt x="3737" y="4837"/>
                      <a:pt x="4837" y="3769"/>
                      <a:pt x="4837" y="2402"/>
                    </a:cubicBezTo>
                    <a:cubicBezTo>
                      <a:pt x="4837" y="1068"/>
                      <a:pt x="3737" y="0"/>
                      <a:pt x="24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66"/>
              <p:cNvSpPr/>
              <p:nvPr/>
            </p:nvSpPr>
            <p:spPr>
              <a:xfrm>
                <a:off x="3414599" y="2831176"/>
                <a:ext cx="46448" cy="46448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836" extrusionOk="0">
                    <a:moveTo>
                      <a:pt x="1434" y="0"/>
                    </a:moveTo>
                    <a:cubicBezTo>
                      <a:pt x="634" y="0"/>
                      <a:pt x="0" y="634"/>
                      <a:pt x="0" y="1434"/>
                    </a:cubicBezTo>
                    <a:cubicBezTo>
                      <a:pt x="0" y="2202"/>
                      <a:pt x="634" y="2835"/>
                      <a:pt x="1434" y="2835"/>
                    </a:cubicBezTo>
                    <a:cubicBezTo>
                      <a:pt x="2202" y="2835"/>
                      <a:pt x="2835" y="2202"/>
                      <a:pt x="2835" y="1434"/>
                    </a:cubicBezTo>
                    <a:cubicBezTo>
                      <a:pt x="2835" y="634"/>
                      <a:pt x="2202" y="0"/>
                      <a:pt x="14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66"/>
              <p:cNvSpPr/>
              <p:nvPr/>
            </p:nvSpPr>
            <p:spPr>
              <a:xfrm>
                <a:off x="3427702" y="2863948"/>
                <a:ext cx="85248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35" extrusionOk="0">
                    <a:moveTo>
                      <a:pt x="401" y="0"/>
                    </a:moveTo>
                    <a:cubicBezTo>
                      <a:pt x="167" y="0"/>
                      <a:pt x="1" y="201"/>
                      <a:pt x="1" y="434"/>
                    </a:cubicBezTo>
                    <a:cubicBezTo>
                      <a:pt x="1" y="668"/>
                      <a:pt x="201" y="834"/>
                      <a:pt x="401" y="834"/>
                    </a:cubicBezTo>
                    <a:lnTo>
                      <a:pt x="4804" y="834"/>
                    </a:lnTo>
                    <a:cubicBezTo>
                      <a:pt x="5004" y="834"/>
                      <a:pt x="5171" y="634"/>
                      <a:pt x="5204" y="434"/>
                    </a:cubicBezTo>
                    <a:cubicBezTo>
                      <a:pt x="5204" y="167"/>
                      <a:pt x="5004" y="0"/>
                      <a:pt x="48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66"/>
              <p:cNvSpPr/>
              <p:nvPr/>
            </p:nvSpPr>
            <p:spPr>
              <a:xfrm>
                <a:off x="3427161" y="2883061"/>
                <a:ext cx="99448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835" extrusionOk="0">
                    <a:moveTo>
                      <a:pt x="401" y="1"/>
                    </a:moveTo>
                    <a:cubicBezTo>
                      <a:pt x="167" y="1"/>
                      <a:pt x="0" y="201"/>
                      <a:pt x="0" y="435"/>
                    </a:cubicBezTo>
                    <a:cubicBezTo>
                      <a:pt x="0" y="668"/>
                      <a:pt x="200" y="835"/>
                      <a:pt x="401" y="835"/>
                    </a:cubicBezTo>
                    <a:lnTo>
                      <a:pt x="5671" y="835"/>
                    </a:lnTo>
                    <a:cubicBezTo>
                      <a:pt x="5905" y="835"/>
                      <a:pt x="6071" y="668"/>
                      <a:pt x="6071" y="435"/>
                    </a:cubicBezTo>
                    <a:cubicBezTo>
                      <a:pt x="6071" y="168"/>
                      <a:pt x="5871" y="1"/>
                      <a:pt x="56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66"/>
              <p:cNvSpPr/>
              <p:nvPr/>
            </p:nvSpPr>
            <p:spPr>
              <a:xfrm>
                <a:off x="3427161" y="2902190"/>
                <a:ext cx="99448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835" extrusionOk="0">
                    <a:moveTo>
                      <a:pt x="401" y="0"/>
                    </a:moveTo>
                    <a:cubicBezTo>
                      <a:pt x="167" y="0"/>
                      <a:pt x="0" y="201"/>
                      <a:pt x="0" y="434"/>
                    </a:cubicBezTo>
                    <a:cubicBezTo>
                      <a:pt x="0" y="668"/>
                      <a:pt x="200" y="834"/>
                      <a:pt x="401" y="834"/>
                    </a:cubicBezTo>
                    <a:lnTo>
                      <a:pt x="5671" y="834"/>
                    </a:lnTo>
                    <a:cubicBezTo>
                      <a:pt x="5905" y="834"/>
                      <a:pt x="6071" y="668"/>
                      <a:pt x="6071" y="434"/>
                    </a:cubicBezTo>
                    <a:cubicBezTo>
                      <a:pt x="6071" y="167"/>
                      <a:pt x="5871" y="0"/>
                      <a:pt x="56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6" name="Google Shape;1576;p66"/>
            <p:cNvGrpSpPr/>
            <p:nvPr/>
          </p:nvGrpSpPr>
          <p:grpSpPr>
            <a:xfrm>
              <a:off x="4608582" y="4343598"/>
              <a:ext cx="577589" cy="550736"/>
              <a:chOff x="4479366" y="4100260"/>
              <a:chExt cx="528299" cy="503738"/>
            </a:xfrm>
          </p:grpSpPr>
          <p:sp>
            <p:nvSpPr>
              <p:cNvPr id="1577" name="Google Shape;1577;p66"/>
              <p:cNvSpPr/>
              <p:nvPr/>
            </p:nvSpPr>
            <p:spPr>
              <a:xfrm>
                <a:off x="4479366" y="4100260"/>
                <a:ext cx="445273" cy="373160"/>
              </a:xfrm>
              <a:custGeom>
                <a:avLst/>
                <a:gdLst/>
                <a:ahLst/>
                <a:cxnLst/>
                <a:rect l="l" t="t" r="r" b="b"/>
                <a:pathLst>
                  <a:path w="27187" h="22784" fill="none" extrusionOk="0">
                    <a:moveTo>
                      <a:pt x="27186" y="20616"/>
                    </a:moveTo>
                    <a:lnTo>
                      <a:pt x="27186" y="10275"/>
                    </a:lnTo>
                    <a:cubicBezTo>
                      <a:pt x="27186" y="8941"/>
                      <a:pt x="26085" y="7873"/>
                      <a:pt x="24751" y="7873"/>
                    </a:cubicBezTo>
                    <a:lnTo>
                      <a:pt x="24718" y="7873"/>
                    </a:lnTo>
                    <a:cubicBezTo>
                      <a:pt x="23384" y="7873"/>
                      <a:pt x="22283" y="8941"/>
                      <a:pt x="22283" y="10275"/>
                    </a:cubicBezTo>
                    <a:lnTo>
                      <a:pt x="22283" y="10909"/>
                    </a:lnTo>
                    <a:cubicBezTo>
                      <a:pt x="22283" y="12243"/>
                      <a:pt x="21215" y="13344"/>
                      <a:pt x="19881" y="13344"/>
                    </a:cubicBezTo>
                    <a:lnTo>
                      <a:pt x="19881" y="13344"/>
                    </a:lnTo>
                    <a:cubicBezTo>
                      <a:pt x="18547" y="13344"/>
                      <a:pt x="17446" y="12243"/>
                      <a:pt x="17446" y="10909"/>
                    </a:cubicBezTo>
                    <a:lnTo>
                      <a:pt x="17446" y="2569"/>
                    </a:lnTo>
                    <a:cubicBezTo>
                      <a:pt x="17446" y="1168"/>
                      <a:pt x="16278" y="1"/>
                      <a:pt x="14877" y="1"/>
                    </a:cubicBezTo>
                    <a:lnTo>
                      <a:pt x="14877" y="1"/>
                    </a:lnTo>
                    <a:cubicBezTo>
                      <a:pt x="13443" y="1"/>
                      <a:pt x="12276" y="1168"/>
                      <a:pt x="12276" y="2569"/>
                    </a:cubicBezTo>
                    <a:lnTo>
                      <a:pt x="12276" y="20048"/>
                    </a:lnTo>
                    <a:cubicBezTo>
                      <a:pt x="12276" y="21550"/>
                      <a:pt x="11075" y="22784"/>
                      <a:pt x="9540" y="22784"/>
                    </a:cubicBezTo>
                    <a:lnTo>
                      <a:pt x="9540" y="22784"/>
                    </a:lnTo>
                    <a:cubicBezTo>
                      <a:pt x="8039" y="22784"/>
                      <a:pt x="6772" y="21583"/>
                      <a:pt x="6772" y="20048"/>
                    </a:cubicBezTo>
                    <a:lnTo>
                      <a:pt x="6772" y="4904"/>
                    </a:lnTo>
                    <a:cubicBezTo>
                      <a:pt x="6772" y="3570"/>
                      <a:pt x="5704" y="2503"/>
                      <a:pt x="4370" y="2503"/>
                    </a:cubicBezTo>
                    <a:lnTo>
                      <a:pt x="0" y="2503"/>
                    </a:lnTo>
                  </a:path>
                </a:pathLst>
              </a:custGeom>
              <a:solidFill>
                <a:schemeClr val="dk1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66"/>
              <p:cNvSpPr/>
              <p:nvPr/>
            </p:nvSpPr>
            <p:spPr>
              <a:xfrm>
                <a:off x="4841020" y="4352658"/>
                <a:ext cx="83610" cy="251339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15346" extrusionOk="0">
                    <a:moveTo>
                      <a:pt x="3136" y="1"/>
                    </a:moveTo>
                    <a:cubicBezTo>
                      <a:pt x="1502" y="1"/>
                      <a:pt x="234" y="1302"/>
                      <a:pt x="167" y="2870"/>
                    </a:cubicBezTo>
                    <a:lnTo>
                      <a:pt x="34" y="11042"/>
                    </a:lnTo>
                    <a:cubicBezTo>
                      <a:pt x="1" y="13377"/>
                      <a:pt x="1935" y="15345"/>
                      <a:pt x="4270" y="15345"/>
                    </a:cubicBezTo>
                    <a:lnTo>
                      <a:pt x="5104" y="15345"/>
                    </a:lnTo>
                    <a:lnTo>
                      <a:pt x="5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66"/>
              <p:cNvSpPr/>
              <p:nvPr/>
            </p:nvSpPr>
            <p:spPr>
              <a:xfrm>
                <a:off x="4924612" y="4353215"/>
                <a:ext cx="83054" cy="250782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15312" extrusionOk="0">
                    <a:moveTo>
                      <a:pt x="0" y="0"/>
                    </a:moveTo>
                    <a:lnTo>
                      <a:pt x="0" y="15311"/>
                    </a:lnTo>
                    <a:lnTo>
                      <a:pt x="834" y="15311"/>
                    </a:lnTo>
                    <a:cubicBezTo>
                      <a:pt x="3169" y="15311"/>
                      <a:pt x="5071" y="13410"/>
                      <a:pt x="5037" y="11008"/>
                    </a:cubicBezTo>
                    <a:lnTo>
                      <a:pt x="4870" y="2902"/>
                    </a:lnTo>
                    <a:cubicBezTo>
                      <a:pt x="4837" y="1268"/>
                      <a:pt x="3536" y="0"/>
                      <a:pt x="19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66"/>
              <p:cNvSpPr/>
              <p:nvPr/>
            </p:nvSpPr>
            <p:spPr>
              <a:xfrm>
                <a:off x="4910953" y="4401284"/>
                <a:ext cx="25697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4071" extrusionOk="0">
                    <a:moveTo>
                      <a:pt x="801" y="1"/>
                    </a:moveTo>
                    <a:cubicBezTo>
                      <a:pt x="334" y="1"/>
                      <a:pt x="0" y="368"/>
                      <a:pt x="0" y="801"/>
                    </a:cubicBezTo>
                    <a:lnTo>
                      <a:pt x="0" y="3303"/>
                    </a:lnTo>
                    <a:cubicBezTo>
                      <a:pt x="0" y="3737"/>
                      <a:pt x="367" y="4070"/>
                      <a:pt x="801" y="4070"/>
                    </a:cubicBezTo>
                    <a:cubicBezTo>
                      <a:pt x="1201" y="4070"/>
                      <a:pt x="1568" y="3737"/>
                      <a:pt x="1568" y="3303"/>
                    </a:cubicBezTo>
                    <a:lnTo>
                      <a:pt x="1568" y="801"/>
                    </a:lnTo>
                    <a:cubicBezTo>
                      <a:pt x="1568" y="334"/>
                      <a:pt x="1201" y="1"/>
                      <a:pt x="8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1" name="Google Shape;1581;p66"/>
            <p:cNvGrpSpPr/>
            <p:nvPr/>
          </p:nvGrpSpPr>
          <p:grpSpPr>
            <a:xfrm>
              <a:off x="3665466" y="3140073"/>
              <a:ext cx="1553599" cy="1275221"/>
              <a:chOff x="3616734" y="2999442"/>
              <a:chExt cx="1421018" cy="1166396"/>
            </a:xfrm>
          </p:grpSpPr>
          <p:sp>
            <p:nvSpPr>
              <p:cNvPr id="1582" name="Google Shape;1582;p66"/>
              <p:cNvSpPr/>
              <p:nvPr/>
            </p:nvSpPr>
            <p:spPr>
              <a:xfrm>
                <a:off x="4176148" y="4011214"/>
                <a:ext cx="302144" cy="114745"/>
              </a:xfrm>
              <a:custGeom>
                <a:avLst/>
                <a:gdLst/>
                <a:ahLst/>
                <a:cxnLst/>
                <a:rect l="l" t="t" r="r" b="b"/>
                <a:pathLst>
                  <a:path w="18448" h="7006" extrusionOk="0">
                    <a:moveTo>
                      <a:pt x="535" y="1"/>
                    </a:moveTo>
                    <a:lnTo>
                      <a:pt x="1" y="7006"/>
                    </a:lnTo>
                    <a:lnTo>
                      <a:pt x="18447" y="7006"/>
                    </a:lnTo>
                    <a:lnTo>
                      <a:pt x="179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6"/>
              <p:cNvSpPr/>
              <p:nvPr/>
            </p:nvSpPr>
            <p:spPr>
              <a:xfrm>
                <a:off x="4184894" y="3947848"/>
                <a:ext cx="284652" cy="63383"/>
              </a:xfrm>
              <a:custGeom>
                <a:avLst/>
                <a:gdLst/>
                <a:ahLst/>
                <a:cxnLst/>
                <a:rect l="l" t="t" r="r" b="b"/>
                <a:pathLst>
                  <a:path w="17380" h="3870" extrusionOk="0">
                    <a:moveTo>
                      <a:pt x="301" y="0"/>
                    </a:moveTo>
                    <a:lnTo>
                      <a:pt x="1" y="3870"/>
                    </a:lnTo>
                    <a:lnTo>
                      <a:pt x="17380" y="3870"/>
                    </a:lnTo>
                    <a:lnTo>
                      <a:pt x="17080" y="0"/>
                    </a:lnTo>
                    <a:close/>
                  </a:path>
                </a:pathLst>
              </a:custGeom>
              <a:solidFill>
                <a:srgbClr val="E7E7E7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66"/>
              <p:cNvSpPr/>
              <p:nvPr/>
            </p:nvSpPr>
            <p:spPr>
              <a:xfrm>
                <a:off x="4099664" y="4115557"/>
                <a:ext cx="454576" cy="50281"/>
              </a:xfrm>
              <a:custGeom>
                <a:avLst/>
                <a:gdLst/>
                <a:ahLst/>
                <a:cxnLst/>
                <a:rect l="l" t="t" r="r" b="b"/>
                <a:pathLst>
                  <a:path w="27755" h="3070" extrusionOk="0">
                    <a:moveTo>
                      <a:pt x="1235" y="1"/>
                    </a:moveTo>
                    <a:cubicBezTo>
                      <a:pt x="535" y="1"/>
                      <a:pt x="1" y="568"/>
                      <a:pt x="1" y="1268"/>
                    </a:cubicBezTo>
                    <a:lnTo>
                      <a:pt x="1" y="3070"/>
                    </a:lnTo>
                    <a:lnTo>
                      <a:pt x="27754" y="3070"/>
                    </a:lnTo>
                    <a:lnTo>
                      <a:pt x="27754" y="1268"/>
                    </a:lnTo>
                    <a:cubicBezTo>
                      <a:pt x="27754" y="568"/>
                      <a:pt x="27220" y="1"/>
                      <a:pt x="265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66"/>
              <p:cNvSpPr/>
              <p:nvPr/>
            </p:nvSpPr>
            <p:spPr>
              <a:xfrm>
                <a:off x="3616734" y="2999442"/>
                <a:ext cx="1421018" cy="844638"/>
              </a:xfrm>
              <a:custGeom>
                <a:avLst/>
                <a:gdLst/>
                <a:ahLst/>
                <a:cxnLst/>
                <a:rect l="l" t="t" r="r" b="b"/>
                <a:pathLst>
                  <a:path w="86763" h="51571" extrusionOk="0">
                    <a:moveTo>
                      <a:pt x="2502" y="0"/>
                    </a:moveTo>
                    <a:cubicBezTo>
                      <a:pt x="1134" y="0"/>
                      <a:pt x="0" y="1101"/>
                      <a:pt x="0" y="2502"/>
                    </a:cubicBezTo>
                    <a:lnTo>
                      <a:pt x="0" y="51570"/>
                    </a:lnTo>
                    <a:lnTo>
                      <a:pt x="86762" y="51570"/>
                    </a:lnTo>
                    <a:lnTo>
                      <a:pt x="86762" y="16245"/>
                    </a:lnTo>
                    <a:lnTo>
                      <a:pt x="86762" y="2435"/>
                    </a:lnTo>
                    <a:cubicBezTo>
                      <a:pt x="86762" y="1067"/>
                      <a:pt x="85661" y="0"/>
                      <a:pt x="842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66"/>
              <p:cNvSpPr/>
              <p:nvPr/>
            </p:nvSpPr>
            <p:spPr>
              <a:xfrm>
                <a:off x="4321468" y="3844045"/>
                <a:ext cx="716266" cy="137691"/>
              </a:xfrm>
              <a:custGeom>
                <a:avLst/>
                <a:gdLst/>
                <a:ahLst/>
                <a:cxnLst/>
                <a:rect l="l" t="t" r="r" b="b"/>
                <a:pathLst>
                  <a:path w="43733" h="8407" extrusionOk="0">
                    <a:moveTo>
                      <a:pt x="8440" y="0"/>
                    </a:moveTo>
                    <a:lnTo>
                      <a:pt x="1" y="8406"/>
                    </a:lnTo>
                    <a:lnTo>
                      <a:pt x="41230" y="8406"/>
                    </a:lnTo>
                    <a:cubicBezTo>
                      <a:pt x="42631" y="8406"/>
                      <a:pt x="43732" y="7306"/>
                      <a:pt x="43732" y="5905"/>
                    </a:cubicBezTo>
                    <a:lnTo>
                      <a:pt x="43732" y="0"/>
                    </a:lnTo>
                    <a:close/>
                  </a:path>
                </a:pathLst>
              </a:custGeom>
              <a:solidFill>
                <a:srgbClr val="E7E7E7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66"/>
              <p:cNvSpPr/>
              <p:nvPr/>
            </p:nvSpPr>
            <p:spPr>
              <a:xfrm>
                <a:off x="3616734" y="3844045"/>
                <a:ext cx="842443" cy="137691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8407" extrusionOk="0">
                    <a:moveTo>
                      <a:pt x="0" y="0"/>
                    </a:moveTo>
                    <a:lnTo>
                      <a:pt x="0" y="5905"/>
                    </a:lnTo>
                    <a:cubicBezTo>
                      <a:pt x="0" y="7306"/>
                      <a:pt x="1134" y="8406"/>
                      <a:pt x="2502" y="8406"/>
                    </a:cubicBezTo>
                    <a:lnTo>
                      <a:pt x="43031" y="8406"/>
                    </a:lnTo>
                    <a:lnTo>
                      <a:pt x="514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66"/>
              <p:cNvSpPr/>
              <p:nvPr/>
            </p:nvSpPr>
            <p:spPr>
              <a:xfrm>
                <a:off x="3666440" y="3048051"/>
                <a:ext cx="1312840" cy="739212"/>
              </a:xfrm>
              <a:custGeom>
                <a:avLst/>
                <a:gdLst/>
                <a:ahLst/>
                <a:cxnLst/>
                <a:rect l="l" t="t" r="r" b="b"/>
                <a:pathLst>
                  <a:path w="80158" h="45134" extrusionOk="0">
                    <a:moveTo>
                      <a:pt x="1" y="1"/>
                    </a:moveTo>
                    <a:lnTo>
                      <a:pt x="1" y="45133"/>
                    </a:lnTo>
                    <a:lnTo>
                      <a:pt x="80158" y="45133"/>
                    </a:lnTo>
                    <a:lnTo>
                      <a:pt x="80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9" name="Google Shape;1589;p66"/>
              <p:cNvSpPr/>
              <p:nvPr/>
            </p:nvSpPr>
            <p:spPr>
              <a:xfrm>
                <a:off x="3725990" y="3115806"/>
                <a:ext cx="23003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1769" extrusionOk="0">
                    <a:moveTo>
                      <a:pt x="868" y="0"/>
                    </a:moveTo>
                    <a:cubicBezTo>
                      <a:pt x="368" y="0"/>
                      <a:pt x="1" y="400"/>
                      <a:pt x="1" y="901"/>
                    </a:cubicBezTo>
                    <a:cubicBezTo>
                      <a:pt x="1" y="1401"/>
                      <a:pt x="368" y="1768"/>
                      <a:pt x="868" y="1768"/>
                    </a:cubicBezTo>
                    <a:lnTo>
                      <a:pt x="13177" y="1768"/>
                    </a:lnTo>
                    <a:cubicBezTo>
                      <a:pt x="13677" y="1768"/>
                      <a:pt x="14044" y="1401"/>
                      <a:pt x="14044" y="901"/>
                    </a:cubicBezTo>
                    <a:cubicBezTo>
                      <a:pt x="14044" y="400"/>
                      <a:pt x="13677" y="0"/>
                      <a:pt x="13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66"/>
              <p:cNvSpPr/>
              <p:nvPr/>
            </p:nvSpPr>
            <p:spPr>
              <a:xfrm>
                <a:off x="4236255" y="3115806"/>
                <a:ext cx="23001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1769" extrusionOk="0">
                    <a:moveTo>
                      <a:pt x="868" y="0"/>
                    </a:moveTo>
                    <a:cubicBezTo>
                      <a:pt x="367" y="0"/>
                      <a:pt x="0" y="400"/>
                      <a:pt x="0" y="901"/>
                    </a:cubicBezTo>
                    <a:cubicBezTo>
                      <a:pt x="0" y="1401"/>
                      <a:pt x="367" y="1768"/>
                      <a:pt x="868" y="1768"/>
                    </a:cubicBezTo>
                    <a:lnTo>
                      <a:pt x="13176" y="1768"/>
                    </a:lnTo>
                    <a:cubicBezTo>
                      <a:pt x="13643" y="1768"/>
                      <a:pt x="14044" y="1401"/>
                      <a:pt x="14044" y="901"/>
                    </a:cubicBezTo>
                    <a:cubicBezTo>
                      <a:pt x="14044" y="400"/>
                      <a:pt x="13677" y="0"/>
                      <a:pt x="13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66"/>
              <p:cNvSpPr/>
              <p:nvPr/>
            </p:nvSpPr>
            <p:spPr>
              <a:xfrm>
                <a:off x="4490290" y="3115806"/>
                <a:ext cx="7486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1769" extrusionOk="0">
                    <a:moveTo>
                      <a:pt x="868" y="0"/>
                    </a:moveTo>
                    <a:cubicBezTo>
                      <a:pt x="367" y="0"/>
                      <a:pt x="0" y="400"/>
                      <a:pt x="0" y="901"/>
                    </a:cubicBezTo>
                    <a:cubicBezTo>
                      <a:pt x="0" y="1401"/>
                      <a:pt x="367" y="1768"/>
                      <a:pt x="868" y="1768"/>
                    </a:cubicBezTo>
                    <a:lnTo>
                      <a:pt x="3703" y="1768"/>
                    </a:lnTo>
                    <a:cubicBezTo>
                      <a:pt x="4170" y="1768"/>
                      <a:pt x="4570" y="1401"/>
                      <a:pt x="4570" y="901"/>
                    </a:cubicBezTo>
                    <a:cubicBezTo>
                      <a:pt x="4570" y="400"/>
                      <a:pt x="4203" y="0"/>
                      <a:pt x="37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6"/>
              <p:cNvSpPr/>
              <p:nvPr/>
            </p:nvSpPr>
            <p:spPr>
              <a:xfrm>
                <a:off x="4108410" y="3115806"/>
                <a:ext cx="10164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1769" extrusionOk="0">
                    <a:moveTo>
                      <a:pt x="868" y="0"/>
                    </a:moveTo>
                    <a:cubicBezTo>
                      <a:pt x="368" y="0"/>
                      <a:pt x="1" y="400"/>
                      <a:pt x="1" y="901"/>
                    </a:cubicBezTo>
                    <a:cubicBezTo>
                      <a:pt x="1" y="1401"/>
                      <a:pt x="368" y="1768"/>
                      <a:pt x="868" y="1768"/>
                    </a:cubicBezTo>
                    <a:lnTo>
                      <a:pt x="5338" y="1768"/>
                    </a:lnTo>
                    <a:cubicBezTo>
                      <a:pt x="5805" y="1768"/>
                      <a:pt x="6205" y="1401"/>
                      <a:pt x="6205" y="901"/>
                    </a:cubicBezTo>
                    <a:cubicBezTo>
                      <a:pt x="6205" y="400"/>
                      <a:pt x="5838" y="0"/>
                      <a:pt x="5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66"/>
              <p:cNvSpPr/>
              <p:nvPr/>
            </p:nvSpPr>
            <p:spPr>
              <a:xfrm>
                <a:off x="3725990" y="3168788"/>
                <a:ext cx="16337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9107" y="1735"/>
                    </a:lnTo>
                    <a:cubicBezTo>
                      <a:pt x="9608" y="1735"/>
                      <a:pt x="9974" y="1368"/>
                      <a:pt x="9974" y="868"/>
                    </a:cubicBezTo>
                    <a:cubicBezTo>
                      <a:pt x="9974" y="368"/>
                      <a:pt x="9608" y="1"/>
                      <a:pt x="91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66"/>
              <p:cNvSpPr/>
              <p:nvPr/>
            </p:nvSpPr>
            <p:spPr>
              <a:xfrm>
                <a:off x="4088200" y="3168788"/>
                <a:ext cx="16281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9074" y="1735"/>
                    </a:lnTo>
                    <a:cubicBezTo>
                      <a:pt x="9574" y="1735"/>
                      <a:pt x="9941" y="1368"/>
                      <a:pt x="9941" y="868"/>
                    </a:cubicBezTo>
                    <a:cubicBezTo>
                      <a:pt x="9941" y="368"/>
                      <a:pt x="9574" y="1"/>
                      <a:pt x="90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66"/>
              <p:cNvSpPr/>
              <p:nvPr/>
            </p:nvSpPr>
            <p:spPr>
              <a:xfrm>
                <a:off x="4268486" y="3168788"/>
                <a:ext cx="53000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2369" y="1735"/>
                    </a:lnTo>
                    <a:cubicBezTo>
                      <a:pt x="2869" y="1735"/>
                      <a:pt x="3236" y="1368"/>
                      <a:pt x="3236" y="868"/>
                    </a:cubicBezTo>
                    <a:cubicBezTo>
                      <a:pt x="3236" y="368"/>
                      <a:pt x="2869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66"/>
              <p:cNvSpPr/>
              <p:nvPr/>
            </p:nvSpPr>
            <p:spPr>
              <a:xfrm>
                <a:off x="3907914" y="3168788"/>
                <a:ext cx="72129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3536" y="1735"/>
                    </a:lnTo>
                    <a:cubicBezTo>
                      <a:pt x="4003" y="1735"/>
                      <a:pt x="4404" y="1368"/>
                      <a:pt x="4404" y="868"/>
                    </a:cubicBezTo>
                    <a:cubicBezTo>
                      <a:pt x="4404" y="368"/>
                      <a:pt x="4037" y="1"/>
                      <a:pt x="35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66"/>
              <p:cNvSpPr/>
              <p:nvPr/>
            </p:nvSpPr>
            <p:spPr>
              <a:xfrm>
                <a:off x="3996959" y="3168788"/>
                <a:ext cx="72686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1" y="1735"/>
                    </a:cubicBezTo>
                    <a:lnTo>
                      <a:pt x="3570" y="1735"/>
                    </a:lnTo>
                    <a:cubicBezTo>
                      <a:pt x="4070" y="1735"/>
                      <a:pt x="4437" y="1368"/>
                      <a:pt x="4437" y="868"/>
                    </a:cubicBezTo>
                    <a:cubicBezTo>
                      <a:pt x="4437" y="368"/>
                      <a:pt x="4070" y="1"/>
                      <a:pt x="35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66"/>
              <p:cNvSpPr/>
              <p:nvPr/>
            </p:nvSpPr>
            <p:spPr>
              <a:xfrm>
                <a:off x="3725990" y="3220689"/>
                <a:ext cx="16337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9107" y="1735"/>
                    </a:lnTo>
                    <a:cubicBezTo>
                      <a:pt x="9608" y="1735"/>
                      <a:pt x="9974" y="1368"/>
                      <a:pt x="9974" y="868"/>
                    </a:cubicBezTo>
                    <a:cubicBezTo>
                      <a:pt x="9974" y="368"/>
                      <a:pt x="9608" y="1"/>
                      <a:pt x="9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66"/>
              <p:cNvSpPr/>
              <p:nvPr/>
            </p:nvSpPr>
            <p:spPr>
              <a:xfrm>
                <a:off x="3907914" y="3220689"/>
                <a:ext cx="72129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3536" y="1735"/>
                    </a:lnTo>
                    <a:cubicBezTo>
                      <a:pt x="4003" y="1735"/>
                      <a:pt x="4404" y="1368"/>
                      <a:pt x="4404" y="868"/>
                    </a:cubicBezTo>
                    <a:cubicBezTo>
                      <a:pt x="4404" y="368"/>
                      <a:pt x="4037" y="1"/>
                      <a:pt x="3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66"/>
              <p:cNvSpPr/>
              <p:nvPr/>
            </p:nvSpPr>
            <p:spPr>
              <a:xfrm>
                <a:off x="3996959" y="3220689"/>
                <a:ext cx="72686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1" y="1735"/>
                    </a:cubicBezTo>
                    <a:lnTo>
                      <a:pt x="3570" y="1735"/>
                    </a:lnTo>
                    <a:cubicBezTo>
                      <a:pt x="4070" y="1735"/>
                      <a:pt x="4437" y="1368"/>
                      <a:pt x="4437" y="868"/>
                    </a:cubicBezTo>
                    <a:cubicBezTo>
                      <a:pt x="4437" y="368"/>
                      <a:pt x="4070" y="1"/>
                      <a:pt x="3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66"/>
              <p:cNvSpPr/>
              <p:nvPr/>
            </p:nvSpPr>
            <p:spPr>
              <a:xfrm>
                <a:off x="4269583" y="3220689"/>
                <a:ext cx="42616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736" extrusionOk="0">
                    <a:moveTo>
                      <a:pt x="867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7" y="1735"/>
                    </a:cubicBezTo>
                    <a:lnTo>
                      <a:pt x="1701" y="1735"/>
                    </a:lnTo>
                    <a:cubicBezTo>
                      <a:pt x="2168" y="1735"/>
                      <a:pt x="2602" y="1368"/>
                      <a:pt x="2602" y="868"/>
                    </a:cubicBezTo>
                    <a:cubicBezTo>
                      <a:pt x="2602" y="368"/>
                      <a:pt x="2202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66"/>
              <p:cNvSpPr/>
              <p:nvPr/>
            </p:nvSpPr>
            <p:spPr>
              <a:xfrm>
                <a:off x="4329673" y="3220689"/>
                <a:ext cx="4263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1702" y="1735"/>
                    </a:lnTo>
                    <a:cubicBezTo>
                      <a:pt x="2202" y="1735"/>
                      <a:pt x="2602" y="1368"/>
                      <a:pt x="2602" y="868"/>
                    </a:cubicBezTo>
                    <a:cubicBezTo>
                      <a:pt x="2602" y="368"/>
                      <a:pt x="2202" y="1"/>
                      <a:pt x="17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66"/>
              <p:cNvSpPr/>
              <p:nvPr/>
            </p:nvSpPr>
            <p:spPr>
              <a:xfrm>
                <a:off x="4390304" y="3220689"/>
                <a:ext cx="4263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36" extrusionOk="0">
                    <a:moveTo>
                      <a:pt x="902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2" y="1735"/>
                    </a:cubicBezTo>
                    <a:lnTo>
                      <a:pt x="1736" y="1735"/>
                    </a:lnTo>
                    <a:cubicBezTo>
                      <a:pt x="2236" y="1735"/>
                      <a:pt x="2603" y="1368"/>
                      <a:pt x="2603" y="868"/>
                    </a:cubicBezTo>
                    <a:cubicBezTo>
                      <a:pt x="2603" y="368"/>
                      <a:pt x="2236" y="1"/>
                      <a:pt x="17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66"/>
              <p:cNvSpPr/>
              <p:nvPr/>
            </p:nvSpPr>
            <p:spPr>
              <a:xfrm>
                <a:off x="4450951" y="3220689"/>
                <a:ext cx="4263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1" y="1735"/>
                    </a:cubicBezTo>
                    <a:lnTo>
                      <a:pt x="1735" y="1735"/>
                    </a:lnTo>
                    <a:cubicBezTo>
                      <a:pt x="2202" y="1735"/>
                      <a:pt x="2569" y="1368"/>
                      <a:pt x="2602" y="868"/>
                    </a:cubicBezTo>
                    <a:cubicBezTo>
                      <a:pt x="2602" y="368"/>
                      <a:pt x="2236" y="1"/>
                      <a:pt x="1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66"/>
              <p:cNvSpPr/>
              <p:nvPr/>
            </p:nvSpPr>
            <p:spPr>
              <a:xfrm>
                <a:off x="3726546" y="3273131"/>
                <a:ext cx="99989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1736" extrusionOk="0">
                    <a:moveTo>
                      <a:pt x="901" y="1"/>
                    </a:moveTo>
                    <a:cubicBezTo>
                      <a:pt x="400" y="1"/>
                      <a:pt x="0" y="368"/>
                      <a:pt x="0" y="868"/>
                    </a:cubicBezTo>
                    <a:cubicBezTo>
                      <a:pt x="0" y="1369"/>
                      <a:pt x="400" y="1736"/>
                      <a:pt x="901" y="1736"/>
                    </a:cubicBezTo>
                    <a:lnTo>
                      <a:pt x="5237" y="1736"/>
                    </a:lnTo>
                    <a:cubicBezTo>
                      <a:pt x="5671" y="1736"/>
                      <a:pt x="6071" y="1369"/>
                      <a:pt x="6104" y="868"/>
                    </a:cubicBezTo>
                    <a:cubicBezTo>
                      <a:pt x="6104" y="368"/>
                      <a:pt x="5737" y="1"/>
                      <a:pt x="5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66"/>
              <p:cNvSpPr/>
              <p:nvPr/>
            </p:nvSpPr>
            <p:spPr>
              <a:xfrm>
                <a:off x="3947793" y="3273131"/>
                <a:ext cx="10000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9"/>
                      <a:pt x="401" y="1736"/>
                      <a:pt x="901" y="1736"/>
                    </a:cubicBezTo>
                    <a:lnTo>
                      <a:pt x="5238" y="1736"/>
                    </a:lnTo>
                    <a:cubicBezTo>
                      <a:pt x="5671" y="1736"/>
                      <a:pt x="6072" y="1369"/>
                      <a:pt x="6105" y="868"/>
                    </a:cubicBezTo>
                    <a:cubicBezTo>
                      <a:pt x="6105" y="368"/>
                      <a:pt x="5705" y="1"/>
                      <a:pt x="52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66"/>
              <p:cNvSpPr/>
              <p:nvPr/>
            </p:nvSpPr>
            <p:spPr>
              <a:xfrm>
                <a:off x="4058147" y="3273131"/>
                <a:ext cx="3280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9"/>
                      <a:pt x="368" y="1736"/>
                      <a:pt x="868" y="1736"/>
                    </a:cubicBezTo>
                    <a:lnTo>
                      <a:pt x="1102" y="1736"/>
                    </a:lnTo>
                    <a:cubicBezTo>
                      <a:pt x="1569" y="1736"/>
                      <a:pt x="1936" y="1369"/>
                      <a:pt x="2002" y="868"/>
                    </a:cubicBezTo>
                    <a:cubicBezTo>
                      <a:pt x="2002" y="368"/>
                      <a:pt x="1602" y="1"/>
                      <a:pt x="1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66"/>
              <p:cNvSpPr/>
              <p:nvPr/>
            </p:nvSpPr>
            <p:spPr>
              <a:xfrm>
                <a:off x="3837440" y="3273131"/>
                <a:ext cx="44270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1736" extrusionOk="0">
                    <a:moveTo>
                      <a:pt x="868" y="1"/>
                    </a:moveTo>
                    <a:cubicBezTo>
                      <a:pt x="367" y="1"/>
                      <a:pt x="1" y="368"/>
                      <a:pt x="1" y="868"/>
                    </a:cubicBezTo>
                    <a:cubicBezTo>
                      <a:pt x="1" y="1369"/>
                      <a:pt x="367" y="1736"/>
                      <a:pt x="868" y="1736"/>
                    </a:cubicBezTo>
                    <a:lnTo>
                      <a:pt x="1835" y="1736"/>
                    </a:lnTo>
                    <a:cubicBezTo>
                      <a:pt x="2302" y="1736"/>
                      <a:pt x="2702" y="1369"/>
                      <a:pt x="2702" y="868"/>
                    </a:cubicBezTo>
                    <a:cubicBezTo>
                      <a:pt x="2702" y="368"/>
                      <a:pt x="2336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66"/>
              <p:cNvSpPr/>
              <p:nvPr/>
            </p:nvSpPr>
            <p:spPr>
              <a:xfrm>
                <a:off x="3892076" y="3273131"/>
                <a:ext cx="44270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9"/>
                      <a:pt x="367" y="1736"/>
                      <a:pt x="868" y="1736"/>
                    </a:cubicBezTo>
                    <a:lnTo>
                      <a:pt x="1835" y="1736"/>
                    </a:lnTo>
                    <a:cubicBezTo>
                      <a:pt x="2302" y="1736"/>
                      <a:pt x="2702" y="1369"/>
                      <a:pt x="2702" y="868"/>
                    </a:cubicBezTo>
                    <a:cubicBezTo>
                      <a:pt x="2702" y="368"/>
                      <a:pt x="2335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66"/>
              <p:cNvSpPr/>
              <p:nvPr/>
            </p:nvSpPr>
            <p:spPr>
              <a:xfrm>
                <a:off x="3725990" y="3325589"/>
                <a:ext cx="193967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0975" y="1768"/>
                    </a:lnTo>
                    <a:cubicBezTo>
                      <a:pt x="11476" y="1768"/>
                      <a:pt x="11842" y="1368"/>
                      <a:pt x="11842" y="868"/>
                    </a:cubicBezTo>
                    <a:cubicBezTo>
                      <a:pt x="11842" y="367"/>
                      <a:pt x="11476" y="0"/>
                      <a:pt x="109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66"/>
              <p:cNvSpPr/>
              <p:nvPr/>
            </p:nvSpPr>
            <p:spPr>
              <a:xfrm>
                <a:off x="4155398" y="3325589"/>
                <a:ext cx="6230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1769" extrusionOk="0">
                    <a:moveTo>
                      <a:pt x="901" y="0"/>
                    </a:moveTo>
                    <a:cubicBezTo>
                      <a:pt x="401" y="0"/>
                      <a:pt x="0" y="367"/>
                      <a:pt x="0" y="868"/>
                    </a:cubicBezTo>
                    <a:cubicBezTo>
                      <a:pt x="0" y="1368"/>
                      <a:pt x="401" y="1768"/>
                      <a:pt x="901" y="1768"/>
                    </a:cubicBezTo>
                    <a:lnTo>
                      <a:pt x="2936" y="1768"/>
                    </a:lnTo>
                    <a:cubicBezTo>
                      <a:pt x="3403" y="1768"/>
                      <a:pt x="3803" y="1368"/>
                      <a:pt x="3803" y="868"/>
                    </a:cubicBezTo>
                    <a:cubicBezTo>
                      <a:pt x="3803" y="367"/>
                      <a:pt x="3436" y="0"/>
                      <a:pt x="2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66"/>
              <p:cNvSpPr/>
              <p:nvPr/>
            </p:nvSpPr>
            <p:spPr>
              <a:xfrm>
                <a:off x="4238433" y="3325589"/>
                <a:ext cx="45367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902" y="1768"/>
                    </a:lnTo>
                    <a:cubicBezTo>
                      <a:pt x="2402" y="1768"/>
                      <a:pt x="2769" y="1368"/>
                      <a:pt x="2769" y="868"/>
                    </a:cubicBezTo>
                    <a:cubicBezTo>
                      <a:pt x="2769" y="367"/>
                      <a:pt x="2402" y="0"/>
                      <a:pt x="1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66"/>
              <p:cNvSpPr/>
              <p:nvPr/>
            </p:nvSpPr>
            <p:spPr>
              <a:xfrm>
                <a:off x="4304534" y="3325589"/>
                <a:ext cx="4590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902" y="1768"/>
                    </a:lnTo>
                    <a:cubicBezTo>
                      <a:pt x="2369" y="1768"/>
                      <a:pt x="2736" y="1368"/>
                      <a:pt x="2803" y="868"/>
                    </a:cubicBezTo>
                    <a:cubicBezTo>
                      <a:pt x="2803" y="367"/>
                      <a:pt x="2403" y="0"/>
                      <a:pt x="1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6"/>
              <p:cNvSpPr/>
              <p:nvPr/>
            </p:nvSpPr>
            <p:spPr>
              <a:xfrm>
                <a:off x="3941783" y="3325589"/>
                <a:ext cx="8524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4337" y="1768"/>
                    </a:lnTo>
                    <a:cubicBezTo>
                      <a:pt x="4838" y="1768"/>
                      <a:pt x="5204" y="1368"/>
                      <a:pt x="5204" y="868"/>
                    </a:cubicBezTo>
                    <a:cubicBezTo>
                      <a:pt x="5204" y="367"/>
                      <a:pt x="4838" y="0"/>
                      <a:pt x="43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6"/>
              <p:cNvSpPr/>
              <p:nvPr/>
            </p:nvSpPr>
            <p:spPr>
              <a:xfrm>
                <a:off x="4048320" y="3325589"/>
                <a:ext cx="8524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1769" extrusionOk="0">
                    <a:moveTo>
                      <a:pt x="868" y="0"/>
                    </a:moveTo>
                    <a:cubicBezTo>
                      <a:pt x="367" y="0"/>
                      <a:pt x="0" y="367"/>
                      <a:pt x="0" y="868"/>
                    </a:cubicBezTo>
                    <a:cubicBezTo>
                      <a:pt x="0" y="1368"/>
                      <a:pt x="367" y="1768"/>
                      <a:pt x="868" y="1768"/>
                    </a:cubicBezTo>
                    <a:lnTo>
                      <a:pt x="4337" y="1768"/>
                    </a:lnTo>
                    <a:cubicBezTo>
                      <a:pt x="4837" y="1768"/>
                      <a:pt x="5204" y="1368"/>
                      <a:pt x="5204" y="868"/>
                    </a:cubicBezTo>
                    <a:cubicBezTo>
                      <a:pt x="5204" y="367"/>
                      <a:pt x="4837" y="0"/>
                      <a:pt x="43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6"/>
              <p:cNvSpPr/>
              <p:nvPr/>
            </p:nvSpPr>
            <p:spPr>
              <a:xfrm>
                <a:off x="3725990" y="3377491"/>
                <a:ext cx="21745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2376" y="1768"/>
                    </a:lnTo>
                    <a:cubicBezTo>
                      <a:pt x="12877" y="1768"/>
                      <a:pt x="13277" y="1368"/>
                      <a:pt x="13277" y="868"/>
                    </a:cubicBezTo>
                    <a:cubicBezTo>
                      <a:pt x="13277" y="367"/>
                      <a:pt x="12877" y="0"/>
                      <a:pt x="12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6"/>
              <p:cNvSpPr/>
              <p:nvPr/>
            </p:nvSpPr>
            <p:spPr>
              <a:xfrm>
                <a:off x="4208396" y="3377491"/>
                <a:ext cx="21689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3243" h="1769" extrusionOk="0">
                    <a:moveTo>
                      <a:pt x="867" y="0"/>
                    </a:moveTo>
                    <a:cubicBezTo>
                      <a:pt x="367" y="0"/>
                      <a:pt x="0" y="367"/>
                      <a:pt x="0" y="868"/>
                    </a:cubicBezTo>
                    <a:cubicBezTo>
                      <a:pt x="0" y="1368"/>
                      <a:pt x="367" y="1768"/>
                      <a:pt x="867" y="1768"/>
                    </a:cubicBezTo>
                    <a:lnTo>
                      <a:pt x="12376" y="1768"/>
                    </a:lnTo>
                    <a:cubicBezTo>
                      <a:pt x="12843" y="1768"/>
                      <a:pt x="13209" y="1368"/>
                      <a:pt x="13243" y="868"/>
                    </a:cubicBezTo>
                    <a:cubicBezTo>
                      <a:pt x="13243" y="367"/>
                      <a:pt x="12876" y="0"/>
                      <a:pt x="12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66"/>
              <p:cNvSpPr/>
              <p:nvPr/>
            </p:nvSpPr>
            <p:spPr>
              <a:xfrm>
                <a:off x="4447675" y="3377491"/>
                <a:ext cx="7103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1769" extrusionOk="0">
                    <a:moveTo>
                      <a:pt x="901" y="0"/>
                    </a:moveTo>
                    <a:cubicBezTo>
                      <a:pt x="367" y="0"/>
                      <a:pt x="0" y="367"/>
                      <a:pt x="0" y="868"/>
                    </a:cubicBezTo>
                    <a:cubicBezTo>
                      <a:pt x="0" y="1368"/>
                      <a:pt x="401" y="1768"/>
                      <a:pt x="901" y="1768"/>
                    </a:cubicBezTo>
                    <a:lnTo>
                      <a:pt x="3470" y="1768"/>
                    </a:lnTo>
                    <a:cubicBezTo>
                      <a:pt x="3937" y="1768"/>
                      <a:pt x="4304" y="1368"/>
                      <a:pt x="4337" y="868"/>
                    </a:cubicBezTo>
                    <a:cubicBezTo>
                      <a:pt x="4337" y="367"/>
                      <a:pt x="3970" y="0"/>
                      <a:pt x="3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66"/>
              <p:cNvSpPr/>
              <p:nvPr/>
            </p:nvSpPr>
            <p:spPr>
              <a:xfrm>
                <a:off x="3725990" y="3429932"/>
                <a:ext cx="11420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8"/>
                      <a:pt x="868" y="1768"/>
                    </a:cubicBezTo>
                    <a:lnTo>
                      <a:pt x="6105" y="1768"/>
                    </a:lnTo>
                    <a:cubicBezTo>
                      <a:pt x="6605" y="1768"/>
                      <a:pt x="6972" y="1368"/>
                      <a:pt x="6972" y="901"/>
                    </a:cubicBezTo>
                    <a:cubicBezTo>
                      <a:pt x="6972" y="401"/>
                      <a:pt x="6605" y="1"/>
                      <a:pt x="6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66"/>
              <p:cNvSpPr/>
              <p:nvPr/>
            </p:nvSpPr>
            <p:spPr>
              <a:xfrm>
                <a:off x="3978944" y="3429932"/>
                <a:ext cx="11364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1769" extrusionOk="0">
                    <a:moveTo>
                      <a:pt x="867" y="1"/>
                    </a:moveTo>
                    <a:cubicBezTo>
                      <a:pt x="367" y="1"/>
                      <a:pt x="0" y="401"/>
                      <a:pt x="0" y="901"/>
                    </a:cubicBezTo>
                    <a:cubicBezTo>
                      <a:pt x="0" y="1402"/>
                      <a:pt x="367" y="1768"/>
                      <a:pt x="867" y="1768"/>
                    </a:cubicBezTo>
                    <a:lnTo>
                      <a:pt x="6071" y="1768"/>
                    </a:lnTo>
                    <a:cubicBezTo>
                      <a:pt x="6571" y="1768"/>
                      <a:pt x="6938" y="1368"/>
                      <a:pt x="6938" y="901"/>
                    </a:cubicBezTo>
                    <a:cubicBezTo>
                      <a:pt x="6938" y="401"/>
                      <a:pt x="6571" y="1"/>
                      <a:pt x="6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66"/>
              <p:cNvSpPr/>
              <p:nvPr/>
            </p:nvSpPr>
            <p:spPr>
              <a:xfrm>
                <a:off x="4105134" y="3429932"/>
                <a:ext cx="3662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769" extrusionOk="0">
                    <a:moveTo>
                      <a:pt x="868" y="1"/>
                    </a:moveTo>
                    <a:cubicBezTo>
                      <a:pt x="367" y="1"/>
                      <a:pt x="1" y="401"/>
                      <a:pt x="1" y="901"/>
                    </a:cubicBezTo>
                    <a:cubicBezTo>
                      <a:pt x="1" y="1402"/>
                      <a:pt x="367" y="1768"/>
                      <a:pt x="868" y="1768"/>
                    </a:cubicBezTo>
                    <a:lnTo>
                      <a:pt x="1368" y="1768"/>
                    </a:lnTo>
                    <a:cubicBezTo>
                      <a:pt x="1835" y="1768"/>
                      <a:pt x="2235" y="1368"/>
                      <a:pt x="2235" y="901"/>
                    </a:cubicBezTo>
                    <a:cubicBezTo>
                      <a:pt x="2235" y="401"/>
                      <a:pt x="1869" y="1"/>
                      <a:pt x="1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66"/>
              <p:cNvSpPr/>
              <p:nvPr/>
            </p:nvSpPr>
            <p:spPr>
              <a:xfrm>
                <a:off x="3853277" y="3429932"/>
                <a:ext cx="5028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8"/>
                      <a:pt x="868" y="1768"/>
                    </a:cubicBezTo>
                    <a:lnTo>
                      <a:pt x="2202" y="1768"/>
                    </a:lnTo>
                    <a:cubicBezTo>
                      <a:pt x="2669" y="1768"/>
                      <a:pt x="3070" y="1368"/>
                      <a:pt x="3070" y="901"/>
                    </a:cubicBezTo>
                    <a:cubicBezTo>
                      <a:pt x="3070" y="401"/>
                      <a:pt x="2703" y="1"/>
                      <a:pt x="2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66"/>
              <p:cNvSpPr/>
              <p:nvPr/>
            </p:nvSpPr>
            <p:spPr>
              <a:xfrm>
                <a:off x="3915022" y="3429932"/>
                <a:ext cx="5082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1769" extrusionOk="0">
                    <a:moveTo>
                      <a:pt x="901" y="1"/>
                    </a:moveTo>
                    <a:cubicBezTo>
                      <a:pt x="401" y="1"/>
                      <a:pt x="0" y="401"/>
                      <a:pt x="0" y="901"/>
                    </a:cubicBezTo>
                    <a:cubicBezTo>
                      <a:pt x="0" y="1402"/>
                      <a:pt x="401" y="1768"/>
                      <a:pt x="901" y="1768"/>
                    </a:cubicBezTo>
                    <a:lnTo>
                      <a:pt x="2235" y="1768"/>
                    </a:lnTo>
                    <a:cubicBezTo>
                      <a:pt x="2736" y="1768"/>
                      <a:pt x="3102" y="1368"/>
                      <a:pt x="3102" y="901"/>
                    </a:cubicBezTo>
                    <a:cubicBezTo>
                      <a:pt x="3102" y="401"/>
                      <a:pt x="2702" y="1"/>
                      <a:pt x="22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66"/>
              <p:cNvSpPr/>
              <p:nvPr/>
            </p:nvSpPr>
            <p:spPr>
              <a:xfrm>
                <a:off x="3725990" y="3482374"/>
                <a:ext cx="13331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9"/>
                      <a:pt x="868" y="1769"/>
                    </a:cubicBezTo>
                    <a:lnTo>
                      <a:pt x="7273" y="1769"/>
                    </a:lnTo>
                    <a:cubicBezTo>
                      <a:pt x="7706" y="1769"/>
                      <a:pt x="8140" y="1402"/>
                      <a:pt x="8140" y="901"/>
                    </a:cubicBezTo>
                    <a:cubicBezTo>
                      <a:pt x="8140" y="401"/>
                      <a:pt x="7773" y="1"/>
                      <a:pt x="7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6"/>
              <p:cNvSpPr/>
              <p:nvPr/>
            </p:nvSpPr>
            <p:spPr>
              <a:xfrm>
                <a:off x="4019905" y="3482374"/>
                <a:ext cx="13277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9"/>
                      <a:pt x="868" y="1769"/>
                    </a:cubicBezTo>
                    <a:lnTo>
                      <a:pt x="7239" y="1769"/>
                    </a:lnTo>
                    <a:cubicBezTo>
                      <a:pt x="7740" y="1769"/>
                      <a:pt x="8107" y="1402"/>
                      <a:pt x="8107" y="901"/>
                    </a:cubicBezTo>
                    <a:cubicBezTo>
                      <a:pt x="8107" y="401"/>
                      <a:pt x="7740" y="1"/>
                      <a:pt x="72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6"/>
              <p:cNvSpPr/>
              <p:nvPr/>
            </p:nvSpPr>
            <p:spPr>
              <a:xfrm>
                <a:off x="4167419" y="3482374"/>
                <a:ext cx="4263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69" extrusionOk="0">
                    <a:moveTo>
                      <a:pt x="868" y="1"/>
                    </a:moveTo>
                    <a:cubicBezTo>
                      <a:pt x="367" y="1"/>
                      <a:pt x="0" y="401"/>
                      <a:pt x="0" y="901"/>
                    </a:cubicBezTo>
                    <a:cubicBezTo>
                      <a:pt x="0" y="1402"/>
                      <a:pt x="367" y="1769"/>
                      <a:pt x="868" y="1769"/>
                    </a:cubicBezTo>
                    <a:lnTo>
                      <a:pt x="1735" y="1769"/>
                    </a:lnTo>
                    <a:cubicBezTo>
                      <a:pt x="2202" y="1769"/>
                      <a:pt x="2602" y="1402"/>
                      <a:pt x="2602" y="901"/>
                    </a:cubicBezTo>
                    <a:cubicBezTo>
                      <a:pt x="2602" y="401"/>
                      <a:pt x="2235" y="1"/>
                      <a:pt x="17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6"/>
              <p:cNvSpPr/>
              <p:nvPr/>
            </p:nvSpPr>
            <p:spPr>
              <a:xfrm>
                <a:off x="3873504" y="3482374"/>
                <a:ext cx="5901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769" extrusionOk="0">
                    <a:moveTo>
                      <a:pt x="867" y="1"/>
                    </a:moveTo>
                    <a:cubicBezTo>
                      <a:pt x="367" y="1"/>
                      <a:pt x="0" y="401"/>
                      <a:pt x="0" y="901"/>
                    </a:cubicBezTo>
                    <a:cubicBezTo>
                      <a:pt x="0" y="1402"/>
                      <a:pt x="367" y="1769"/>
                      <a:pt x="867" y="1769"/>
                    </a:cubicBezTo>
                    <a:lnTo>
                      <a:pt x="2702" y="1769"/>
                    </a:lnTo>
                    <a:cubicBezTo>
                      <a:pt x="3202" y="1769"/>
                      <a:pt x="3603" y="1402"/>
                      <a:pt x="3603" y="901"/>
                    </a:cubicBezTo>
                    <a:cubicBezTo>
                      <a:pt x="3603" y="401"/>
                      <a:pt x="3202" y="1"/>
                      <a:pt x="27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6"/>
              <p:cNvSpPr/>
              <p:nvPr/>
            </p:nvSpPr>
            <p:spPr>
              <a:xfrm>
                <a:off x="3946696" y="3482374"/>
                <a:ext cx="5848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9"/>
                      <a:pt x="868" y="1769"/>
                    </a:cubicBezTo>
                    <a:lnTo>
                      <a:pt x="2703" y="1769"/>
                    </a:lnTo>
                    <a:cubicBezTo>
                      <a:pt x="3203" y="1769"/>
                      <a:pt x="3570" y="1402"/>
                      <a:pt x="3570" y="901"/>
                    </a:cubicBezTo>
                    <a:cubicBezTo>
                      <a:pt x="3570" y="401"/>
                      <a:pt x="3203" y="1"/>
                      <a:pt x="2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6"/>
              <p:cNvSpPr/>
              <p:nvPr/>
            </p:nvSpPr>
            <p:spPr>
              <a:xfrm>
                <a:off x="3725990" y="3587274"/>
                <a:ext cx="163372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35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9107" y="1735"/>
                    </a:lnTo>
                    <a:cubicBezTo>
                      <a:pt x="9608" y="1735"/>
                      <a:pt x="9974" y="1368"/>
                      <a:pt x="9974" y="868"/>
                    </a:cubicBezTo>
                    <a:cubicBezTo>
                      <a:pt x="9974" y="367"/>
                      <a:pt x="9608" y="0"/>
                      <a:pt x="9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6"/>
              <p:cNvSpPr/>
              <p:nvPr/>
            </p:nvSpPr>
            <p:spPr>
              <a:xfrm>
                <a:off x="4136269" y="3587274"/>
                <a:ext cx="33903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35" extrusionOk="0">
                    <a:moveTo>
                      <a:pt x="902" y="0"/>
                    </a:moveTo>
                    <a:cubicBezTo>
                      <a:pt x="401" y="0"/>
                      <a:pt x="1" y="367"/>
                      <a:pt x="1" y="868"/>
                    </a:cubicBezTo>
                    <a:cubicBezTo>
                      <a:pt x="1" y="1368"/>
                      <a:pt x="401" y="1735"/>
                      <a:pt x="902" y="1735"/>
                    </a:cubicBezTo>
                    <a:lnTo>
                      <a:pt x="1168" y="1735"/>
                    </a:lnTo>
                    <a:cubicBezTo>
                      <a:pt x="1635" y="1735"/>
                      <a:pt x="2069" y="1368"/>
                      <a:pt x="2069" y="868"/>
                    </a:cubicBezTo>
                    <a:cubicBezTo>
                      <a:pt x="2069" y="367"/>
                      <a:pt x="1669" y="0"/>
                      <a:pt x="1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6"/>
              <p:cNvSpPr/>
              <p:nvPr/>
            </p:nvSpPr>
            <p:spPr>
              <a:xfrm>
                <a:off x="3982219" y="3115806"/>
                <a:ext cx="10162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769" extrusionOk="0">
                    <a:moveTo>
                      <a:pt x="867" y="0"/>
                    </a:moveTo>
                    <a:cubicBezTo>
                      <a:pt x="367" y="0"/>
                      <a:pt x="0" y="400"/>
                      <a:pt x="0" y="901"/>
                    </a:cubicBezTo>
                    <a:cubicBezTo>
                      <a:pt x="0" y="1401"/>
                      <a:pt x="367" y="1768"/>
                      <a:pt x="867" y="1768"/>
                    </a:cubicBezTo>
                    <a:lnTo>
                      <a:pt x="5337" y="1768"/>
                    </a:lnTo>
                    <a:cubicBezTo>
                      <a:pt x="5804" y="1768"/>
                      <a:pt x="6205" y="1401"/>
                      <a:pt x="6205" y="901"/>
                    </a:cubicBezTo>
                    <a:cubicBezTo>
                      <a:pt x="6205" y="400"/>
                      <a:pt x="5838" y="0"/>
                      <a:pt x="53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6"/>
              <p:cNvSpPr/>
              <p:nvPr/>
            </p:nvSpPr>
            <p:spPr>
              <a:xfrm>
                <a:off x="4088200" y="3220689"/>
                <a:ext cx="4207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1702" y="1735"/>
                    </a:lnTo>
                    <a:cubicBezTo>
                      <a:pt x="2202" y="1735"/>
                      <a:pt x="2569" y="1368"/>
                      <a:pt x="2569" y="868"/>
                    </a:cubicBezTo>
                    <a:cubicBezTo>
                      <a:pt x="2569" y="368"/>
                      <a:pt x="2202" y="1"/>
                      <a:pt x="17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6"/>
              <p:cNvSpPr/>
              <p:nvPr/>
            </p:nvSpPr>
            <p:spPr>
              <a:xfrm>
                <a:off x="4148847" y="3220689"/>
                <a:ext cx="4207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736" extrusionOk="0">
                    <a:moveTo>
                      <a:pt x="867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7" y="1735"/>
                    </a:cubicBezTo>
                    <a:lnTo>
                      <a:pt x="1701" y="1735"/>
                    </a:lnTo>
                    <a:cubicBezTo>
                      <a:pt x="2168" y="1735"/>
                      <a:pt x="2569" y="1368"/>
                      <a:pt x="2569" y="868"/>
                    </a:cubicBezTo>
                    <a:cubicBezTo>
                      <a:pt x="2569" y="368"/>
                      <a:pt x="2202" y="1"/>
                      <a:pt x="17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66"/>
              <p:cNvSpPr/>
              <p:nvPr/>
            </p:nvSpPr>
            <p:spPr>
              <a:xfrm>
                <a:off x="4208937" y="3220689"/>
                <a:ext cx="4207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1702" y="1735"/>
                    </a:lnTo>
                    <a:cubicBezTo>
                      <a:pt x="2202" y="1735"/>
                      <a:pt x="2569" y="1368"/>
                      <a:pt x="2569" y="868"/>
                    </a:cubicBezTo>
                    <a:cubicBezTo>
                      <a:pt x="2569" y="368"/>
                      <a:pt x="2202" y="1"/>
                      <a:pt x="17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66"/>
              <p:cNvSpPr/>
              <p:nvPr/>
            </p:nvSpPr>
            <p:spPr>
              <a:xfrm>
                <a:off x="3968004" y="3377491"/>
                <a:ext cx="9617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5004" y="1768"/>
                    </a:lnTo>
                    <a:cubicBezTo>
                      <a:pt x="5438" y="1768"/>
                      <a:pt x="5872" y="1368"/>
                      <a:pt x="5872" y="868"/>
                    </a:cubicBezTo>
                    <a:cubicBezTo>
                      <a:pt x="5872" y="367"/>
                      <a:pt x="5505" y="0"/>
                      <a:pt x="50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66"/>
              <p:cNvSpPr/>
              <p:nvPr/>
            </p:nvSpPr>
            <p:spPr>
              <a:xfrm>
                <a:off x="4087103" y="3377491"/>
                <a:ext cx="9671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1769" extrusionOk="0">
                    <a:moveTo>
                      <a:pt x="901" y="0"/>
                    </a:moveTo>
                    <a:cubicBezTo>
                      <a:pt x="401" y="0"/>
                      <a:pt x="1" y="367"/>
                      <a:pt x="1" y="868"/>
                    </a:cubicBezTo>
                    <a:cubicBezTo>
                      <a:pt x="1" y="1368"/>
                      <a:pt x="401" y="1768"/>
                      <a:pt x="901" y="1768"/>
                    </a:cubicBezTo>
                    <a:lnTo>
                      <a:pt x="5004" y="1768"/>
                    </a:lnTo>
                    <a:cubicBezTo>
                      <a:pt x="5471" y="1768"/>
                      <a:pt x="5838" y="1368"/>
                      <a:pt x="5905" y="868"/>
                    </a:cubicBezTo>
                    <a:cubicBezTo>
                      <a:pt x="5905" y="367"/>
                      <a:pt x="5505" y="0"/>
                      <a:pt x="50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66"/>
              <p:cNvSpPr/>
              <p:nvPr/>
            </p:nvSpPr>
            <p:spPr>
              <a:xfrm>
                <a:off x="4021542" y="3587274"/>
                <a:ext cx="103821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735" extrusionOk="0">
                    <a:moveTo>
                      <a:pt x="902" y="0"/>
                    </a:moveTo>
                    <a:cubicBezTo>
                      <a:pt x="401" y="0"/>
                      <a:pt x="1" y="367"/>
                      <a:pt x="1" y="868"/>
                    </a:cubicBezTo>
                    <a:cubicBezTo>
                      <a:pt x="1" y="1368"/>
                      <a:pt x="401" y="1735"/>
                      <a:pt x="902" y="1735"/>
                    </a:cubicBezTo>
                    <a:lnTo>
                      <a:pt x="5471" y="1735"/>
                    </a:lnTo>
                    <a:cubicBezTo>
                      <a:pt x="5938" y="1735"/>
                      <a:pt x="6339" y="1368"/>
                      <a:pt x="6339" y="868"/>
                    </a:cubicBezTo>
                    <a:cubicBezTo>
                      <a:pt x="6339" y="367"/>
                      <a:pt x="5972" y="0"/>
                      <a:pt x="54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6"/>
              <p:cNvSpPr/>
              <p:nvPr/>
            </p:nvSpPr>
            <p:spPr>
              <a:xfrm>
                <a:off x="3907914" y="3587274"/>
                <a:ext cx="45367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735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1902" y="1735"/>
                    </a:lnTo>
                    <a:cubicBezTo>
                      <a:pt x="2402" y="1735"/>
                      <a:pt x="2769" y="1368"/>
                      <a:pt x="2769" y="868"/>
                    </a:cubicBezTo>
                    <a:cubicBezTo>
                      <a:pt x="2769" y="367"/>
                      <a:pt x="2402" y="0"/>
                      <a:pt x="19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66"/>
              <p:cNvSpPr/>
              <p:nvPr/>
            </p:nvSpPr>
            <p:spPr>
              <a:xfrm>
                <a:off x="3964188" y="3587274"/>
                <a:ext cx="45908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735" extrusionOk="0">
                    <a:moveTo>
                      <a:pt x="901" y="0"/>
                    </a:moveTo>
                    <a:cubicBezTo>
                      <a:pt x="401" y="0"/>
                      <a:pt x="0" y="367"/>
                      <a:pt x="0" y="868"/>
                    </a:cubicBezTo>
                    <a:cubicBezTo>
                      <a:pt x="0" y="1368"/>
                      <a:pt x="401" y="1735"/>
                      <a:pt x="901" y="1735"/>
                    </a:cubicBezTo>
                    <a:lnTo>
                      <a:pt x="1935" y="1735"/>
                    </a:lnTo>
                    <a:cubicBezTo>
                      <a:pt x="2435" y="1735"/>
                      <a:pt x="2802" y="1368"/>
                      <a:pt x="2802" y="868"/>
                    </a:cubicBezTo>
                    <a:cubicBezTo>
                      <a:pt x="2802" y="367"/>
                      <a:pt x="2435" y="0"/>
                      <a:pt x="19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66"/>
              <p:cNvSpPr/>
              <p:nvPr/>
            </p:nvSpPr>
            <p:spPr>
              <a:xfrm>
                <a:off x="3725990" y="3639716"/>
                <a:ext cx="16337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69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69"/>
                      <a:pt x="868" y="1769"/>
                    </a:cubicBezTo>
                    <a:lnTo>
                      <a:pt x="9107" y="1769"/>
                    </a:lnTo>
                    <a:cubicBezTo>
                      <a:pt x="9608" y="1769"/>
                      <a:pt x="9974" y="1368"/>
                      <a:pt x="9974" y="868"/>
                    </a:cubicBezTo>
                    <a:cubicBezTo>
                      <a:pt x="9974" y="368"/>
                      <a:pt x="9608" y="1"/>
                      <a:pt x="91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66"/>
              <p:cNvSpPr/>
              <p:nvPr/>
            </p:nvSpPr>
            <p:spPr>
              <a:xfrm>
                <a:off x="4088200" y="3639716"/>
                <a:ext cx="16281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1769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69"/>
                      <a:pt x="868" y="1769"/>
                    </a:cubicBezTo>
                    <a:lnTo>
                      <a:pt x="9074" y="1769"/>
                    </a:lnTo>
                    <a:cubicBezTo>
                      <a:pt x="9574" y="1769"/>
                      <a:pt x="9941" y="1368"/>
                      <a:pt x="9941" y="868"/>
                    </a:cubicBezTo>
                    <a:cubicBezTo>
                      <a:pt x="9941" y="368"/>
                      <a:pt x="9574" y="1"/>
                      <a:pt x="90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66"/>
              <p:cNvSpPr/>
              <p:nvPr/>
            </p:nvSpPr>
            <p:spPr>
              <a:xfrm>
                <a:off x="4268486" y="3639716"/>
                <a:ext cx="53000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769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69"/>
                      <a:pt x="868" y="1769"/>
                    </a:cubicBezTo>
                    <a:lnTo>
                      <a:pt x="2369" y="1769"/>
                    </a:lnTo>
                    <a:cubicBezTo>
                      <a:pt x="2869" y="1769"/>
                      <a:pt x="3236" y="1368"/>
                      <a:pt x="3236" y="868"/>
                    </a:cubicBezTo>
                    <a:cubicBezTo>
                      <a:pt x="3236" y="368"/>
                      <a:pt x="2869" y="1"/>
                      <a:pt x="23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66"/>
              <p:cNvSpPr/>
              <p:nvPr/>
            </p:nvSpPr>
            <p:spPr>
              <a:xfrm>
                <a:off x="3907914" y="3639716"/>
                <a:ext cx="72129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1769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69"/>
                      <a:pt x="868" y="1769"/>
                    </a:cubicBezTo>
                    <a:lnTo>
                      <a:pt x="3536" y="1769"/>
                    </a:lnTo>
                    <a:cubicBezTo>
                      <a:pt x="4003" y="1769"/>
                      <a:pt x="4404" y="1368"/>
                      <a:pt x="4404" y="868"/>
                    </a:cubicBezTo>
                    <a:cubicBezTo>
                      <a:pt x="4404" y="368"/>
                      <a:pt x="4037" y="1"/>
                      <a:pt x="35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66"/>
              <p:cNvSpPr/>
              <p:nvPr/>
            </p:nvSpPr>
            <p:spPr>
              <a:xfrm>
                <a:off x="3996959" y="3639716"/>
                <a:ext cx="7268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769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69"/>
                      <a:pt x="901" y="1769"/>
                    </a:cubicBezTo>
                    <a:lnTo>
                      <a:pt x="3570" y="1769"/>
                    </a:lnTo>
                    <a:cubicBezTo>
                      <a:pt x="4070" y="1769"/>
                      <a:pt x="4437" y="1368"/>
                      <a:pt x="4437" y="868"/>
                    </a:cubicBezTo>
                    <a:cubicBezTo>
                      <a:pt x="4437" y="368"/>
                      <a:pt x="4070" y="1"/>
                      <a:pt x="3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5" name="Google Shape;1645;p66"/>
              <p:cNvGrpSpPr/>
              <p:nvPr/>
            </p:nvGrpSpPr>
            <p:grpSpPr>
              <a:xfrm>
                <a:off x="3661115" y="3057345"/>
                <a:ext cx="1202723" cy="738625"/>
                <a:chOff x="3667253" y="3048608"/>
                <a:chExt cx="1202723" cy="738625"/>
              </a:xfrm>
            </p:grpSpPr>
            <p:sp>
              <p:nvSpPr>
                <p:cNvPr id="1646" name="Google Shape;1646;p66"/>
                <p:cNvSpPr/>
                <p:nvPr/>
              </p:nvSpPr>
              <p:spPr>
                <a:xfrm>
                  <a:off x="3667253" y="3049158"/>
                  <a:ext cx="622804" cy="623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28" h="38061" extrusionOk="0">
                      <a:moveTo>
                        <a:pt x="27120" y="0"/>
                      </a:moveTo>
                      <a:lnTo>
                        <a:pt x="1" y="27086"/>
                      </a:lnTo>
                      <a:lnTo>
                        <a:pt x="1" y="38061"/>
                      </a:lnTo>
                      <a:lnTo>
                        <a:pt x="38028" y="0"/>
                      </a:lnTo>
                      <a:close/>
                    </a:path>
                  </a:pathLst>
                </a:custGeom>
                <a:solidFill>
                  <a:srgbClr val="E7E7E7">
                    <a:alpha val="312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66"/>
                <p:cNvSpPr/>
                <p:nvPr/>
              </p:nvSpPr>
              <p:spPr>
                <a:xfrm>
                  <a:off x="3791550" y="3048608"/>
                  <a:ext cx="1078426" cy="73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48" h="45100" extrusionOk="0">
                      <a:moveTo>
                        <a:pt x="45133" y="0"/>
                      </a:moveTo>
                      <a:lnTo>
                        <a:pt x="1" y="45099"/>
                      </a:lnTo>
                      <a:lnTo>
                        <a:pt x="20715" y="45099"/>
                      </a:lnTo>
                      <a:lnTo>
                        <a:pt x="65848" y="0"/>
                      </a:lnTo>
                      <a:close/>
                    </a:path>
                  </a:pathLst>
                </a:custGeom>
                <a:solidFill>
                  <a:srgbClr val="E7E7E7">
                    <a:alpha val="312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48" name="Google Shape;1648;p66"/>
            <p:cNvGrpSpPr/>
            <p:nvPr/>
          </p:nvGrpSpPr>
          <p:grpSpPr>
            <a:xfrm>
              <a:off x="5449375" y="3859897"/>
              <a:ext cx="577607" cy="699066"/>
              <a:chOff x="5015295" y="3775209"/>
              <a:chExt cx="428873" cy="519018"/>
            </a:xfrm>
          </p:grpSpPr>
          <p:sp>
            <p:nvSpPr>
              <p:cNvPr id="1649" name="Google Shape;1649;p66"/>
              <p:cNvSpPr/>
              <p:nvPr/>
            </p:nvSpPr>
            <p:spPr>
              <a:xfrm>
                <a:off x="5166085" y="3775750"/>
                <a:ext cx="63924" cy="286847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17514" extrusionOk="0">
                    <a:moveTo>
                      <a:pt x="3903" y="0"/>
                    </a:moveTo>
                    <a:cubicBezTo>
                      <a:pt x="3876" y="0"/>
                      <a:pt x="0" y="4721"/>
                      <a:pt x="0" y="9541"/>
                    </a:cubicBezTo>
                    <a:cubicBezTo>
                      <a:pt x="0" y="14378"/>
                      <a:pt x="1768" y="17513"/>
                      <a:pt x="3903" y="17513"/>
                    </a:cubicBezTo>
                    <a:lnTo>
                      <a:pt x="3903" y="1"/>
                    </a:lnTo>
                    <a:cubicBezTo>
                      <a:pt x="3903" y="1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66"/>
              <p:cNvSpPr/>
              <p:nvPr/>
            </p:nvSpPr>
            <p:spPr>
              <a:xfrm>
                <a:off x="5229991" y="3775209"/>
                <a:ext cx="63400" cy="286831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7513" extrusionOk="0">
                    <a:moveTo>
                      <a:pt x="1" y="0"/>
                    </a:moveTo>
                    <a:lnTo>
                      <a:pt x="1" y="17513"/>
                    </a:lnTo>
                    <a:cubicBezTo>
                      <a:pt x="2102" y="17513"/>
                      <a:pt x="3870" y="14377"/>
                      <a:pt x="3870" y="9540"/>
                    </a:cubicBezTo>
                    <a:cubicBezTo>
                      <a:pt x="3870" y="473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66"/>
              <p:cNvSpPr/>
              <p:nvPr/>
            </p:nvSpPr>
            <p:spPr>
              <a:xfrm>
                <a:off x="5216332" y="3863158"/>
                <a:ext cx="227837" cy="202712"/>
              </a:xfrm>
              <a:custGeom>
                <a:avLst/>
                <a:gdLst/>
                <a:ahLst/>
                <a:cxnLst/>
                <a:rect l="l" t="t" r="r" b="b"/>
                <a:pathLst>
                  <a:path w="13911" h="12377" extrusionOk="0">
                    <a:moveTo>
                      <a:pt x="13911" y="1"/>
                    </a:moveTo>
                    <a:lnTo>
                      <a:pt x="13911" y="1"/>
                    </a:lnTo>
                    <a:cubicBezTo>
                      <a:pt x="13910" y="1"/>
                      <a:pt x="7840" y="568"/>
                      <a:pt x="4404" y="4004"/>
                    </a:cubicBezTo>
                    <a:cubicBezTo>
                      <a:pt x="1002" y="7406"/>
                      <a:pt x="1" y="10842"/>
                      <a:pt x="1535" y="12376"/>
                    </a:cubicBezTo>
                    <a:lnTo>
                      <a:pt x="13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66"/>
              <p:cNvSpPr/>
              <p:nvPr/>
            </p:nvSpPr>
            <p:spPr>
              <a:xfrm>
                <a:off x="5241472" y="3863158"/>
                <a:ext cx="202696" cy="213931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13062" extrusionOk="0">
                    <a:moveTo>
                      <a:pt x="12376" y="1"/>
                    </a:moveTo>
                    <a:lnTo>
                      <a:pt x="0" y="12376"/>
                    </a:lnTo>
                    <a:cubicBezTo>
                      <a:pt x="458" y="12834"/>
                      <a:pt x="1098" y="13062"/>
                      <a:pt x="1863" y="13062"/>
                    </a:cubicBezTo>
                    <a:cubicBezTo>
                      <a:pt x="3609" y="13062"/>
                      <a:pt x="6007" y="11873"/>
                      <a:pt x="8373" y="9508"/>
                    </a:cubicBezTo>
                    <a:cubicBezTo>
                      <a:pt x="11809" y="6072"/>
                      <a:pt x="12376" y="1"/>
                      <a:pt x="123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66"/>
              <p:cNvSpPr/>
              <p:nvPr/>
            </p:nvSpPr>
            <p:spPr>
              <a:xfrm>
                <a:off x="5015295" y="3863158"/>
                <a:ext cx="228377" cy="202712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12377" extrusionOk="0">
                    <a:moveTo>
                      <a:pt x="1" y="1"/>
                    </a:moveTo>
                    <a:lnTo>
                      <a:pt x="12376" y="12376"/>
                    </a:lnTo>
                    <a:cubicBezTo>
                      <a:pt x="13944" y="10842"/>
                      <a:pt x="12943" y="7406"/>
                      <a:pt x="9507" y="4004"/>
                    </a:cubicBezTo>
                    <a:cubicBezTo>
                      <a:pt x="6105" y="568"/>
                      <a:pt x="34" y="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66"/>
              <p:cNvSpPr/>
              <p:nvPr/>
            </p:nvSpPr>
            <p:spPr>
              <a:xfrm>
                <a:off x="5015836" y="3863158"/>
                <a:ext cx="203253" cy="213931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13062" extrusionOk="0">
                    <a:moveTo>
                      <a:pt x="1" y="1"/>
                    </a:moveTo>
                    <a:cubicBezTo>
                      <a:pt x="1" y="1"/>
                      <a:pt x="601" y="6072"/>
                      <a:pt x="4004" y="9508"/>
                    </a:cubicBezTo>
                    <a:cubicBezTo>
                      <a:pt x="6393" y="11873"/>
                      <a:pt x="8798" y="13062"/>
                      <a:pt x="10546" y="13062"/>
                    </a:cubicBezTo>
                    <a:cubicBezTo>
                      <a:pt x="11312" y="13062"/>
                      <a:pt x="11952" y="12834"/>
                      <a:pt x="12410" y="1237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66"/>
              <p:cNvSpPr/>
              <p:nvPr/>
            </p:nvSpPr>
            <p:spPr>
              <a:xfrm>
                <a:off x="5229991" y="4045640"/>
                <a:ext cx="132778" cy="24749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15111" extrusionOk="0">
                    <a:moveTo>
                      <a:pt x="1" y="0"/>
                    </a:moveTo>
                    <a:lnTo>
                      <a:pt x="1" y="33"/>
                    </a:lnTo>
                    <a:lnTo>
                      <a:pt x="1" y="15111"/>
                    </a:lnTo>
                    <a:lnTo>
                      <a:pt x="7039" y="15111"/>
                    </a:lnTo>
                    <a:cubicBezTo>
                      <a:pt x="7606" y="15111"/>
                      <a:pt x="8107" y="14677"/>
                      <a:pt x="8107" y="14043"/>
                    </a:cubicBezTo>
                    <a:lnTo>
                      <a:pt x="8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66"/>
              <p:cNvSpPr/>
              <p:nvPr/>
            </p:nvSpPr>
            <p:spPr>
              <a:xfrm>
                <a:off x="5096693" y="4046180"/>
                <a:ext cx="133318" cy="248047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15145" extrusionOk="0">
                    <a:moveTo>
                      <a:pt x="1" y="0"/>
                    </a:moveTo>
                    <a:lnTo>
                      <a:pt x="1" y="14044"/>
                    </a:lnTo>
                    <a:cubicBezTo>
                      <a:pt x="1" y="14644"/>
                      <a:pt x="468" y="15145"/>
                      <a:pt x="1068" y="15145"/>
                    </a:cubicBezTo>
                    <a:lnTo>
                      <a:pt x="8140" y="15145"/>
                    </a:lnTo>
                    <a:lnTo>
                      <a:pt x="81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7" name="Google Shape;1657;p66"/>
            <p:cNvSpPr/>
            <p:nvPr/>
          </p:nvSpPr>
          <p:spPr>
            <a:xfrm>
              <a:off x="4843391" y="3572936"/>
              <a:ext cx="98311" cy="26550"/>
            </a:xfrm>
            <a:custGeom>
              <a:avLst/>
              <a:gdLst/>
              <a:ahLst/>
              <a:cxnLst/>
              <a:rect l="l" t="t" r="r" b="b"/>
              <a:pathLst>
                <a:path w="6306" h="1703" extrusionOk="0">
                  <a:moveTo>
                    <a:pt x="1" y="1"/>
                  </a:moveTo>
                  <a:lnTo>
                    <a:pt x="1" y="1702"/>
                  </a:lnTo>
                  <a:lnTo>
                    <a:pt x="6305" y="1702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6"/>
            <p:cNvSpPr/>
            <p:nvPr/>
          </p:nvSpPr>
          <p:spPr>
            <a:xfrm>
              <a:off x="4745619" y="3572936"/>
              <a:ext cx="97780" cy="26550"/>
            </a:xfrm>
            <a:custGeom>
              <a:avLst/>
              <a:gdLst/>
              <a:ahLst/>
              <a:cxnLst/>
              <a:rect l="l" t="t" r="r" b="b"/>
              <a:pathLst>
                <a:path w="6272" h="1703" extrusionOk="0">
                  <a:moveTo>
                    <a:pt x="0" y="1"/>
                  </a:moveTo>
                  <a:lnTo>
                    <a:pt x="0" y="1702"/>
                  </a:lnTo>
                  <a:lnTo>
                    <a:pt x="6272" y="1702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387;p65">
            <a:extLst>
              <a:ext uri="{FF2B5EF4-FFF2-40B4-BE49-F238E27FC236}">
                <a16:creationId xmlns:a16="http://schemas.microsoft.com/office/drawing/2014/main" id="{F27A2A56-F49B-DD6A-8DFB-361F508CB439}"/>
              </a:ext>
            </a:extLst>
          </p:cNvPr>
          <p:cNvSpPr txBox="1">
            <a:spLocks/>
          </p:cNvSpPr>
          <p:nvPr/>
        </p:nvSpPr>
        <p:spPr>
          <a:xfrm>
            <a:off x="3192364" y="296318"/>
            <a:ext cx="3230887" cy="73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s-PE" sz="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Integrantes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1439123" y="1754450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1919867" y="2719430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2096177" y="3684410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1969150" y="1786863"/>
            <a:ext cx="5171906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Serrano Arostegui, Edy Saul</a:t>
            </a:r>
            <a:endParaRPr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2445020" y="2716920"/>
            <a:ext cx="5708584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Hinojosa Zamora, Frank Oliver</a:t>
            </a:r>
            <a:endParaRPr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2556151" y="3543263"/>
            <a:ext cx="6681798" cy="58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Choquechambi Quispe, Germain Ronald</a:t>
            </a:r>
            <a:endParaRPr dirty="0"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0234;p80">
            <a:extLst>
              <a:ext uri="{FF2B5EF4-FFF2-40B4-BE49-F238E27FC236}">
                <a16:creationId xmlns:a16="http://schemas.microsoft.com/office/drawing/2014/main" id="{9CC74E4F-B36E-7DD8-D502-77F7CAFA4EF5}"/>
              </a:ext>
            </a:extLst>
          </p:cNvPr>
          <p:cNvGrpSpPr/>
          <p:nvPr/>
        </p:nvGrpSpPr>
        <p:grpSpPr>
          <a:xfrm>
            <a:off x="7923540" y="1497964"/>
            <a:ext cx="800330" cy="832524"/>
            <a:chOff x="3599700" y="1954475"/>
            <a:chExt cx="296175" cy="2954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Google Shape;10235;p80">
              <a:extLst>
                <a:ext uri="{FF2B5EF4-FFF2-40B4-BE49-F238E27FC236}">
                  <a16:creationId xmlns:a16="http://schemas.microsoft.com/office/drawing/2014/main" id="{6CFF9BAA-97E0-1023-B3DD-D985A14BEA3F}"/>
                </a:ext>
              </a:extLst>
            </p:cNvPr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236;p80">
              <a:extLst>
                <a:ext uri="{FF2B5EF4-FFF2-40B4-BE49-F238E27FC236}">
                  <a16:creationId xmlns:a16="http://schemas.microsoft.com/office/drawing/2014/main" id="{35D4EB0C-11AF-34F2-0B49-F7FE8F8B60AE}"/>
                </a:ext>
              </a:extLst>
            </p:cNvPr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237;p80">
              <a:extLst>
                <a:ext uri="{FF2B5EF4-FFF2-40B4-BE49-F238E27FC236}">
                  <a16:creationId xmlns:a16="http://schemas.microsoft.com/office/drawing/2014/main" id="{D09A5EE6-507F-C048-24F3-BAFD70038B7D}"/>
                </a:ext>
              </a:extLst>
            </p:cNvPr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2828866" y="2602831"/>
            <a:ext cx="3960405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Parte 01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>
          <a:extLst>
            <a:ext uri="{FF2B5EF4-FFF2-40B4-BE49-F238E27FC236}">
              <a16:creationId xmlns:a16="http://schemas.microsoft.com/office/drawing/2014/main" id="{FCEF203E-FBC8-EDAE-9D50-9472D5EDF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6">
            <a:extLst>
              <a:ext uri="{FF2B5EF4-FFF2-40B4-BE49-F238E27FC236}">
                <a16:creationId xmlns:a16="http://schemas.microsoft.com/office/drawing/2014/main" id="{BD9CFB3B-6B61-55C3-0FD2-F0BD55F71D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08629" y="2231286"/>
            <a:ext cx="6794450" cy="1955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/>
              <a:t>Surgió porque los equipos de desarrollo y operaciones trabajaban de manera aislada, lo que generaba retrasos en las entregas, problemas de integración y dificultades en la implementación de cambios. </a:t>
            </a:r>
            <a:endParaRPr sz="1800" dirty="0"/>
          </a:p>
        </p:txBody>
      </p:sp>
      <p:sp>
        <p:nvSpPr>
          <p:cNvPr id="803" name="Google Shape;803;p46">
            <a:extLst>
              <a:ext uri="{FF2B5EF4-FFF2-40B4-BE49-F238E27FC236}">
                <a16:creationId xmlns:a16="http://schemas.microsoft.com/office/drawing/2014/main" id="{F16EA588-EE07-0DDF-0A12-EF390B8C0A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3850" y="1435262"/>
            <a:ext cx="7569273" cy="877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1.</a:t>
            </a:r>
            <a:r>
              <a:rPr lang="es-PE" sz="2300" dirty="0"/>
              <a:t> ¿Por qué surgió la necesidad de DevOps en el desarrollo de software?</a:t>
            </a:r>
            <a:r>
              <a:rPr lang="en" sz="2300" dirty="0"/>
              <a:t> </a:t>
            </a:r>
            <a:endParaRPr sz="2300" dirty="0"/>
          </a:p>
        </p:txBody>
      </p:sp>
      <p:sp>
        <p:nvSpPr>
          <p:cNvPr id="836" name="Google Shape;836;p46">
            <a:extLst>
              <a:ext uri="{FF2B5EF4-FFF2-40B4-BE49-F238E27FC236}">
                <a16:creationId xmlns:a16="http://schemas.microsoft.com/office/drawing/2014/main" id="{866FB793-E176-D793-F7D4-827AE7CCCD6C}"/>
              </a:ext>
            </a:extLst>
          </p:cNvPr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7" name="Google Shape;837;p46">
            <a:extLst>
              <a:ext uri="{FF2B5EF4-FFF2-40B4-BE49-F238E27FC236}">
                <a16:creationId xmlns:a16="http://schemas.microsoft.com/office/drawing/2014/main" id="{E4382E61-4E27-AFC6-5289-8CA22EB46E87}"/>
              </a:ext>
            </a:extLst>
          </p:cNvPr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8" name="Google Shape;838;p46">
            <a:extLst>
              <a:ext uri="{FF2B5EF4-FFF2-40B4-BE49-F238E27FC236}">
                <a16:creationId xmlns:a16="http://schemas.microsoft.com/office/drawing/2014/main" id="{E19C07F6-AA52-1BA0-E278-55E3F9416D7F}"/>
              </a:ext>
            </a:extLst>
          </p:cNvPr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839" name="Google Shape;839;p46">
            <a:extLst>
              <a:ext uri="{FF2B5EF4-FFF2-40B4-BE49-F238E27FC236}">
                <a16:creationId xmlns:a16="http://schemas.microsoft.com/office/drawing/2014/main" id="{A0F0ECF7-D06D-7827-A801-A9D14CB8D01A}"/>
              </a:ext>
            </a:extLst>
          </p:cNvPr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sp>
        <p:nvSpPr>
          <p:cNvPr id="3" name="Google Shape;9999;p80">
            <a:extLst>
              <a:ext uri="{FF2B5EF4-FFF2-40B4-BE49-F238E27FC236}">
                <a16:creationId xmlns:a16="http://schemas.microsoft.com/office/drawing/2014/main" id="{5C2E6E4F-7471-07B3-4E83-F191E86417E5}"/>
              </a:ext>
            </a:extLst>
          </p:cNvPr>
          <p:cNvSpPr/>
          <p:nvPr/>
        </p:nvSpPr>
        <p:spPr>
          <a:xfrm>
            <a:off x="517329" y="2774093"/>
            <a:ext cx="1129534" cy="1202148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13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" name="Google Shape;850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6186" r="26191"/>
          <a:stretch/>
        </p:blipFill>
        <p:spPr>
          <a:xfrm>
            <a:off x="4783250" y="532063"/>
            <a:ext cx="2910024" cy="4075775"/>
          </a:xfrm>
          <a:prstGeom prst="rect">
            <a:avLst/>
          </a:prstGeom>
        </p:spPr>
      </p:pic>
      <p:sp>
        <p:nvSpPr>
          <p:cNvPr id="851" name="Google Shape;851;p48"/>
          <p:cNvSpPr txBox="1">
            <a:spLocks noGrp="1"/>
          </p:cNvSpPr>
          <p:nvPr>
            <p:ph type="title"/>
          </p:nvPr>
        </p:nvSpPr>
        <p:spPr>
          <a:xfrm>
            <a:off x="179421" y="155388"/>
            <a:ext cx="4057898" cy="19301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accent4"/>
                </a:solidFill>
              </a:rPr>
              <a:t>2. Explica cómo la falta de comunicación y coordinación entre los equipos de desarrollo y operaciones en el pasado llevó a la creación de DevOps.</a:t>
            </a:r>
          </a:p>
        </p:txBody>
      </p:sp>
      <p:sp>
        <p:nvSpPr>
          <p:cNvPr id="852" name="Google Shape;852;p48"/>
          <p:cNvSpPr txBox="1">
            <a:spLocks noGrp="1"/>
          </p:cNvSpPr>
          <p:nvPr>
            <p:ph type="subTitle" idx="1"/>
          </p:nvPr>
        </p:nvSpPr>
        <p:spPr>
          <a:xfrm>
            <a:off x="221736" y="2306074"/>
            <a:ext cx="3878730" cy="2301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La falta de comunicación provocaba conflictos, ya que los desarrolladores buscaban cambios rápidos mientras que operaciones priorizaba la estabilidad, lo que resultaba en despliegues problemáticos y tiempos de entrega prolongados causando mucha perdida de dinero.</a:t>
            </a:r>
            <a:endParaRPr dirty="0"/>
          </a:p>
        </p:txBody>
      </p:sp>
      <p:sp>
        <p:nvSpPr>
          <p:cNvPr id="853" name="Google Shape;853;p48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>
          <a:extLst>
            <a:ext uri="{FF2B5EF4-FFF2-40B4-BE49-F238E27FC236}">
              <a16:creationId xmlns:a16="http://schemas.microsoft.com/office/drawing/2014/main" id="{1D0CE598-4EE2-F97C-FFCB-850EF43D2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6">
            <a:extLst>
              <a:ext uri="{FF2B5EF4-FFF2-40B4-BE49-F238E27FC236}">
                <a16:creationId xmlns:a16="http://schemas.microsoft.com/office/drawing/2014/main" id="{20709B87-9390-0FDE-DF4C-E2D9D2BEB7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67333" y="2231286"/>
            <a:ext cx="7035746" cy="1955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/>
              <a:t>Técnicamente implica la automatización, monitoreo y optimización constante. Esta “cultura” fomenta la colaboración, la retroalimentación constante y la adaptación al cambio.</a:t>
            </a:r>
          </a:p>
        </p:txBody>
      </p:sp>
      <p:sp>
        <p:nvSpPr>
          <p:cNvPr id="803" name="Google Shape;803;p46">
            <a:extLst>
              <a:ext uri="{FF2B5EF4-FFF2-40B4-BE49-F238E27FC236}">
                <a16:creationId xmlns:a16="http://schemas.microsoft.com/office/drawing/2014/main" id="{C2818C2B-C94A-8090-129B-4928351631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4237" y="1312243"/>
            <a:ext cx="6850600" cy="1406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5"/>
                </a:solidFill>
              </a:rPr>
              <a:t>3.</a:t>
            </a:r>
            <a:r>
              <a:rPr lang="es-PE" sz="2200" dirty="0">
                <a:solidFill>
                  <a:schemeClr val="accent5"/>
                </a:solidFill>
              </a:rPr>
              <a:t> Describe cómo el principio de mejora continua impacta tanto en los aspectos técnicos como en los culturales de una organización.</a:t>
            </a:r>
            <a:endParaRPr sz="2200" dirty="0">
              <a:solidFill>
                <a:schemeClr val="accent5"/>
              </a:solidFill>
            </a:endParaRPr>
          </a:p>
        </p:txBody>
      </p:sp>
      <p:grpSp>
        <p:nvGrpSpPr>
          <p:cNvPr id="804" name="Google Shape;804;p46">
            <a:extLst>
              <a:ext uri="{FF2B5EF4-FFF2-40B4-BE49-F238E27FC236}">
                <a16:creationId xmlns:a16="http://schemas.microsoft.com/office/drawing/2014/main" id="{2725149D-894A-4CDD-FC73-01B434106F2E}"/>
              </a:ext>
            </a:extLst>
          </p:cNvPr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805" name="Google Shape;805;p46">
              <a:extLst>
                <a:ext uri="{FF2B5EF4-FFF2-40B4-BE49-F238E27FC236}">
                  <a16:creationId xmlns:a16="http://schemas.microsoft.com/office/drawing/2014/main" id="{DB46C25C-9059-D691-9D0A-C83563A63C53}"/>
                </a:ext>
              </a:extLst>
            </p:cNvPr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6">
              <a:extLst>
                <a:ext uri="{FF2B5EF4-FFF2-40B4-BE49-F238E27FC236}">
                  <a16:creationId xmlns:a16="http://schemas.microsoft.com/office/drawing/2014/main" id="{5BF3CB30-3421-947F-914D-1D244F84BE11}"/>
                </a:ext>
              </a:extLst>
            </p:cNvPr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6">
              <a:extLst>
                <a:ext uri="{FF2B5EF4-FFF2-40B4-BE49-F238E27FC236}">
                  <a16:creationId xmlns:a16="http://schemas.microsoft.com/office/drawing/2014/main" id="{5878833E-338A-0D81-2B84-F86CA15FEF3B}"/>
                </a:ext>
              </a:extLst>
            </p:cNvPr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6">
              <a:extLst>
                <a:ext uri="{FF2B5EF4-FFF2-40B4-BE49-F238E27FC236}">
                  <a16:creationId xmlns:a16="http://schemas.microsoft.com/office/drawing/2014/main" id="{4373FC42-16BB-D299-5E76-C64374DFC4F9}"/>
                </a:ext>
              </a:extLst>
            </p:cNvPr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6">
              <a:extLst>
                <a:ext uri="{FF2B5EF4-FFF2-40B4-BE49-F238E27FC236}">
                  <a16:creationId xmlns:a16="http://schemas.microsoft.com/office/drawing/2014/main" id="{FFAD19A2-B513-92CC-36A8-B5B11901746A}"/>
                </a:ext>
              </a:extLst>
            </p:cNvPr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6">
              <a:extLst>
                <a:ext uri="{FF2B5EF4-FFF2-40B4-BE49-F238E27FC236}">
                  <a16:creationId xmlns:a16="http://schemas.microsoft.com/office/drawing/2014/main" id="{26B4DFC6-CAC6-DE1C-9BF1-B47751309466}"/>
                </a:ext>
              </a:extLst>
            </p:cNvPr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6">
              <a:extLst>
                <a:ext uri="{FF2B5EF4-FFF2-40B4-BE49-F238E27FC236}">
                  <a16:creationId xmlns:a16="http://schemas.microsoft.com/office/drawing/2014/main" id="{B08F4774-A83A-7A27-2541-8D00320A0F78}"/>
                </a:ext>
              </a:extLst>
            </p:cNvPr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6">
              <a:extLst>
                <a:ext uri="{FF2B5EF4-FFF2-40B4-BE49-F238E27FC236}">
                  <a16:creationId xmlns:a16="http://schemas.microsoft.com/office/drawing/2014/main" id="{CCFF0B80-2FE0-3883-328E-912EFC024228}"/>
                </a:ext>
              </a:extLst>
            </p:cNvPr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6">
              <a:extLst>
                <a:ext uri="{FF2B5EF4-FFF2-40B4-BE49-F238E27FC236}">
                  <a16:creationId xmlns:a16="http://schemas.microsoft.com/office/drawing/2014/main" id="{40900FB6-2F76-1398-0E68-65420045BF67}"/>
                </a:ext>
              </a:extLst>
            </p:cNvPr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6">
              <a:extLst>
                <a:ext uri="{FF2B5EF4-FFF2-40B4-BE49-F238E27FC236}">
                  <a16:creationId xmlns:a16="http://schemas.microsoft.com/office/drawing/2014/main" id="{694BF1EE-008B-6349-9B53-32A205366110}"/>
                </a:ext>
              </a:extLst>
            </p:cNvPr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6">
              <a:extLst>
                <a:ext uri="{FF2B5EF4-FFF2-40B4-BE49-F238E27FC236}">
                  <a16:creationId xmlns:a16="http://schemas.microsoft.com/office/drawing/2014/main" id="{5AF43FA0-5C30-F2AF-4FE0-47CB203F6DFE}"/>
                </a:ext>
              </a:extLst>
            </p:cNvPr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6">
              <a:extLst>
                <a:ext uri="{FF2B5EF4-FFF2-40B4-BE49-F238E27FC236}">
                  <a16:creationId xmlns:a16="http://schemas.microsoft.com/office/drawing/2014/main" id="{D6D7F788-0440-CF16-7AC5-F430A6DB6693}"/>
                </a:ext>
              </a:extLst>
            </p:cNvPr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6">
              <a:extLst>
                <a:ext uri="{FF2B5EF4-FFF2-40B4-BE49-F238E27FC236}">
                  <a16:creationId xmlns:a16="http://schemas.microsoft.com/office/drawing/2014/main" id="{59191610-3DF0-DFCF-6E07-747431DCEBD6}"/>
                </a:ext>
              </a:extLst>
            </p:cNvPr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6">
              <a:extLst>
                <a:ext uri="{FF2B5EF4-FFF2-40B4-BE49-F238E27FC236}">
                  <a16:creationId xmlns:a16="http://schemas.microsoft.com/office/drawing/2014/main" id="{EF7ACCDE-BEA2-A662-E7E4-12698074FC3A}"/>
                </a:ext>
              </a:extLst>
            </p:cNvPr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6">
              <a:extLst>
                <a:ext uri="{FF2B5EF4-FFF2-40B4-BE49-F238E27FC236}">
                  <a16:creationId xmlns:a16="http://schemas.microsoft.com/office/drawing/2014/main" id="{EE15D6D3-8A6B-4D83-1CAE-847EEF587E6D}"/>
                </a:ext>
              </a:extLst>
            </p:cNvPr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6">
              <a:extLst>
                <a:ext uri="{FF2B5EF4-FFF2-40B4-BE49-F238E27FC236}">
                  <a16:creationId xmlns:a16="http://schemas.microsoft.com/office/drawing/2014/main" id="{05172E53-D85C-C98F-BA1F-5E00AA8BE940}"/>
                </a:ext>
              </a:extLst>
            </p:cNvPr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6">
              <a:extLst>
                <a:ext uri="{FF2B5EF4-FFF2-40B4-BE49-F238E27FC236}">
                  <a16:creationId xmlns:a16="http://schemas.microsoft.com/office/drawing/2014/main" id="{BA322095-2CC6-FF51-4EB0-D1B54F292C78}"/>
                </a:ext>
              </a:extLst>
            </p:cNvPr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6">
              <a:extLst>
                <a:ext uri="{FF2B5EF4-FFF2-40B4-BE49-F238E27FC236}">
                  <a16:creationId xmlns:a16="http://schemas.microsoft.com/office/drawing/2014/main" id="{5C16BE33-CAE4-2356-B324-4D7BABABBFCF}"/>
                </a:ext>
              </a:extLst>
            </p:cNvPr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6">
              <a:extLst>
                <a:ext uri="{FF2B5EF4-FFF2-40B4-BE49-F238E27FC236}">
                  <a16:creationId xmlns:a16="http://schemas.microsoft.com/office/drawing/2014/main" id="{D284173C-B6AA-3C39-033D-463CBD668A61}"/>
                </a:ext>
              </a:extLst>
            </p:cNvPr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6">
              <a:extLst>
                <a:ext uri="{FF2B5EF4-FFF2-40B4-BE49-F238E27FC236}">
                  <a16:creationId xmlns:a16="http://schemas.microsoft.com/office/drawing/2014/main" id="{A40126D8-04D2-B78C-3FBD-B03C74B9C83F}"/>
                </a:ext>
              </a:extLst>
            </p:cNvPr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6">
              <a:extLst>
                <a:ext uri="{FF2B5EF4-FFF2-40B4-BE49-F238E27FC236}">
                  <a16:creationId xmlns:a16="http://schemas.microsoft.com/office/drawing/2014/main" id="{8591AFB8-8A91-9D6B-1672-A2FA93F9D20B}"/>
                </a:ext>
              </a:extLst>
            </p:cNvPr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6">
              <a:extLst>
                <a:ext uri="{FF2B5EF4-FFF2-40B4-BE49-F238E27FC236}">
                  <a16:creationId xmlns:a16="http://schemas.microsoft.com/office/drawing/2014/main" id="{6C9ED34F-2DC6-5562-F174-9B9AE61F525D}"/>
                </a:ext>
              </a:extLst>
            </p:cNvPr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6">
              <a:extLst>
                <a:ext uri="{FF2B5EF4-FFF2-40B4-BE49-F238E27FC236}">
                  <a16:creationId xmlns:a16="http://schemas.microsoft.com/office/drawing/2014/main" id="{DEE6991F-1F09-0FFD-6551-F45162B81A39}"/>
                </a:ext>
              </a:extLst>
            </p:cNvPr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6">
              <a:extLst>
                <a:ext uri="{FF2B5EF4-FFF2-40B4-BE49-F238E27FC236}">
                  <a16:creationId xmlns:a16="http://schemas.microsoft.com/office/drawing/2014/main" id="{B1BA87C8-E9EF-A766-7830-ABC8D9A1E596}"/>
                </a:ext>
              </a:extLst>
            </p:cNvPr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6">
              <a:extLst>
                <a:ext uri="{FF2B5EF4-FFF2-40B4-BE49-F238E27FC236}">
                  <a16:creationId xmlns:a16="http://schemas.microsoft.com/office/drawing/2014/main" id="{F99090D1-E3AE-60EC-25AF-21D1230E087F}"/>
                </a:ext>
              </a:extLst>
            </p:cNvPr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6">
              <a:extLst>
                <a:ext uri="{FF2B5EF4-FFF2-40B4-BE49-F238E27FC236}">
                  <a16:creationId xmlns:a16="http://schemas.microsoft.com/office/drawing/2014/main" id="{62435F7F-47E5-8F9B-C8C9-CD81C681C05E}"/>
                </a:ext>
              </a:extLst>
            </p:cNvPr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6">
              <a:extLst>
                <a:ext uri="{FF2B5EF4-FFF2-40B4-BE49-F238E27FC236}">
                  <a16:creationId xmlns:a16="http://schemas.microsoft.com/office/drawing/2014/main" id="{C89C061C-5162-D7C4-BE66-AA7ADE176F65}"/>
                </a:ext>
              </a:extLst>
            </p:cNvPr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6">
              <a:extLst>
                <a:ext uri="{FF2B5EF4-FFF2-40B4-BE49-F238E27FC236}">
                  <a16:creationId xmlns:a16="http://schemas.microsoft.com/office/drawing/2014/main" id="{F2529F13-A4FF-ADB9-1AE7-17C3830BB24F}"/>
                </a:ext>
              </a:extLst>
            </p:cNvPr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6">
              <a:extLst>
                <a:ext uri="{FF2B5EF4-FFF2-40B4-BE49-F238E27FC236}">
                  <a16:creationId xmlns:a16="http://schemas.microsoft.com/office/drawing/2014/main" id="{9D92A8C7-BAD0-C3E9-EB6C-82059DAE1350}"/>
                </a:ext>
              </a:extLst>
            </p:cNvPr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6">
              <a:extLst>
                <a:ext uri="{FF2B5EF4-FFF2-40B4-BE49-F238E27FC236}">
                  <a16:creationId xmlns:a16="http://schemas.microsoft.com/office/drawing/2014/main" id="{FD45A1E7-4B3A-8419-E095-7DD9368CBC81}"/>
                </a:ext>
              </a:extLst>
            </p:cNvPr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6">
              <a:extLst>
                <a:ext uri="{FF2B5EF4-FFF2-40B4-BE49-F238E27FC236}">
                  <a16:creationId xmlns:a16="http://schemas.microsoft.com/office/drawing/2014/main" id="{56778D25-483C-9744-D3D3-96383C357FA7}"/>
                </a:ext>
              </a:extLst>
            </p:cNvPr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6" name="Google Shape;836;p46">
            <a:extLst>
              <a:ext uri="{FF2B5EF4-FFF2-40B4-BE49-F238E27FC236}">
                <a16:creationId xmlns:a16="http://schemas.microsoft.com/office/drawing/2014/main" id="{0DB472F7-E419-C089-55F9-D6D24BB6347F}"/>
              </a:ext>
            </a:extLst>
          </p:cNvPr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7" name="Google Shape;837;p46">
            <a:extLst>
              <a:ext uri="{FF2B5EF4-FFF2-40B4-BE49-F238E27FC236}">
                <a16:creationId xmlns:a16="http://schemas.microsoft.com/office/drawing/2014/main" id="{0DE83C33-0911-22D0-CE77-6C83817B590B}"/>
              </a:ext>
            </a:extLst>
          </p:cNvPr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8" name="Google Shape;838;p46">
            <a:extLst>
              <a:ext uri="{FF2B5EF4-FFF2-40B4-BE49-F238E27FC236}">
                <a16:creationId xmlns:a16="http://schemas.microsoft.com/office/drawing/2014/main" id="{5685BF53-A71C-6BD3-1FAE-A254D60335B4}"/>
              </a:ext>
            </a:extLst>
          </p:cNvPr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839" name="Google Shape;839;p46">
            <a:extLst>
              <a:ext uri="{FF2B5EF4-FFF2-40B4-BE49-F238E27FC236}">
                <a16:creationId xmlns:a16="http://schemas.microsoft.com/office/drawing/2014/main" id="{5C7BF8A6-392C-02CF-3D5C-3AA9C94D8DED}"/>
              </a:ext>
            </a:extLst>
          </p:cNvPr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2" name="Google Shape;8795;p76">
            <a:extLst>
              <a:ext uri="{FF2B5EF4-FFF2-40B4-BE49-F238E27FC236}">
                <a16:creationId xmlns:a16="http://schemas.microsoft.com/office/drawing/2014/main" id="{A2720C9A-298A-B3AC-BB47-4A4BF1B1EA83}"/>
              </a:ext>
            </a:extLst>
          </p:cNvPr>
          <p:cNvGrpSpPr/>
          <p:nvPr/>
        </p:nvGrpSpPr>
        <p:grpSpPr>
          <a:xfrm>
            <a:off x="3167058" y="4019714"/>
            <a:ext cx="1333941" cy="692372"/>
            <a:chOff x="238125" y="999450"/>
            <a:chExt cx="7140700" cy="3708225"/>
          </a:xfrm>
          <a:solidFill>
            <a:srgbClr val="FFC000"/>
          </a:solidFill>
        </p:grpSpPr>
        <p:sp>
          <p:nvSpPr>
            <p:cNvPr id="3" name="Google Shape;8796;p76">
              <a:extLst>
                <a:ext uri="{FF2B5EF4-FFF2-40B4-BE49-F238E27FC236}">
                  <a16:creationId xmlns:a16="http://schemas.microsoft.com/office/drawing/2014/main" id="{2C0B0FA4-05F2-6BAE-1DBB-5F90FD8A8523}"/>
                </a:ext>
              </a:extLst>
            </p:cNvPr>
            <p:cNvSpPr/>
            <p:nvPr/>
          </p:nvSpPr>
          <p:spPr>
            <a:xfrm>
              <a:off x="2171975" y="3872925"/>
              <a:ext cx="7900" cy="25"/>
            </a:xfrm>
            <a:custGeom>
              <a:avLst/>
              <a:gdLst/>
              <a:ahLst/>
              <a:cxnLst/>
              <a:rect l="l" t="t" r="r" b="b"/>
              <a:pathLst>
                <a:path w="316" h="1" extrusionOk="0">
                  <a:moveTo>
                    <a:pt x="316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797;p76">
              <a:extLst>
                <a:ext uri="{FF2B5EF4-FFF2-40B4-BE49-F238E27FC236}">
                  <a16:creationId xmlns:a16="http://schemas.microsoft.com/office/drawing/2014/main" id="{ED2B0B33-8033-53F2-3217-285A4A17902F}"/>
                </a:ext>
              </a:extLst>
            </p:cNvPr>
            <p:cNvSpPr/>
            <p:nvPr/>
          </p:nvSpPr>
          <p:spPr>
            <a:xfrm>
              <a:off x="2180300" y="999450"/>
              <a:ext cx="3256350" cy="3708225"/>
            </a:xfrm>
            <a:custGeom>
              <a:avLst/>
              <a:gdLst/>
              <a:ahLst/>
              <a:cxnLst/>
              <a:rect l="l" t="t" r="r" b="b"/>
              <a:pathLst>
                <a:path w="130254" h="148329" extrusionOk="0">
                  <a:moveTo>
                    <a:pt x="130254" y="0"/>
                  </a:moveTo>
                  <a:cubicBezTo>
                    <a:pt x="90641" y="0"/>
                    <a:pt x="69506" y="34788"/>
                    <a:pt x="50871" y="65485"/>
                  </a:cubicBezTo>
                  <a:cubicBezTo>
                    <a:pt x="32725" y="95360"/>
                    <a:pt x="19404" y="114939"/>
                    <a:pt x="0" y="114939"/>
                  </a:cubicBezTo>
                  <a:cubicBezTo>
                    <a:pt x="9213" y="114939"/>
                    <a:pt x="16695" y="122421"/>
                    <a:pt x="16695" y="131634"/>
                  </a:cubicBezTo>
                  <a:cubicBezTo>
                    <a:pt x="16695" y="140846"/>
                    <a:pt x="9213" y="148328"/>
                    <a:pt x="0" y="148328"/>
                  </a:cubicBezTo>
                  <a:cubicBezTo>
                    <a:pt x="39630" y="148328"/>
                    <a:pt x="60765" y="113541"/>
                    <a:pt x="79400" y="82844"/>
                  </a:cubicBezTo>
                  <a:cubicBezTo>
                    <a:pt x="97528" y="52951"/>
                    <a:pt x="110867" y="33372"/>
                    <a:pt x="130254" y="33372"/>
                  </a:cubicBezTo>
                  <a:cubicBezTo>
                    <a:pt x="121041" y="33075"/>
                    <a:pt x="113804" y="25383"/>
                    <a:pt x="114083" y="16170"/>
                  </a:cubicBezTo>
                  <a:cubicBezTo>
                    <a:pt x="114346" y="7360"/>
                    <a:pt x="121425" y="280"/>
                    <a:pt x="130254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798;p76">
              <a:extLst>
                <a:ext uri="{FF2B5EF4-FFF2-40B4-BE49-F238E27FC236}">
                  <a16:creationId xmlns:a16="http://schemas.microsoft.com/office/drawing/2014/main" id="{D25A5EF6-6174-6AF9-D69C-F7C99FABD7D8}"/>
                </a:ext>
              </a:extLst>
            </p:cNvPr>
            <p:cNvSpPr/>
            <p:nvPr/>
          </p:nvSpPr>
          <p:spPr>
            <a:xfrm>
              <a:off x="238125" y="2853750"/>
              <a:ext cx="2358675" cy="1853475"/>
            </a:xfrm>
            <a:custGeom>
              <a:avLst/>
              <a:gdLst/>
              <a:ahLst/>
              <a:cxnLst/>
              <a:rect l="l" t="t" r="r" b="b"/>
              <a:pathLst>
                <a:path w="94347" h="74139" extrusionOk="0">
                  <a:moveTo>
                    <a:pt x="33354" y="1"/>
                  </a:moveTo>
                  <a:cubicBezTo>
                    <a:pt x="33354" y="9196"/>
                    <a:pt x="25872" y="16661"/>
                    <a:pt x="16642" y="16661"/>
                  </a:cubicBezTo>
                  <a:cubicBezTo>
                    <a:pt x="7482" y="16661"/>
                    <a:pt x="0" y="9196"/>
                    <a:pt x="0" y="1"/>
                  </a:cubicBezTo>
                  <a:lnTo>
                    <a:pt x="0" y="1"/>
                  </a:lnTo>
                  <a:cubicBezTo>
                    <a:pt x="0" y="40872"/>
                    <a:pt x="34858" y="74139"/>
                    <a:pt x="77670" y="74139"/>
                  </a:cubicBezTo>
                  <a:cubicBezTo>
                    <a:pt x="86882" y="74139"/>
                    <a:pt x="94347" y="66657"/>
                    <a:pt x="94347" y="57444"/>
                  </a:cubicBezTo>
                  <a:cubicBezTo>
                    <a:pt x="94347" y="48214"/>
                    <a:pt x="86882" y="40767"/>
                    <a:pt x="77670" y="40767"/>
                  </a:cubicBezTo>
                  <a:lnTo>
                    <a:pt x="77355" y="40767"/>
                  </a:lnTo>
                  <a:cubicBezTo>
                    <a:pt x="53073" y="40610"/>
                    <a:pt x="33354" y="22394"/>
                    <a:pt x="33354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799;p76">
              <a:extLst>
                <a:ext uri="{FF2B5EF4-FFF2-40B4-BE49-F238E27FC236}">
                  <a16:creationId xmlns:a16="http://schemas.microsoft.com/office/drawing/2014/main" id="{27DA1C38-1E30-A7FB-D16C-898415651F3E}"/>
                </a:ext>
              </a:extLst>
            </p:cNvPr>
            <p:cNvSpPr/>
            <p:nvPr/>
          </p:nvSpPr>
          <p:spPr>
            <a:xfrm>
              <a:off x="238125" y="999450"/>
              <a:ext cx="1942200" cy="2270400"/>
            </a:xfrm>
            <a:custGeom>
              <a:avLst/>
              <a:gdLst/>
              <a:ahLst/>
              <a:cxnLst/>
              <a:rect l="l" t="t" r="r" b="b"/>
              <a:pathLst>
                <a:path w="77688" h="90816" extrusionOk="0">
                  <a:moveTo>
                    <a:pt x="77687" y="0"/>
                  </a:moveTo>
                  <a:cubicBezTo>
                    <a:pt x="34858" y="0"/>
                    <a:pt x="0" y="33249"/>
                    <a:pt x="0" y="74138"/>
                  </a:cubicBezTo>
                  <a:cubicBezTo>
                    <a:pt x="0" y="83368"/>
                    <a:pt x="7482" y="90815"/>
                    <a:pt x="16695" y="90815"/>
                  </a:cubicBezTo>
                  <a:cubicBezTo>
                    <a:pt x="25925" y="90815"/>
                    <a:pt x="33372" y="83351"/>
                    <a:pt x="33389" y="74138"/>
                  </a:cubicBezTo>
                  <a:lnTo>
                    <a:pt x="33389" y="74120"/>
                  </a:lnTo>
                  <a:cubicBezTo>
                    <a:pt x="33389" y="51654"/>
                    <a:pt x="53222" y="33378"/>
                    <a:pt x="77639" y="33354"/>
                  </a:cubicBezTo>
                  <a:lnTo>
                    <a:pt x="77639" y="33354"/>
                  </a:lnTo>
                  <a:cubicBezTo>
                    <a:pt x="77644" y="33354"/>
                    <a:pt x="77650" y="33354"/>
                    <a:pt x="77655" y="33354"/>
                  </a:cubicBezTo>
                  <a:cubicBezTo>
                    <a:pt x="77666" y="33354"/>
                    <a:pt x="77676" y="33354"/>
                    <a:pt x="77687" y="33354"/>
                  </a:cubicBezTo>
                  <a:cubicBezTo>
                    <a:pt x="77671" y="33354"/>
                    <a:pt x="77655" y="33354"/>
                    <a:pt x="77639" y="33354"/>
                  </a:cubicBezTo>
                  <a:lnTo>
                    <a:pt x="77639" y="33354"/>
                  </a:lnTo>
                  <a:cubicBezTo>
                    <a:pt x="68431" y="33346"/>
                    <a:pt x="60992" y="25874"/>
                    <a:pt x="60992" y="16695"/>
                  </a:cubicBezTo>
                  <a:cubicBezTo>
                    <a:pt x="60992" y="7482"/>
                    <a:pt x="68457" y="0"/>
                    <a:pt x="77687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800;p76">
              <a:extLst>
                <a:ext uri="{FF2B5EF4-FFF2-40B4-BE49-F238E27FC236}">
                  <a16:creationId xmlns:a16="http://schemas.microsoft.com/office/drawing/2014/main" id="{C1B4577B-EF86-43EE-36B6-1D69131E3D64}"/>
                </a:ext>
              </a:extLst>
            </p:cNvPr>
            <p:cNvSpPr/>
            <p:nvPr/>
          </p:nvSpPr>
          <p:spPr>
            <a:xfrm>
              <a:off x="3808250" y="2852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grp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801;p76">
              <a:extLst>
                <a:ext uri="{FF2B5EF4-FFF2-40B4-BE49-F238E27FC236}">
                  <a16:creationId xmlns:a16="http://schemas.microsoft.com/office/drawing/2014/main" id="{AA8B88E5-E59C-C310-637F-DAB4D34A02F0}"/>
                </a:ext>
              </a:extLst>
            </p:cNvPr>
            <p:cNvSpPr/>
            <p:nvPr/>
          </p:nvSpPr>
          <p:spPr>
            <a:xfrm>
              <a:off x="1762475" y="999450"/>
              <a:ext cx="2386250" cy="2044875"/>
            </a:xfrm>
            <a:custGeom>
              <a:avLst/>
              <a:gdLst/>
              <a:ahLst/>
              <a:cxnLst/>
              <a:rect l="l" t="t" r="r" b="b"/>
              <a:pathLst>
                <a:path w="95450" h="81795" extrusionOk="0">
                  <a:moveTo>
                    <a:pt x="16696" y="0"/>
                  </a:moveTo>
                  <a:cubicBezTo>
                    <a:pt x="7465" y="0"/>
                    <a:pt x="1" y="7482"/>
                    <a:pt x="1" y="16695"/>
                  </a:cubicBezTo>
                  <a:cubicBezTo>
                    <a:pt x="1" y="25925"/>
                    <a:pt x="7465" y="33389"/>
                    <a:pt x="16696" y="33389"/>
                  </a:cubicBezTo>
                  <a:cubicBezTo>
                    <a:pt x="36030" y="33389"/>
                    <a:pt x="49473" y="53038"/>
                    <a:pt x="66325" y="80781"/>
                  </a:cubicBezTo>
                  <a:cubicBezTo>
                    <a:pt x="66552" y="81130"/>
                    <a:pt x="66762" y="81463"/>
                    <a:pt x="67007" y="81795"/>
                  </a:cubicBezTo>
                  <a:cubicBezTo>
                    <a:pt x="63021" y="74086"/>
                    <a:pt x="65643" y="64471"/>
                    <a:pt x="73178" y="59891"/>
                  </a:cubicBezTo>
                  <a:cubicBezTo>
                    <a:pt x="75886" y="58251"/>
                    <a:pt x="78874" y="57469"/>
                    <a:pt x="81824" y="57469"/>
                  </a:cubicBezTo>
                  <a:cubicBezTo>
                    <a:pt x="87083" y="57469"/>
                    <a:pt x="92224" y="59953"/>
                    <a:pt x="95449" y="64488"/>
                  </a:cubicBezTo>
                  <a:cubicBezTo>
                    <a:pt x="95274" y="64139"/>
                    <a:pt x="95064" y="63789"/>
                    <a:pt x="94855" y="63439"/>
                  </a:cubicBezTo>
                  <a:cubicBezTo>
                    <a:pt x="77653" y="35190"/>
                    <a:pt x="56291" y="0"/>
                    <a:pt x="16696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802;p76">
              <a:extLst>
                <a:ext uri="{FF2B5EF4-FFF2-40B4-BE49-F238E27FC236}">
                  <a16:creationId xmlns:a16="http://schemas.microsoft.com/office/drawing/2014/main" id="{25B92588-5A41-54B2-21AC-75141272D3AE}"/>
                </a:ext>
              </a:extLst>
            </p:cNvPr>
            <p:cNvSpPr/>
            <p:nvPr/>
          </p:nvSpPr>
          <p:spPr>
            <a:xfrm>
              <a:off x="3338000" y="2435975"/>
              <a:ext cx="2101275" cy="2271250"/>
            </a:xfrm>
            <a:custGeom>
              <a:avLst/>
              <a:gdLst/>
              <a:ahLst/>
              <a:cxnLst/>
              <a:rect l="l" t="t" r="r" b="b"/>
              <a:pathLst>
                <a:path w="84051" h="90850" extrusionOk="0">
                  <a:moveTo>
                    <a:pt x="84011" y="57465"/>
                  </a:moveTo>
                  <a:cubicBezTo>
                    <a:pt x="83994" y="57465"/>
                    <a:pt x="83972" y="57469"/>
                    <a:pt x="83946" y="57478"/>
                  </a:cubicBezTo>
                  <a:lnTo>
                    <a:pt x="84050" y="57478"/>
                  </a:lnTo>
                  <a:cubicBezTo>
                    <a:pt x="84042" y="57469"/>
                    <a:pt x="84029" y="57465"/>
                    <a:pt x="84011" y="57465"/>
                  </a:cubicBezTo>
                  <a:close/>
                  <a:moveTo>
                    <a:pt x="18801" y="0"/>
                  </a:moveTo>
                  <a:cubicBezTo>
                    <a:pt x="15851" y="0"/>
                    <a:pt x="12864" y="784"/>
                    <a:pt x="10157" y="2430"/>
                  </a:cubicBezTo>
                  <a:cubicBezTo>
                    <a:pt x="2622" y="7027"/>
                    <a:pt x="0" y="16625"/>
                    <a:pt x="3986" y="24334"/>
                  </a:cubicBezTo>
                  <a:cubicBezTo>
                    <a:pt x="4161" y="24683"/>
                    <a:pt x="4370" y="25033"/>
                    <a:pt x="4563" y="25348"/>
                  </a:cubicBezTo>
                  <a:cubicBezTo>
                    <a:pt x="23198" y="56062"/>
                    <a:pt x="44333" y="90850"/>
                    <a:pt x="83963" y="90850"/>
                  </a:cubicBezTo>
                  <a:cubicBezTo>
                    <a:pt x="74750" y="90850"/>
                    <a:pt x="67268" y="83368"/>
                    <a:pt x="67268" y="74155"/>
                  </a:cubicBezTo>
                  <a:cubicBezTo>
                    <a:pt x="67268" y="64925"/>
                    <a:pt x="74750" y="57478"/>
                    <a:pt x="83946" y="57478"/>
                  </a:cubicBezTo>
                  <a:cubicBezTo>
                    <a:pt x="64541" y="57478"/>
                    <a:pt x="51220" y="37899"/>
                    <a:pt x="33075" y="8024"/>
                  </a:cubicBezTo>
                  <a:cubicBezTo>
                    <a:pt x="32865" y="7674"/>
                    <a:pt x="32638" y="7342"/>
                    <a:pt x="32428" y="7027"/>
                  </a:cubicBezTo>
                  <a:cubicBezTo>
                    <a:pt x="29202" y="2491"/>
                    <a:pt x="24061" y="0"/>
                    <a:pt x="18801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803;p76">
              <a:extLst>
                <a:ext uri="{FF2B5EF4-FFF2-40B4-BE49-F238E27FC236}">
                  <a16:creationId xmlns:a16="http://schemas.microsoft.com/office/drawing/2014/main" id="{61834F13-CD6C-B172-9FA0-77ABA69AF877}"/>
                </a:ext>
              </a:extLst>
            </p:cNvPr>
            <p:cNvSpPr/>
            <p:nvPr/>
          </p:nvSpPr>
          <p:spPr>
            <a:xfrm>
              <a:off x="5019250" y="2852875"/>
              <a:ext cx="2359150" cy="1854350"/>
            </a:xfrm>
            <a:custGeom>
              <a:avLst/>
              <a:gdLst/>
              <a:ahLst/>
              <a:cxnLst/>
              <a:rect l="l" t="t" r="r" b="b"/>
              <a:pathLst>
                <a:path w="94366" h="74174" extrusionOk="0">
                  <a:moveTo>
                    <a:pt x="94365" y="18"/>
                  </a:moveTo>
                  <a:cubicBezTo>
                    <a:pt x="94365" y="47"/>
                    <a:pt x="94365" y="76"/>
                    <a:pt x="94365" y="105"/>
                  </a:cubicBezTo>
                  <a:lnTo>
                    <a:pt x="94365" y="105"/>
                  </a:lnTo>
                  <a:cubicBezTo>
                    <a:pt x="94365" y="76"/>
                    <a:pt x="94365" y="47"/>
                    <a:pt x="94365" y="18"/>
                  </a:cubicBezTo>
                  <a:close/>
                  <a:moveTo>
                    <a:pt x="60993" y="1"/>
                  </a:moveTo>
                  <a:cubicBezTo>
                    <a:pt x="60993" y="22447"/>
                    <a:pt x="41187" y="40715"/>
                    <a:pt x="16800" y="40785"/>
                  </a:cubicBezTo>
                  <a:lnTo>
                    <a:pt x="16696" y="40785"/>
                  </a:lnTo>
                  <a:cubicBezTo>
                    <a:pt x="7465" y="40785"/>
                    <a:pt x="1" y="48249"/>
                    <a:pt x="1" y="57479"/>
                  </a:cubicBezTo>
                  <a:cubicBezTo>
                    <a:pt x="1" y="66692"/>
                    <a:pt x="7483" y="74174"/>
                    <a:pt x="16696" y="74174"/>
                  </a:cubicBezTo>
                  <a:cubicBezTo>
                    <a:pt x="59495" y="74174"/>
                    <a:pt x="94316" y="40954"/>
                    <a:pt x="94365" y="105"/>
                  </a:cubicBezTo>
                  <a:lnTo>
                    <a:pt x="94365" y="105"/>
                  </a:lnTo>
                  <a:cubicBezTo>
                    <a:pt x="94336" y="9278"/>
                    <a:pt x="86872" y="16696"/>
                    <a:pt x="77688" y="16696"/>
                  </a:cubicBezTo>
                  <a:cubicBezTo>
                    <a:pt x="68458" y="16696"/>
                    <a:pt x="60993" y="9231"/>
                    <a:pt x="6099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804;p76">
              <a:extLst>
                <a:ext uri="{FF2B5EF4-FFF2-40B4-BE49-F238E27FC236}">
                  <a16:creationId xmlns:a16="http://schemas.microsoft.com/office/drawing/2014/main" id="{CF9418A8-5C87-67E9-FF48-D555487F68A8}"/>
                </a:ext>
              </a:extLst>
            </p:cNvPr>
            <p:cNvSpPr/>
            <p:nvPr/>
          </p:nvSpPr>
          <p:spPr>
            <a:xfrm>
              <a:off x="5025375" y="999450"/>
              <a:ext cx="2353450" cy="2270825"/>
            </a:xfrm>
            <a:custGeom>
              <a:avLst/>
              <a:gdLst/>
              <a:ahLst/>
              <a:cxnLst/>
              <a:rect l="l" t="t" r="r" b="b"/>
              <a:pathLst>
                <a:path w="94138" h="90833" extrusionOk="0">
                  <a:moveTo>
                    <a:pt x="16451" y="0"/>
                  </a:moveTo>
                  <a:cubicBezTo>
                    <a:pt x="7640" y="280"/>
                    <a:pt x="560" y="7360"/>
                    <a:pt x="280" y="16170"/>
                  </a:cubicBezTo>
                  <a:cubicBezTo>
                    <a:pt x="1" y="25400"/>
                    <a:pt x="7238" y="33092"/>
                    <a:pt x="16451" y="33372"/>
                  </a:cubicBezTo>
                  <a:lnTo>
                    <a:pt x="16520" y="33372"/>
                  </a:lnTo>
                  <a:cubicBezTo>
                    <a:pt x="40907" y="33389"/>
                    <a:pt x="60748" y="51675"/>
                    <a:pt x="60748" y="74138"/>
                  </a:cubicBezTo>
                  <a:cubicBezTo>
                    <a:pt x="60748" y="83368"/>
                    <a:pt x="68213" y="90833"/>
                    <a:pt x="77443" y="90833"/>
                  </a:cubicBezTo>
                  <a:cubicBezTo>
                    <a:pt x="86656" y="90833"/>
                    <a:pt x="94138" y="83368"/>
                    <a:pt x="94138" y="74138"/>
                  </a:cubicBezTo>
                  <a:cubicBezTo>
                    <a:pt x="94138" y="33249"/>
                    <a:pt x="59280" y="0"/>
                    <a:pt x="16451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6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oogle Shape;1073;p55"/>
          <p:cNvGrpSpPr/>
          <p:nvPr/>
        </p:nvGrpSpPr>
        <p:grpSpPr>
          <a:xfrm>
            <a:off x="1225151" y="735610"/>
            <a:ext cx="2697276" cy="3672287"/>
            <a:chOff x="1655550" y="790900"/>
            <a:chExt cx="2510262" cy="3417671"/>
          </a:xfrm>
        </p:grpSpPr>
        <p:sp>
          <p:nvSpPr>
            <p:cNvPr id="1074" name="Google Shape;1074;p55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5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76" name="Google Shape;1076;p55"/>
          <p:cNvPicPr preferRelativeResize="0"/>
          <p:nvPr/>
        </p:nvPicPr>
        <p:blipFill rotWithShape="1">
          <a:blip r:embed="rId3">
            <a:alphaModFix/>
          </a:blip>
          <a:srcRect l="24988" r="24993"/>
          <a:stretch/>
        </p:blipFill>
        <p:spPr>
          <a:xfrm>
            <a:off x="1319168" y="838617"/>
            <a:ext cx="2512492" cy="3347959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55"/>
          <p:cNvSpPr txBox="1">
            <a:spLocks noGrp="1"/>
          </p:cNvSpPr>
          <p:nvPr>
            <p:ph type="title"/>
          </p:nvPr>
        </p:nvSpPr>
        <p:spPr>
          <a:xfrm>
            <a:off x="5079191" y="798817"/>
            <a:ext cx="3864541" cy="1392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4"/>
                </a:solidFill>
              </a:rPr>
              <a:t>4. ¿</a:t>
            </a:r>
            <a:r>
              <a:rPr lang="es-PE" sz="2000" dirty="0">
                <a:solidFill>
                  <a:schemeClr val="accent4"/>
                </a:solidFill>
              </a:rPr>
              <a:t>Qué significa que DevOps no se trata solo de herramientas, individuos o procesos?</a:t>
            </a:r>
            <a:endParaRPr sz="2000" dirty="0">
              <a:solidFill>
                <a:schemeClr val="accent4"/>
              </a:solidFill>
            </a:endParaRPr>
          </a:p>
        </p:txBody>
      </p:sp>
      <p:sp>
        <p:nvSpPr>
          <p:cNvPr id="1078" name="Google Shape;1078;p55"/>
          <p:cNvSpPr txBox="1">
            <a:spLocks noGrp="1"/>
          </p:cNvSpPr>
          <p:nvPr>
            <p:ph type="subTitle" idx="1"/>
          </p:nvPr>
        </p:nvSpPr>
        <p:spPr>
          <a:xfrm>
            <a:off x="4902750" y="2370752"/>
            <a:ext cx="3593400" cy="1890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Significa que DevOps es un enfoque integral que combina cultura, prácticas y tecnología para mejorar la entrega de software, y no solo la adopción de herramientas o metodologías aisladas.</a:t>
            </a:r>
            <a:endParaRPr dirty="0"/>
          </a:p>
        </p:txBody>
      </p:sp>
      <p:grpSp>
        <p:nvGrpSpPr>
          <p:cNvPr id="1079" name="Google Shape;1079;p55"/>
          <p:cNvGrpSpPr/>
          <p:nvPr/>
        </p:nvGrpSpPr>
        <p:grpSpPr>
          <a:xfrm>
            <a:off x="713237" y="251356"/>
            <a:ext cx="486393" cy="125690"/>
            <a:chOff x="-890300" y="1406550"/>
            <a:chExt cx="806088" cy="208200"/>
          </a:xfrm>
        </p:grpSpPr>
        <p:sp>
          <p:nvSpPr>
            <p:cNvPr id="1080" name="Google Shape;1080;p5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55"/>
          <p:cNvSpPr txBox="1"/>
          <p:nvPr/>
        </p:nvSpPr>
        <p:spPr>
          <a:xfrm>
            <a:off x="4915800" y="1008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4" name="Google Shape;1084;p55"/>
          <p:cNvSpPr txBox="1"/>
          <p:nvPr/>
        </p:nvSpPr>
        <p:spPr>
          <a:xfrm>
            <a:off x="8496150" y="364859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>
          <a:extLst>
            <a:ext uri="{FF2B5EF4-FFF2-40B4-BE49-F238E27FC236}">
              <a16:creationId xmlns:a16="http://schemas.microsoft.com/office/drawing/2014/main" id="{685B5D14-3B20-2B69-A4EC-8A7EBAE5F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6">
            <a:extLst>
              <a:ext uri="{FF2B5EF4-FFF2-40B4-BE49-F238E27FC236}">
                <a16:creationId xmlns:a16="http://schemas.microsoft.com/office/drawing/2014/main" id="{7720FFE9-64AA-AD95-F279-0275D74C76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08629" y="2509300"/>
            <a:ext cx="6794450" cy="1529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/>
              <a:t>Permiten mayor agilidad y eficiencia al eliminar dependencias entre áreas, fomenta la colaboración y acelera la toma de decisiones y la resolución de problemas.</a:t>
            </a:r>
            <a:endParaRPr sz="1800" dirty="0"/>
          </a:p>
        </p:txBody>
      </p:sp>
      <p:sp>
        <p:nvSpPr>
          <p:cNvPr id="803" name="Google Shape;803;p46">
            <a:extLst>
              <a:ext uri="{FF2B5EF4-FFF2-40B4-BE49-F238E27FC236}">
                <a16:creationId xmlns:a16="http://schemas.microsoft.com/office/drawing/2014/main" id="{E36DECF8-DAAB-3B09-DF33-1FEA69FF0E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3850" y="1254256"/>
            <a:ext cx="7569273" cy="1243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5. Según el texto, ¿cómo contribuyen los equipos autónomos y multifuncionales a una implementación exitosa de DevOps?</a:t>
            </a:r>
            <a:endParaRPr sz="23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04" name="Google Shape;804;p46">
            <a:extLst>
              <a:ext uri="{FF2B5EF4-FFF2-40B4-BE49-F238E27FC236}">
                <a16:creationId xmlns:a16="http://schemas.microsoft.com/office/drawing/2014/main" id="{57B3AB41-8529-A2D6-3B75-9F3F311AE2A9}"/>
              </a:ext>
            </a:extLst>
          </p:cNvPr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805" name="Google Shape;805;p46">
              <a:extLst>
                <a:ext uri="{FF2B5EF4-FFF2-40B4-BE49-F238E27FC236}">
                  <a16:creationId xmlns:a16="http://schemas.microsoft.com/office/drawing/2014/main" id="{0D813ADD-7FA9-22AB-BF7A-15B1C484D830}"/>
                </a:ext>
              </a:extLst>
            </p:cNvPr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6">
              <a:extLst>
                <a:ext uri="{FF2B5EF4-FFF2-40B4-BE49-F238E27FC236}">
                  <a16:creationId xmlns:a16="http://schemas.microsoft.com/office/drawing/2014/main" id="{4CA386EA-41AE-D9B5-5256-3E08FE996A5B}"/>
                </a:ext>
              </a:extLst>
            </p:cNvPr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6">
              <a:extLst>
                <a:ext uri="{FF2B5EF4-FFF2-40B4-BE49-F238E27FC236}">
                  <a16:creationId xmlns:a16="http://schemas.microsoft.com/office/drawing/2014/main" id="{E19702BD-B7C9-D490-479A-62DC0C37E73F}"/>
                </a:ext>
              </a:extLst>
            </p:cNvPr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6">
              <a:extLst>
                <a:ext uri="{FF2B5EF4-FFF2-40B4-BE49-F238E27FC236}">
                  <a16:creationId xmlns:a16="http://schemas.microsoft.com/office/drawing/2014/main" id="{4B12BA19-E8BC-0D74-7911-68E17B9580DE}"/>
                </a:ext>
              </a:extLst>
            </p:cNvPr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6">
              <a:extLst>
                <a:ext uri="{FF2B5EF4-FFF2-40B4-BE49-F238E27FC236}">
                  <a16:creationId xmlns:a16="http://schemas.microsoft.com/office/drawing/2014/main" id="{FAA9F56A-C3D4-3BAA-2082-371F471560F9}"/>
                </a:ext>
              </a:extLst>
            </p:cNvPr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6">
              <a:extLst>
                <a:ext uri="{FF2B5EF4-FFF2-40B4-BE49-F238E27FC236}">
                  <a16:creationId xmlns:a16="http://schemas.microsoft.com/office/drawing/2014/main" id="{FF3A3C85-4F96-909A-D296-C04416E39234}"/>
                </a:ext>
              </a:extLst>
            </p:cNvPr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6">
              <a:extLst>
                <a:ext uri="{FF2B5EF4-FFF2-40B4-BE49-F238E27FC236}">
                  <a16:creationId xmlns:a16="http://schemas.microsoft.com/office/drawing/2014/main" id="{BECC6078-39CD-1674-4086-E09304838887}"/>
                </a:ext>
              </a:extLst>
            </p:cNvPr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6">
              <a:extLst>
                <a:ext uri="{FF2B5EF4-FFF2-40B4-BE49-F238E27FC236}">
                  <a16:creationId xmlns:a16="http://schemas.microsoft.com/office/drawing/2014/main" id="{AC9CBB23-E96B-9E66-52FD-F6B9313643D6}"/>
                </a:ext>
              </a:extLst>
            </p:cNvPr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6">
              <a:extLst>
                <a:ext uri="{FF2B5EF4-FFF2-40B4-BE49-F238E27FC236}">
                  <a16:creationId xmlns:a16="http://schemas.microsoft.com/office/drawing/2014/main" id="{3718A98C-B78E-9378-4AA3-ABF3A71AFD73}"/>
                </a:ext>
              </a:extLst>
            </p:cNvPr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6">
              <a:extLst>
                <a:ext uri="{FF2B5EF4-FFF2-40B4-BE49-F238E27FC236}">
                  <a16:creationId xmlns:a16="http://schemas.microsoft.com/office/drawing/2014/main" id="{20847769-F85E-81BE-0DED-1823489777E0}"/>
                </a:ext>
              </a:extLst>
            </p:cNvPr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6">
              <a:extLst>
                <a:ext uri="{FF2B5EF4-FFF2-40B4-BE49-F238E27FC236}">
                  <a16:creationId xmlns:a16="http://schemas.microsoft.com/office/drawing/2014/main" id="{E27EE673-C2C5-E4F8-AC7F-B66671718821}"/>
                </a:ext>
              </a:extLst>
            </p:cNvPr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6">
              <a:extLst>
                <a:ext uri="{FF2B5EF4-FFF2-40B4-BE49-F238E27FC236}">
                  <a16:creationId xmlns:a16="http://schemas.microsoft.com/office/drawing/2014/main" id="{BC18CF62-EB87-183A-04FC-5AD36BD13069}"/>
                </a:ext>
              </a:extLst>
            </p:cNvPr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6">
              <a:extLst>
                <a:ext uri="{FF2B5EF4-FFF2-40B4-BE49-F238E27FC236}">
                  <a16:creationId xmlns:a16="http://schemas.microsoft.com/office/drawing/2014/main" id="{3E4D71B1-CC45-B974-6363-59561CA489C6}"/>
                </a:ext>
              </a:extLst>
            </p:cNvPr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6">
              <a:extLst>
                <a:ext uri="{FF2B5EF4-FFF2-40B4-BE49-F238E27FC236}">
                  <a16:creationId xmlns:a16="http://schemas.microsoft.com/office/drawing/2014/main" id="{2D22735E-A702-DD7E-9797-4746725A7EFF}"/>
                </a:ext>
              </a:extLst>
            </p:cNvPr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6">
              <a:extLst>
                <a:ext uri="{FF2B5EF4-FFF2-40B4-BE49-F238E27FC236}">
                  <a16:creationId xmlns:a16="http://schemas.microsoft.com/office/drawing/2014/main" id="{DDF930EA-AA97-33D5-7206-7B04AE7167C4}"/>
                </a:ext>
              </a:extLst>
            </p:cNvPr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6">
              <a:extLst>
                <a:ext uri="{FF2B5EF4-FFF2-40B4-BE49-F238E27FC236}">
                  <a16:creationId xmlns:a16="http://schemas.microsoft.com/office/drawing/2014/main" id="{DC648F64-F6D6-97EF-2E87-9F36370129A8}"/>
                </a:ext>
              </a:extLst>
            </p:cNvPr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6">
              <a:extLst>
                <a:ext uri="{FF2B5EF4-FFF2-40B4-BE49-F238E27FC236}">
                  <a16:creationId xmlns:a16="http://schemas.microsoft.com/office/drawing/2014/main" id="{3E38D869-9903-7827-DE49-36B3C18296F6}"/>
                </a:ext>
              </a:extLst>
            </p:cNvPr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6">
              <a:extLst>
                <a:ext uri="{FF2B5EF4-FFF2-40B4-BE49-F238E27FC236}">
                  <a16:creationId xmlns:a16="http://schemas.microsoft.com/office/drawing/2014/main" id="{AE8AE38F-38AF-3E6F-C2B7-D210F4FDB6BD}"/>
                </a:ext>
              </a:extLst>
            </p:cNvPr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6">
              <a:extLst>
                <a:ext uri="{FF2B5EF4-FFF2-40B4-BE49-F238E27FC236}">
                  <a16:creationId xmlns:a16="http://schemas.microsoft.com/office/drawing/2014/main" id="{4085D2C9-E6C5-6C15-C06C-6022C8458499}"/>
                </a:ext>
              </a:extLst>
            </p:cNvPr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6">
              <a:extLst>
                <a:ext uri="{FF2B5EF4-FFF2-40B4-BE49-F238E27FC236}">
                  <a16:creationId xmlns:a16="http://schemas.microsoft.com/office/drawing/2014/main" id="{9083FBE2-D64C-877B-1F22-AE9678728AD8}"/>
                </a:ext>
              </a:extLst>
            </p:cNvPr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6">
              <a:extLst>
                <a:ext uri="{FF2B5EF4-FFF2-40B4-BE49-F238E27FC236}">
                  <a16:creationId xmlns:a16="http://schemas.microsoft.com/office/drawing/2014/main" id="{97AA0255-EBE2-0F6D-ABA7-89CC3677B6E1}"/>
                </a:ext>
              </a:extLst>
            </p:cNvPr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6">
              <a:extLst>
                <a:ext uri="{FF2B5EF4-FFF2-40B4-BE49-F238E27FC236}">
                  <a16:creationId xmlns:a16="http://schemas.microsoft.com/office/drawing/2014/main" id="{1FAD316A-A45E-7E14-08E2-77D6DF23E7B7}"/>
                </a:ext>
              </a:extLst>
            </p:cNvPr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6">
              <a:extLst>
                <a:ext uri="{FF2B5EF4-FFF2-40B4-BE49-F238E27FC236}">
                  <a16:creationId xmlns:a16="http://schemas.microsoft.com/office/drawing/2014/main" id="{E1371CDA-4A30-A659-A1FF-79BD7E920FA5}"/>
                </a:ext>
              </a:extLst>
            </p:cNvPr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6">
              <a:extLst>
                <a:ext uri="{FF2B5EF4-FFF2-40B4-BE49-F238E27FC236}">
                  <a16:creationId xmlns:a16="http://schemas.microsoft.com/office/drawing/2014/main" id="{25593286-A9E3-081E-7791-9A6D1F7C1C8B}"/>
                </a:ext>
              </a:extLst>
            </p:cNvPr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6">
              <a:extLst>
                <a:ext uri="{FF2B5EF4-FFF2-40B4-BE49-F238E27FC236}">
                  <a16:creationId xmlns:a16="http://schemas.microsoft.com/office/drawing/2014/main" id="{4605049A-85F3-4C06-2796-5FF73D8CFA52}"/>
                </a:ext>
              </a:extLst>
            </p:cNvPr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6">
              <a:extLst>
                <a:ext uri="{FF2B5EF4-FFF2-40B4-BE49-F238E27FC236}">
                  <a16:creationId xmlns:a16="http://schemas.microsoft.com/office/drawing/2014/main" id="{B94C6E14-A374-21B2-222C-DECDAF992DA4}"/>
                </a:ext>
              </a:extLst>
            </p:cNvPr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6">
              <a:extLst>
                <a:ext uri="{FF2B5EF4-FFF2-40B4-BE49-F238E27FC236}">
                  <a16:creationId xmlns:a16="http://schemas.microsoft.com/office/drawing/2014/main" id="{A93E2C79-5DC1-38A1-B2E4-22590B28C456}"/>
                </a:ext>
              </a:extLst>
            </p:cNvPr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6">
              <a:extLst>
                <a:ext uri="{FF2B5EF4-FFF2-40B4-BE49-F238E27FC236}">
                  <a16:creationId xmlns:a16="http://schemas.microsoft.com/office/drawing/2014/main" id="{92245FCC-67F0-F8A7-24C8-C07CDBAAE0CD}"/>
                </a:ext>
              </a:extLst>
            </p:cNvPr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6">
              <a:extLst>
                <a:ext uri="{FF2B5EF4-FFF2-40B4-BE49-F238E27FC236}">
                  <a16:creationId xmlns:a16="http://schemas.microsoft.com/office/drawing/2014/main" id="{A3220F7A-3802-B87D-195B-C9859CEF7959}"/>
                </a:ext>
              </a:extLst>
            </p:cNvPr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6">
              <a:extLst>
                <a:ext uri="{FF2B5EF4-FFF2-40B4-BE49-F238E27FC236}">
                  <a16:creationId xmlns:a16="http://schemas.microsoft.com/office/drawing/2014/main" id="{3F5DED25-5F43-ED80-189A-C5ADA4559F75}"/>
                </a:ext>
              </a:extLst>
            </p:cNvPr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6">
              <a:extLst>
                <a:ext uri="{FF2B5EF4-FFF2-40B4-BE49-F238E27FC236}">
                  <a16:creationId xmlns:a16="http://schemas.microsoft.com/office/drawing/2014/main" id="{6169C026-871B-07D9-37C5-3BAD8B790DA8}"/>
                </a:ext>
              </a:extLst>
            </p:cNvPr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6" name="Google Shape;836;p46">
            <a:extLst>
              <a:ext uri="{FF2B5EF4-FFF2-40B4-BE49-F238E27FC236}">
                <a16:creationId xmlns:a16="http://schemas.microsoft.com/office/drawing/2014/main" id="{03029C67-16CB-8EB8-1735-14A96ABBBE2C}"/>
              </a:ext>
            </a:extLst>
          </p:cNvPr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7" name="Google Shape;837;p46">
            <a:extLst>
              <a:ext uri="{FF2B5EF4-FFF2-40B4-BE49-F238E27FC236}">
                <a16:creationId xmlns:a16="http://schemas.microsoft.com/office/drawing/2014/main" id="{81129D08-08DF-A003-92F5-8B2F59172231}"/>
              </a:ext>
            </a:extLst>
          </p:cNvPr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8" name="Google Shape;838;p46">
            <a:extLst>
              <a:ext uri="{FF2B5EF4-FFF2-40B4-BE49-F238E27FC236}">
                <a16:creationId xmlns:a16="http://schemas.microsoft.com/office/drawing/2014/main" id="{39B2C4A4-AFB3-5BC9-4636-FF20856D4C8F}"/>
              </a:ext>
            </a:extLst>
          </p:cNvPr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839" name="Google Shape;839;p46">
            <a:extLst>
              <a:ext uri="{FF2B5EF4-FFF2-40B4-BE49-F238E27FC236}">
                <a16:creationId xmlns:a16="http://schemas.microsoft.com/office/drawing/2014/main" id="{17B9032C-6DC1-5759-E2CD-929785769718}"/>
              </a:ext>
            </a:extLst>
          </p:cNvPr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2" name="Google Shape;9967;p80">
            <a:extLst>
              <a:ext uri="{FF2B5EF4-FFF2-40B4-BE49-F238E27FC236}">
                <a16:creationId xmlns:a16="http://schemas.microsoft.com/office/drawing/2014/main" id="{AC0CACA5-7570-5589-3DD3-124C806B2C67}"/>
              </a:ext>
            </a:extLst>
          </p:cNvPr>
          <p:cNvGrpSpPr/>
          <p:nvPr/>
        </p:nvGrpSpPr>
        <p:grpSpPr>
          <a:xfrm>
            <a:off x="2724338" y="3873531"/>
            <a:ext cx="742029" cy="661164"/>
            <a:chOff x="-63252250" y="1930850"/>
            <a:chExt cx="319000" cy="319025"/>
          </a:xfrm>
        </p:grpSpPr>
        <p:sp>
          <p:nvSpPr>
            <p:cNvPr id="3" name="Google Shape;9968;p80">
              <a:extLst>
                <a:ext uri="{FF2B5EF4-FFF2-40B4-BE49-F238E27FC236}">
                  <a16:creationId xmlns:a16="http://schemas.microsoft.com/office/drawing/2014/main" id="{C41A3197-10FF-1B7E-DC0F-5C6D8B4F95A7}"/>
                </a:ext>
              </a:extLst>
            </p:cNvPr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969;p80">
              <a:extLst>
                <a:ext uri="{FF2B5EF4-FFF2-40B4-BE49-F238E27FC236}">
                  <a16:creationId xmlns:a16="http://schemas.microsoft.com/office/drawing/2014/main" id="{FE0CD1AE-E5CA-157B-A760-CA49F6F48973}"/>
                </a:ext>
              </a:extLst>
            </p:cNvPr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803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5F6A99CF-0F1F-CCC9-B655-58964B063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6BFB20CC-A920-F05F-E777-0CD6EFF015D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828866" y="2602831"/>
            <a:ext cx="3960405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Parte 02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12D8D846-BC17-A1F3-9107-A926DEB028C2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807D7135-B003-C678-A8B3-3071F09CFD37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F624C177-B328-2F99-61AF-06537BEB56FD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B8058564-A411-EEE1-0727-5A176043DD88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001FC400-585D-FF80-F928-882DA1AAA07F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3555DAC7-AB41-2347-582E-23DCD4455B41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809A9ED5-BBD2-CC7D-78E7-A9E6D1AEA5D6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EAD82D8E-B90B-A67C-4A2D-035CB74EA383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3554F605-EF2B-6E84-1EBD-2D34F70DE272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E42AC3BB-5213-1F07-755E-0A9D0B7BFD08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B2EE6573-ADB7-88DC-F5F3-EA3DE0C4F2B9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D636E433-F89F-E730-1BD9-13A9EF1A7346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2E7279D6-9015-107B-6DA4-251D4230D0F7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460ACA1F-BBB7-204B-71C5-24E5E15FBC47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04771216-3F00-6956-69AC-ABE960D9640E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C23884D1-20C2-6D73-6634-D9DA2169E4C6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7359E0C2-E46C-7A7B-41FB-4E2720155FE7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25732E16-2C9F-11B0-FF29-DE5C585F8513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0025681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Microsoft Office PowerPoint</Application>
  <PresentationFormat>On-screen Show (16:9)</PresentationFormat>
  <Paragraphs>80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Comfortaa</vt:lpstr>
      <vt:lpstr>Source Code Pro</vt:lpstr>
      <vt:lpstr>Anaheim</vt:lpstr>
      <vt:lpstr>Fira Code</vt:lpstr>
      <vt:lpstr>Bebas Neue</vt:lpstr>
      <vt:lpstr>Source Code Pro Medium</vt:lpstr>
      <vt:lpstr>Introduction to Java Programming for High School by Slidesgo</vt:lpstr>
      <vt:lpstr>Actividad 1:</vt:lpstr>
      <vt:lpstr>Integrantes</vt:lpstr>
      <vt:lpstr>Parte 01</vt:lpstr>
      <vt:lpstr>1. ¿Por qué surgió la necesidad de DevOps en el desarrollo de software? </vt:lpstr>
      <vt:lpstr>2. Explica cómo la falta de comunicación y coordinación entre los equipos de desarrollo y operaciones en el pasado llevó a la creación de DevOps.</vt:lpstr>
      <vt:lpstr>3. Describe cómo el principio de mejora continua impacta tanto en los aspectos técnicos como en los culturales de una organización.</vt:lpstr>
      <vt:lpstr>4. ¿Qué significa que DevOps no se trata solo de herramientas, individuos o procesos?</vt:lpstr>
      <vt:lpstr>5. Según el texto, ¿cómo contribuyen los equipos autónomos y multifuncionales a una implementación exitosa de DevOps?</vt:lpstr>
      <vt:lpstr>Parte 02</vt:lpstr>
      <vt:lpstr>1. ¿Qué significa "desplazar a la izquierda" en el contexto de DevSecOps y por qué es importante?</vt:lpstr>
      <vt:lpstr>2. Explica cómo IaC mejora la consistencia y escalabilidad en la gestión de infraestructuras.</vt:lpstr>
      <vt:lpstr>3. ¿Cuál es la diferencia entre monitoreo y observabilidad? ¿Por qué es crucial la observabilidad en sistemas complejos?</vt:lpstr>
      <vt:lpstr>PowerPoint Presentation</vt:lpstr>
      <vt:lpstr>5. Describe cómo InnerSource puede ayudar a reducir silos dentro de una organización.</vt:lpstr>
      <vt:lpstr>6. ¿Qué rol juega la ingeniería de plataformas en mejorar la eficiencia y la experiencia del desarrollador?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Edy Saul Serrano Arostegui</cp:lastModifiedBy>
  <cp:revision>1</cp:revision>
  <dcterms:modified xsi:type="dcterms:W3CDTF">2025-03-27T00:54:09Z</dcterms:modified>
</cp:coreProperties>
</file>