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300" r:id="rId3"/>
    <p:sldId id="259" r:id="rId4"/>
    <p:sldId id="264" r:id="rId5"/>
    <p:sldId id="305" r:id="rId6"/>
    <p:sldId id="301" r:id="rId7"/>
    <p:sldId id="306" r:id="rId8"/>
    <p:sldId id="307" r:id="rId9"/>
    <p:sldId id="302" r:id="rId10"/>
    <p:sldId id="308" r:id="rId11"/>
    <p:sldId id="309" r:id="rId12"/>
    <p:sldId id="260" r:id="rId13"/>
    <p:sldId id="310" r:id="rId14"/>
    <p:sldId id="303" r:id="rId15"/>
    <p:sldId id="277" r:id="rId16"/>
    <p:sldId id="311" r:id="rId17"/>
    <p:sldId id="304" r:id="rId18"/>
    <p:sldId id="312" r:id="rId19"/>
    <p:sldId id="261" r:id="rId20"/>
    <p:sldId id="313" r:id="rId21"/>
    <p:sldId id="271" r:id="rId22"/>
  </p:sldIdLst>
  <p:sldSz cx="9144000" cy="5143500" type="screen16x9"/>
  <p:notesSz cx="6858000" cy="9144000"/>
  <p:embeddedFontLst>
    <p:embeddedFont>
      <p:font typeface="Aldrich" panose="020B0604020202020204" charset="0"/>
      <p:regular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Didact Gothic" panose="00000500000000000000" pitchFamily="2" charset="0"/>
      <p:regular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PT Sans" panose="020B0503020203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3DA2A-B61B-4F4C-8068-D960FBB92F30}" v="107" dt="2025-04-02T01:40:54.909"/>
  </p1510:revLst>
</p1510:revInfo>
</file>

<file path=ppt/tableStyles.xml><?xml version="1.0" encoding="utf-8"?>
<a:tblStyleLst xmlns:a="http://schemas.openxmlformats.org/drawingml/2006/main" def="{3D4CC5F8-D23E-40A1-9757-4AE563691837}">
  <a:tblStyle styleId="{3D4CC5F8-D23E-40A1-9757-4AE5636918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34" y="13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y Saul Serrano Arostegui" userId="aacf2d46ce9b27cb" providerId="LiveId" clId="{ABB03C15-A7EF-40EB-98D5-996F00BB15AC}"/>
    <pc:docChg chg="delSld">
      <pc:chgData name="Edy Saul Serrano Arostegui" userId="aacf2d46ce9b27cb" providerId="LiveId" clId="{ABB03C15-A7EF-40EB-98D5-996F00BB15AC}" dt="2025-04-01T15:08:44.320" v="11" actId="47"/>
      <pc:docMkLst>
        <pc:docMk/>
      </pc:docMkLst>
      <pc:sldChg chg="del">
        <pc:chgData name="Edy Saul Serrano Arostegui" userId="aacf2d46ce9b27cb" providerId="LiveId" clId="{ABB03C15-A7EF-40EB-98D5-996F00BB15AC}" dt="2025-04-01T15:08:44.320" v="11" actId="47"/>
        <pc:sldMkLst>
          <pc:docMk/>
          <pc:sldMk cId="0" sldId="282"/>
        </pc:sldMkLst>
      </pc:sldChg>
      <pc:sldChg chg="del">
        <pc:chgData name="Edy Saul Serrano Arostegui" userId="aacf2d46ce9b27cb" providerId="LiveId" clId="{ABB03C15-A7EF-40EB-98D5-996F00BB15AC}" dt="2025-04-01T15:08:43.228" v="10" actId="47"/>
        <pc:sldMkLst>
          <pc:docMk/>
          <pc:sldMk cId="0" sldId="283"/>
        </pc:sldMkLst>
      </pc:sldChg>
      <pc:sldChg chg="del">
        <pc:chgData name="Edy Saul Serrano Arostegui" userId="aacf2d46ce9b27cb" providerId="LiveId" clId="{ABB03C15-A7EF-40EB-98D5-996F00BB15AC}" dt="2025-04-01T15:08:41.624" v="9" actId="47"/>
        <pc:sldMkLst>
          <pc:docMk/>
          <pc:sldMk cId="0" sldId="284"/>
        </pc:sldMkLst>
      </pc:sldChg>
      <pc:sldChg chg="del">
        <pc:chgData name="Edy Saul Serrano Arostegui" userId="aacf2d46ce9b27cb" providerId="LiveId" clId="{ABB03C15-A7EF-40EB-98D5-996F00BB15AC}" dt="2025-04-01T15:08:40.577" v="8" actId="47"/>
        <pc:sldMkLst>
          <pc:docMk/>
          <pc:sldMk cId="0" sldId="286"/>
        </pc:sldMkLst>
      </pc:sldChg>
      <pc:sldChg chg="del">
        <pc:chgData name="Edy Saul Serrano Arostegui" userId="aacf2d46ce9b27cb" providerId="LiveId" clId="{ABB03C15-A7EF-40EB-98D5-996F00BB15AC}" dt="2025-04-01T15:08:38.480" v="7" actId="47"/>
        <pc:sldMkLst>
          <pc:docMk/>
          <pc:sldMk cId="0" sldId="288"/>
        </pc:sldMkLst>
      </pc:sldChg>
      <pc:sldChg chg="del">
        <pc:chgData name="Edy Saul Serrano Arostegui" userId="aacf2d46ce9b27cb" providerId="LiveId" clId="{ABB03C15-A7EF-40EB-98D5-996F00BB15AC}" dt="2025-04-01T15:08:36.168" v="6" actId="47"/>
        <pc:sldMkLst>
          <pc:docMk/>
          <pc:sldMk cId="0" sldId="289"/>
        </pc:sldMkLst>
      </pc:sldChg>
      <pc:sldChg chg="del">
        <pc:chgData name="Edy Saul Serrano Arostegui" userId="aacf2d46ce9b27cb" providerId="LiveId" clId="{ABB03C15-A7EF-40EB-98D5-996F00BB15AC}" dt="2025-04-01T15:08:34.717" v="5" actId="47"/>
        <pc:sldMkLst>
          <pc:docMk/>
          <pc:sldMk cId="0" sldId="291"/>
        </pc:sldMkLst>
      </pc:sldChg>
      <pc:sldChg chg="del">
        <pc:chgData name="Edy Saul Serrano Arostegui" userId="aacf2d46ce9b27cb" providerId="LiveId" clId="{ABB03C15-A7EF-40EB-98D5-996F00BB15AC}" dt="2025-04-01T15:08:27.232" v="4" actId="47"/>
        <pc:sldMkLst>
          <pc:docMk/>
          <pc:sldMk cId="0" sldId="293"/>
        </pc:sldMkLst>
      </pc:sldChg>
      <pc:sldChg chg="del">
        <pc:chgData name="Edy Saul Serrano Arostegui" userId="aacf2d46ce9b27cb" providerId="LiveId" clId="{ABB03C15-A7EF-40EB-98D5-996F00BB15AC}" dt="2025-04-01T15:08:21.254" v="3" actId="47"/>
        <pc:sldMkLst>
          <pc:docMk/>
          <pc:sldMk cId="0" sldId="294"/>
        </pc:sldMkLst>
      </pc:sldChg>
      <pc:sldChg chg="del">
        <pc:chgData name="Edy Saul Serrano Arostegui" userId="aacf2d46ce9b27cb" providerId="LiveId" clId="{ABB03C15-A7EF-40EB-98D5-996F00BB15AC}" dt="2025-04-01T15:08:15.496" v="2" actId="47"/>
        <pc:sldMkLst>
          <pc:docMk/>
          <pc:sldMk cId="0" sldId="295"/>
        </pc:sldMkLst>
      </pc:sldChg>
      <pc:sldChg chg="del">
        <pc:chgData name="Edy Saul Serrano Arostegui" userId="aacf2d46ce9b27cb" providerId="LiveId" clId="{ABB03C15-A7EF-40EB-98D5-996F00BB15AC}" dt="2025-04-01T15:08:11.126" v="1" actId="47"/>
        <pc:sldMkLst>
          <pc:docMk/>
          <pc:sldMk cId="0" sldId="296"/>
        </pc:sldMkLst>
      </pc:sldChg>
      <pc:sldChg chg="del">
        <pc:chgData name="Edy Saul Serrano Arostegui" userId="aacf2d46ce9b27cb" providerId="LiveId" clId="{ABB03C15-A7EF-40EB-98D5-996F00BB15AC}" dt="2025-04-01T15:08:07.117" v="0" actId="47"/>
        <pc:sldMkLst>
          <pc:docMk/>
          <pc:sldMk cId="0" sldId="297"/>
        </pc:sldMkLst>
      </pc:sldChg>
    </pc:docChg>
  </pc:docChgLst>
  <pc:docChgLst>
    <pc:chgData name="Edy Saul Serrano Arostegui" userId="aacf2d46ce9b27cb" providerId="LiveId" clId="{8F33DA2A-B61B-4F4C-8068-D960FBB92F30}"/>
    <pc:docChg chg="undo custSel addSld delSld modSld sldOrd delMainMaster">
      <pc:chgData name="Edy Saul Serrano Arostegui" userId="aacf2d46ce9b27cb" providerId="LiveId" clId="{8F33DA2A-B61B-4F4C-8068-D960FBB92F30}" dt="2025-04-02T01:46:07.324" v="3325" actId="255"/>
      <pc:docMkLst>
        <pc:docMk/>
      </pc:docMkLst>
      <pc:sldChg chg="modSp mod">
        <pc:chgData name="Edy Saul Serrano Arostegui" userId="aacf2d46ce9b27cb" providerId="LiveId" clId="{8F33DA2A-B61B-4F4C-8068-D960FBB92F30}" dt="2025-04-02T01:46:07.324" v="3325" actId="255"/>
        <pc:sldMkLst>
          <pc:docMk/>
          <pc:sldMk cId="0" sldId="256"/>
        </pc:sldMkLst>
        <pc:spChg chg="mod">
          <ac:chgData name="Edy Saul Serrano Arostegui" userId="aacf2d46ce9b27cb" providerId="LiveId" clId="{8F33DA2A-B61B-4F4C-8068-D960FBB92F30}" dt="2025-04-02T01:46:07.324" v="3325" actId="255"/>
          <ac:spMkLst>
            <pc:docMk/>
            <pc:sldMk cId="0" sldId="256"/>
            <ac:spMk id="497" creationId="{00000000-0000-0000-0000-000000000000}"/>
          </ac:spMkLst>
        </pc:spChg>
        <pc:spChg chg="mod">
          <ac:chgData name="Edy Saul Serrano Arostegui" userId="aacf2d46ce9b27cb" providerId="LiveId" clId="{8F33DA2A-B61B-4F4C-8068-D960FBB92F30}" dt="2025-04-01T23:05:31.027" v="12" actId="1076"/>
          <ac:spMkLst>
            <pc:docMk/>
            <pc:sldMk cId="0" sldId="256"/>
            <ac:spMk id="498" creationId="{00000000-0000-0000-0000-000000000000}"/>
          </ac:spMkLst>
        </pc:spChg>
      </pc:sldChg>
      <pc:sldChg chg="modSp del mod">
        <pc:chgData name="Edy Saul Serrano Arostegui" userId="aacf2d46ce9b27cb" providerId="LiveId" clId="{8F33DA2A-B61B-4F4C-8068-D960FBB92F30}" dt="2025-04-01T23:07:52.644" v="37" actId="47"/>
        <pc:sldMkLst>
          <pc:docMk/>
          <pc:sldMk cId="0" sldId="257"/>
        </pc:sldMkLst>
        <pc:spChg chg="mod">
          <ac:chgData name="Edy Saul Serrano Arostegui" userId="aacf2d46ce9b27cb" providerId="LiveId" clId="{8F33DA2A-B61B-4F4C-8068-D960FBB92F30}" dt="2025-04-01T23:07:19.695" v="35" actId="20577"/>
          <ac:spMkLst>
            <pc:docMk/>
            <pc:sldMk cId="0" sldId="257"/>
            <ac:spMk id="545" creationId="{00000000-0000-0000-0000-000000000000}"/>
          </ac:spMkLst>
        </pc:spChg>
      </pc:sldChg>
      <pc:sldChg chg="del ord">
        <pc:chgData name="Edy Saul Serrano Arostegui" userId="aacf2d46ce9b27cb" providerId="LiveId" clId="{8F33DA2A-B61B-4F4C-8068-D960FBB92F30}" dt="2025-04-02T01:34:04.460" v="3140" actId="47"/>
        <pc:sldMkLst>
          <pc:docMk/>
          <pc:sldMk cId="0" sldId="258"/>
        </pc:sldMkLst>
      </pc:sldChg>
      <pc:sldChg chg="addSp delSp modSp mod">
        <pc:chgData name="Edy Saul Serrano Arostegui" userId="aacf2d46ce9b27cb" providerId="LiveId" clId="{8F33DA2A-B61B-4F4C-8068-D960FBB92F30}" dt="2025-04-01T23:39:32.338" v="174" actId="478"/>
        <pc:sldMkLst>
          <pc:docMk/>
          <pc:sldMk cId="0" sldId="259"/>
        </pc:sldMkLst>
        <pc:spChg chg="add del mod">
          <ac:chgData name="Edy Saul Serrano Arostegui" userId="aacf2d46ce9b27cb" providerId="LiveId" clId="{8F33DA2A-B61B-4F4C-8068-D960FBB92F30}" dt="2025-04-01T23:39:32.338" v="174" actId="478"/>
          <ac:spMkLst>
            <pc:docMk/>
            <pc:sldMk cId="0" sldId="259"/>
            <ac:spMk id="3" creationId="{18D2032C-DBD7-18A1-2270-DA7482BB8C82}"/>
          </ac:spMkLst>
        </pc:spChg>
        <pc:spChg chg="mod">
          <ac:chgData name="Edy Saul Serrano Arostegui" userId="aacf2d46ce9b27cb" providerId="LiveId" clId="{8F33DA2A-B61B-4F4C-8068-D960FBB92F30}" dt="2025-04-01T23:39:20.045" v="170" actId="255"/>
          <ac:spMkLst>
            <pc:docMk/>
            <pc:sldMk cId="0" sldId="259"/>
            <ac:spMk id="567" creationId="{00000000-0000-0000-0000-000000000000}"/>
          </ac:spMkLst>
        </pc:spChg>
        <pc:spChg chg="del mod">
          <ac:chgData name="Edy Saul Serrano Arostegui" userId="aacf2d46ce9b27cb" providerId="LiveId" clId="{8F33DA2A-B61B-4F4C-8068-D960FBB92F30}" dt="2025-04-01T23:39:30.852" v="173" actId="478"/>
          <ac:spMkLst>
            <pc:docMk/>
            <pc:sldMk cId="0" sldId="259"/>
            <ac:spMk id="568" creationId="{00000000-0000-0000-0000-000000000000}"/>
          </ac:spMkLst>
        </pc:spChg>
        <pc:spChg chg="mod">
          <ac:chgData name="Edy Saul Serrano Arostegui" userId="aacf2d46ce9b27cb" providerId="LiveId" clId="{8F33DA2A-B61B-4F4C-8068-D960FBB92F30}" dt="2025-04-01T23:39:24.530" v="171" actId="1076"/>
          <ac:spMkLst>
            <pc:docMk/>
            <pc:sldMk cId="0" sldId="259"/>
            <ac:spMk id="569" creationId="{00000000-0000-0000-0000-000000000000}"/>
          </ac:spMkLst>
        </pc:spChg>
      </pc:sldChg>
      <pc:sldChg chg="addSp delSp modSp mod ord">
        <pc:chgData name="Edy Saul Serrano Arostegui" userId="aacf2d46ce9b27cb" providerId="LiveId" clId="{8F33DA2A-B61B-4F4C-8068-D960FBB92F30}" dt="2025-04-02T00:47:07.664" v="1477" actId="255"/>
        <pc:sldMkLst>
          <pc:docMk/>
          <pc:sldMk cId="0" sldId="260"/>
        </pc:sldMkLst>
        <pc:spChg chg="add del">
          <ac:chgData name="Edy Saul Serrano Arostegui" userId="aacf2d46ce9b27cb" providerId="LiveId" clId="{8F33DA2A-B61B-4F4C-8068-D960FBB92F30}" dt="2025-04-02T00:42:22.593" v="1078" actId="478"/>
          <ac:spMkLst>
            <pc:docMk/>
            <pc:sldMk cId="0" sldId="260"/>
            <ac:spMk id="3" creationId="{1BEEA690-AA92-DF39-7D3A-A1A733A84EB2}"/>
          </ac:spMkLst>
        </pc:spChg>
        <pc:spChg chg="mod">
          <ac:chgData name="Edy Saul Serrano Arostegui" userId="aacf2d46ce9b27cb" providerId="LiveId" clId="{8F33DA2A-B61B-4F4C-8068-D960FBB92F30}" dt="2025-04-02T00:42:52.378" v="1101" actId="1076"/>
          <ac:spMkLst>
            <pc:docMk/>
            <pc:sldMk cId="0" sldId="260"/>
            <ac:spMk id="585" creationId="{00000000-0000-0000-0000-000000000000}"/>
          </ac:spMkLst>
        </pc:spChg>
        <pc:spChg chg="mod">
          <ac:chgData name="Edy Saul Serrano Arostegui" userId="aacf2d46ce9b27cb" providerId="LiveId" clId="{8F33DA2A-B61B-4F4C-8068-D960FBB92F30}" dt="2025-04-02T00:47:07.664" v="1477" actId="255"/>
          <ac:spMkLst>
            <pc:docMk/>
            <pc:sldMk cId="0" sldId="260"/>
            <ac:spMk id="679" creationId="{00000000-0000-0000-0000-000000000000}"/>
          </ac:spMkLst>
        </pc:spChg>
        <pc:grpChg chg="mod">
          <ac:chgData name="Edy Saul Serrano Arostegui" userId="aacf2d46ce9b27cb" providerId="LiveId" clId="{8F33DA2A-B61B-4F4C-8068-D960FBB92F30}" dt="2025-04-02T00:42:35.463" v="1080" actId="1076"/>
          <ac:grpSpMkLst>
            <pc:docMk/>
            <pc:sldMk cId="0" sldId="260"/>
            <ac:grpSpMk id="586" creationId="{00000000-0000-0000-0000-000000000000}"/>
          </ac:grpSpMkLst>
        </pc:grpChg>
      </pc:sldChg>
      <pc:sldChg chg="addSp delSp modSp mod">
        <pc:chgData name="Edy Saul Serrano Arostegui" userId="aacf2d46ce9b27cb" providerId="LiveId" clId="{8F33DA2A-B61B-4F4C-8068-D960FBB92F30}" dt="2025-04-02T01:32:34.470" v="3134" actId="1076"/>
        <pc:sldMkLst>
          <pc:docMk/>
          <pc:sldMk cId="0" sldId="261"/>
        </pc:sldMkLst>
        <pc:spChg chg="mod">
          <ac:chgData name="Edy Saul Serrano Arostegui" userId="aacf2d46ce9b27cb" providerId="LiveId" clId="{8F33DA2A-B61B-4F4C-8068-D960FBB92F30}" dt="2025-04-02T01:27:32.904" v="3088" actId="14100"/>
          <ac:spMkLst>
            <pc:docMk/>
            <pc:sldMk cId="0" sldId="261"/>
            <ac:spMk id="684" creationId="{00000000-0000-0000-0000-000000000000}"/>
          </ac:spMkLst>
        </pc:spChg>
        <pc:spChg chg="add del mod">
          <ac:chgData name="Edy Saul Serrano Arostegui" userId="aacf2d46ce9b27cb" providerId="LiveId" clId="{8F33DA2A-B61B-4F4C-8068-D960FBB92F30}" dt="2025-04-02T01:32:13.697" v="3129" actId="1076"/>
          <ac:spMkLst>
            <pc:docMk/>
            <pc:sldMk cId="0" sldId="261"/>
            <ac:spMk id="685" creationId="{00000000-0000-0000-0000-000000000000}"/>
          </ac:spMkLst>
        </pc:spChg>
        <pc:spChg chg="del mod">
          <ac:chgData name="Edy Saul Serrano Arostegui" userId="aacf2d46ce9b27cb" providerId="LiveId" clId="{8F33DA2A-B61B-4F4C-8068-D960FBB92F30}" dt="2025-04-02T01:32:02.600" v="3123" actId="478"/>
          <ac:spMkLst>
            <pc:docMk/>
            <pc:sldMk cId="0" sldId="261"/>
            <ac:spMk id="687" creationId="{00000000-0000-0000-0000-000000000000}"/>
          </ac:spMkLst>
        </pc:spChg>
        <pc:spChg chg="del mod">
          <ac:chgData name="Edy Saul Serrano Arostegui" userId="aacf2d46ce9b27cb" providerId="LiveId" clId="{8F33DA2A-B61B-4F4C-8068-D960FBB92F30}" dt="2025-04-02T01:32:01.964" v="3122" actId="478"/>
          <ac:spMkLst>
            <pc:docMk/>
            <pc:sldMk cId="0" sldId="261"/>
            <ac:spMk id="688" creationId="{00000000-0000-0000-0000-000000000000}"/>
          </ac:spMkLst>
        </pc:spChg>
        <pc:spChg chg="del mod">
          <ac:chgData name="Edy Saul Serrano Arostegui" userId="aacf2d46ce9b27cb" providerId="LiveId" clId="{8F33DA2A-B61B-4F4C-8068-D960FBB92F30}" dt="2025-04-02T01:32:01.263" v="3121" actId="478"/>
          <ac:spMkLst>
            <pc:docMk/>
            <pc:sldMk cId="0" sldId="261"/>
            <ac:spMk id="689" creationId="{00000000-0000-0000-0000-000000000000}"/>
          </ac:spMkLst>
        </pc:spChg>
        <pc:spChg chg="del">
          <ac:chgData name="Edy Saul Serrano Arostegui" userId="aacf2d46ce9b27cb" providerId="LiveId" clId="{8F33DA2A-B61B-4F4C-8068-D960FBB92F30}" dt="2025-04-02T01:32:16.840" v="3130" actId="478"/>
          <ac:spMkLst>
            <pc:docMk/>
            <pc:sldMk cId="0" sldId="261"/>
            <ac:spMk id="690" creationId="{00000000-0000-0000-0000-000000000000}"/>
          </ac:spMkLst>
        </pc:spChg>
        <pc:spChg chg="del mod">
          <ac:chgData name="Edy Saul Serrano Arostegui" userId="aacf2d46ce9b27cb" providerId="LiveId" clId="{8F33DA2A-B61B-4F4C-8068-D960FBB92F30}" dt="2025-04-02T01:32:00.617" v="3120" actId="478"/>
          <ac:spMkLst>
            <pc:docMk/>
            <pc:sldMk cId="0" sldId="261"/>
            <ac:spMk id="691" creationId="{00000000-0000-0000-0000-000000000000}"/>
          </ac:spMkLst>
        </pc:spChg>
        <pc:spChg chg="del mod">
          <ac:chgData name="Edy Saul Serrano Arostegui" userId="aacf2d46ce9b27cb" providerId="LiveId" clId="{8F33DA2A-B61B-4F4C-8068-D960FBB92F30}" dt="2025-04-02T01:32:18.310" v="3131" actId="478"/>
          <ac:spMkLst>
            <pc:docMk/>
            <pc:sldMk cId="0" sldId="261"/>
            <ac:spMk id="692" creationId="{00000000-0000-0000-0000-000000000000}"/>
          </ac:spMkLst>
        </pc:spChg>
        <pc:spChg chg="mod">
          <ac:chgData name="Edy Saul Serrano Arostegui" userId="aacf2d46ce9b27cb" providerId="LiveId" clId="{8F33DA2A-B61B-4F4C-8068-D960FBB92F30}" dt="2025-04-02T01:27:53.067" v="3089" actId="1076"/>
          <ac:spMkLst>
            <pc:docMk/>
            <pc:sldMk cId="0" sldId="261"/>
            <ac:spMk id="694" creationId="{00000000-0000-0000-0000-000000000000}"/>
          </ac:spMkLst>
        </pc:spChg>
        <pc:spChg chg="del">
          <ac:chgData name="Edy Saul Serrano Arostegui" userId="aacf2d46ce9b27cb" providerId="LiveId" clId="{8F33DA2A-B61B-4F4C-8068-D960FBB92F30}" dt="2025-04-02T01:32:09.470" v="3127" actId="478"/>
          <ac:spMkLst>
            <pc:docMk/>
            <pc:sldMk cId="0" sldId="261"/>
            <ac:spMk id="695" creationId="{00000000-0000-0000-0000-000000000000}"/>
          </ac:spMkLst>
        </pc:spChg>
        <pc:spChg chg="mod">
          <ac:chgData name="Edy Saul Serrano Arostegui" userId="aacf2d46ce9b27cb" providerId="LiveId" clId="{8F33DA2A-B61B-4F4C-8068-D960FBB92F30}" dt="2025-04-02T01:27:53.067" v="3089" actId="1076"/>
          <ac:spMkLst>
            <pc:docMk/>
            <pc:sldMk cId="0" sldId="261"/>
            <ac:spMk id="696" creationId="{00000000-0000-0000-0000-000000000000}"/>
          </ac:spMkLst>
        </pc:spChg>
        <pc:spChg chg="del">
          <ac:chgData name="Edy Saul Serrano Arostegui" userId="aacf2d46ce9b27cb" providerId="LiveId" clId="{8F33DA2A-B61B-4F4C-8068-D960FBB92F30}" dt="2025-04-02T01:28:12.897" v="3095" actId="478"/>
          <ac:spMkLst>
            <pc:docMk/>
            <pc:sldMk cId="0" sldId="261"/>
            <ac:spMk id="697" creationId="{00000000-0000-0000-0000-000000000000}"/>
          </ac:spMkLst>
        </pc:spChg>
        <pc:spChg chg="mod">
          <ac:chgData name="Edy Saul Serrano Arostegui" userId="aacf2d46ce9b27cb" providerId="LiveId" clId="{8F33DA2A-B61B-4F4C-8068-D960FBB92F30}" dt="2025-04-02T01:29:17.692" v="3106" actId="1076"/>
          <ac:spMkLst>
            <pc:docMk/>
            <pc:sldMk cId="0" sldId="261"/>
            <ac:spMk id="698" creationId="{00000000-0000-0000-0000-000000000000}"/>
          </ac:spMkLst>
        </pc:spChg>
        <pc:spChg chg="del">
          <ac:chgData name="Edy Saul Serrano Arostegui" userId="aacf2d46ce9b27cb" providerId="LiveId" clId="{8F33DA2A-B61B-4F4C-8068-D960FBB92F30}" dt="2025-04-02T01:28:01.439" v="3090" actId="478"/>
          <ac:spMkLst>
            <pc:docMk/>
            <pc:sldMk cId="0" sldId="261"/>
            <ac:spMk id="699" creationId="{00000000-0000-0000-0000-000000000000}"/>
          </ac:spMkLst>
        </pc:spChg>
        <pc:spChg chg="mod">
          <ac:chgData name="Edy Saul Serrano Arostegui" userId="aacf2d46ce9b27cb" providerId="LiveId" clId="{8F33DA2A-B61B-4F4C-8068-D960FBB92F30}" dt="2025-04-02T01:29:14.628" v="3105" actId="1076"/>
          <ac:spMkLst>
            <pc:docMk/>
            <pc:sldMk cId="0" sldId="261"/>
            <ac:spMk id="700" creationId="{00000000-0000-0000-0000-000000000000}"/>
          </ac:spMkLst>
        </pc:spChg>
        <pc:spChg chg="del mod">
          <ac:chgData name="Edy Saul Serrano Arostegui" userId="aacf2d46ce9b27cb" providerId="LiveId" clId="{8F33DA2A-B61B-4F4C-8068-D960FBB92F30}" dt="2025-04-02T01:28:09.426" v="3094" actId="478"/>
          <ac:spMkLst>
            <pc:docMk/>
            <pc:sldMk cId="0" sldId="261"/>
            <ac:spMk id="701" creationId="{00000000-0000-0000-0000-000000000000}"/>
          </ac:spMkLst>
        </pc:spChg>
        <pc:spChg chg="del">
          <ac:chgData name="Edy Saul Serrano Arostegui" userId="aacf2d46ce9b27cb" providerId="LiveId" clId="{8F33DA2A-B61B-4F4C-8068-D960FBB92F30}" dt="2025-04-02T01:28:17.416" v="3097" actId="478"/>
          <ac:spMkLst>
            <pc:docMk/>
            <pc:sldMk cId="0" sldId="261"/>
            <ac:spMk id="702" creationId="{00000000-0000-0000-0000-000000000000}"/>
          </ac:spMkLst>
        </pc:spChg>
        <pc:spChg chg="del mod">
          <ac:chgData name="Edy Saul Serrano Arostegui" userId="aacf2d46ce9b27cb" providerId="LiveId" clId="{8F33DA2A-B61B-4F4C-8068-D960FBB92F30}" dt="2025-04-02T01:28:05.837" v="3092" actId="478"/>
          <ac:spMkLst>
            <pc:docMk/>
            <pc:sldMk cId="0" sldId="261"/>
            <ac:spMk id="703" creationId="{00000000-0000-0000-0000-000000000000}"/>
          </ac:spMkLst>
        </pc:spChg>
        <pc:spChg chg="mod">
          <ac:chgData name="Edy Saul Serrano Arostegui" userId="aacf2d46ce9b27cb" providerId="LiveId" clId="{8F33DA2A-B61B-4F4C-8068-D960FBB92F30}" dt="2025-04-02T01:29:09.338" v="3104" actId="1076"/>
          <ac:spMkLst>
            <pc:docMk/>
            <pc:sldMk cId="0" sldId="261"/>
            <ac:spMk id="704" creationId="{00000000-0000-0000-0000-000000000000}"/>
          </ac:spMkLst>
        </pc:spChg>
        <pc:spChg chg="mod">
          <ac:chgData name="Edy Saul Serrano Arostegui" userId="aacf2d46ce9b27cb" providerId="LiveId" clId="{8F33DA2A-B61B-4F4C-8068-D960FBB92F30}" dt="2025-04-02T01:27:53.067" v="3089" actId="1076"/>
          <ac:spMkLst>
            <pc:docMk/>
            <pc:sldMk cId="0" sldId="261"/>
            <ac:spMk id="706" creationId="{00000000-0000-0000-0000-000000000000}"/>
          </ac:spMkLst>
        </pc:spChg>
        <pc:spChg chg="del mod">
          <ac:chgData name="Edy Saul Serrano Arostegui" userId="aacf2d46ce9b27cb" providerId="LiveId" clId="{8F33DA2A-B61B-4F4C-8068-D960FBB92F30}" dt="2025-04-02T01:31:42.162" v="3113" actId="478"/>
          <ac:spMkLst>
            <pc:docMk/>
            <pc:sldMk cId="0" sldId="261"/>
            <ac:spMk id="707" creationId="{00000000-0000-0000-0000-000000000000}"/>
          </ac:spMkLst>
        </pc:spChg>
        <pc:spChg chg="mod">
          <ac:chgData name="Edy Saul Serrano Arostegui" userId="aacf2d46ce9b27cb" providerId="LiveId" clId="{8F33DA2A-B61B-4F4C-8068-D960FBB92F30}" dt="2025-04-02T01:27:53.067" v="3089" actId="1076"/>
          <ac:spMkLst>
            <pc:docMk/>
            <pc:sldMk cId="0" sldId="261"/>
            <ac:spMk id="711" creationId="{00000000-0000-0000-0000-000000000000}"/>
          </ac:spMkLst>
        </pc:spChg>
        <pc:spChg chg="mod">
          <ac:chgData name="Edy Saul Serrano Arostegui" userId="aacf2d46ce9b27cb" providerId="LiveId" clId="{8F33DA2A-B61B-4F4C-8068-D960FBB92F30}" dt="2025-04-02T01:31:51.710" v="3115" actId="1076"/>
          <ac:spMkLst>
            <pc:docMk/>
            <pc:sldMk cId="0" sldId="261"/>
            <ac:spMk id="712" creationId="{00000000-0000-0000-0000-000000000000}"/>
          </ac:spMkLst>
        </pc:spChg>
        <pc:picChg chg="add mod">
          <ac:chgData name="Edy Saul Serrano Arostegui" userId="aacf2d46ce9b27cb" providerId="LiveId" clId="{8F33DA2A-B61B-4F4C-8068-D960FBB92F30}" dt="2025-04-02T01:32:34.470" v="3134" actId="1076"/>
          <ac:picMkLst>
            <pc:docMk/>
            <pc:sldMk cId="0" sldId="261"/>
            <ac:picMk id="3" creationId="{0213A876-6D98-F29A-6B16-648B8C50CCD2}"/>
          </ac:picMkLst>
        </pc:picChg>
        <pc:cxnChg chg="mod">
          <ac:chgData name="Edy Saul Serrano Arostegui" userId="aacf2d46ce9b27cb" providerId="LiveId" clId="{8F33DA2A-B61B-4F4C-8068-D960FBB92F30}" dt="2025-04-02T01:28:20.039" v="3098" actId="1076"/>
          <ac:cxnSpMkLst>
            <pc:docMk/>
            <pc:sldMk cId="0" sldId="261"/>
            <ac:cxnSpMk id="708" creationId="{00000000-0000-0000-0000-000000000000}"/>
          </ac:cxnSpMkLst>
        </pc:cxnChg>
        <pc:cxnChg chg="del">
          <ac:chgData name="Edy Saul Serrano Arostegui" userId="aacf2d46ce9b27cb" providerId="LiveId" clId="{8F33DA2A-B61B-4F4C-8068-D960FBB92F30}" dt="2025-04-02T01:28:15.702" v="3096" actId="478"/>
          <ac:cxnSpMkLst>
            <pc:docMk/>
            <pc:sldMk cId="0" sldId="261"/>
            <ac:cxnSpMk id="710" creationId="{00000000-0000-0000-0000-000000000000}"/>
          </ac:cxnSpMkLst>
        </pc:cxnChg>
      </pc:sldChg>
      <pc:sldChg chg="del">
        <pc:chgData name="Edy Saul Serrano Arostegui" userId="aacf2d46ce9b27cb" providerId="LiveId" clId="{8F33DA2A-B61B-4F4C-8068-D960FBB92F30}" dt="2025-04-02T01:36:57.193" v="3163" actId="47"/>
        <pc:sldMkLst>
          <pc:docMk/>
          <pc:sldMk cId="0" sldId="262"/>
        </pc:sldMkLst>
      </pc:sldChg>
      <pc:sldChg chg="del">
        <pc:chgData name="Edy Saul Serrano Arostegui" userId="aacf2d46ce9b27cb" providerId="LiveId" clId="{8F33DA2A-B61B-4F4C-8068-D960FBB92F30}" dt="2025-04-02T01:36:58.174" v="3164" actId="47"/>
        <pc:sldMkLst>
          <pc:docMk/>
          <pc:sldMk cId="0" sldId="263"/>
        </pc:sldMkLst>
      </pc:sldChg>
      <pc:sldChg chg="addSp delSp modSp mod ord">
        <pc:chgData name="Edy Saul Serrano Arostegui" userId="aacf2d46ce9b27cb" providerId="LiveId" clId="{8F33DA2A-B61B-4F4C-8068-D960FBB92F30}" dt="2025-04-02T00:08:36.901" v="467" actId="1076"/>
        <pc:sldMkLst>
          <pc:docMk/>
          <pc:sldMk cId="0" sldId="264"/>
        </pc:sldMkLst>
        <pc:spChg chg="add mod">
          <ac:chgData name="Edy Saul Serrano Arostegui" userId="aacf2d46ce9b27cb" providerId="LiveId" clId="{8F33DA2A-B61B-4F4C-8068-D960FBB92F30}" dt="2025-04-01T23:55:25.217" v="411" actId="20577"/>
          <ac:spMkLst>
            <pc:docMk/>
            <pc:sldMk cId="0" sldId="264"/>
            <ac:spMk id="3" creationId="{4D7B2319-DABA-3DFD-417B-CCD80E9C3E4B}"/>
          </ac:spMkLst>
        </pc:spChg>
        <pc:spChg chg="add del mod">
          <ac:chgData name="Edy Saul Serrano Arostegui" userId="aacf2d46ce9b27cb" providerId="LiveId" clId="{8F33DA2A-B61B-4F4C-8068-D960FBB92F30}" dt="2025-04-01T23:53:06.463" v="345" actId="478"/>
          <ac:spMkLst>
            <pc:docMk/>
            <pc:sldMk cId="0" sldId="264"/>
            <ac:spMk id="5" creationId="{3B2A774C-AFA3-AB7A-F78F-2B4D678AA0C6}"/>
          </ac:spMkLst>
        </pc:spChg>
        <pc:spChg chg="add mod">
          <ac:chgData name="Edy Saul Serrano Arostegui" userId="aacf2d46ce9b27cb" providerId="LiveId" clId="{8F33DA2A-B61B-4F4C-8068-D960FBB92F30}" dt="2025-04-01T23:55:52.101" v="412" actId="14100"/>
          <ac:spMkLst>
            <pc:docMk/>
            <pc:sldMk cId="0" sldId="264"/>
            <ac:spMk id="6" creationId="{60B32950-C986-7E47-4DA8-81875600B58C}"/>
          </ac:spMkLst>
        </pc:spChg>
        <pc:spChg chg="del mod">
          <ac:chgData name="Edy Saul Serrano Arostegui" userId="aacf2d46ce9b27cb" providerId="LiveId" clId="{8F33DA2A-B61B-4F4C-8068-D960FBB92F30}" dt="2025-04-01T23:47:44.409" v="221" actId="478"/>
          <ac:spMkLst>
            <pc:docMk/>
            <pc:sldMk cId="0" sldId="264"/>
            <ac:spMk id="810" creationId="{00000000-0000-0000-0000-000000000000}"/>
          </ac:spMkLst>
        </pc:spChg>
        <pc:spChg chg="del mod">
          <ac:chgData name="Edy Saul Serrano Arostegui" userId="aacf2d46ce9b27cb" providerId="LiveId" clId="{8F33DA2A-B61B-4F4C-8068-D960FBB92F30}" dt="2025-04-01T23:53:01.648" v="342" actId="478"/>
          <ac:spMkLst>
            <pc:docMk/>
            <pc:sldMk cId="0" sldId="264"/>
            <ac:spMk id="811" creationId="{00000000-0000-0000-0000-000000000000}"/>
          </ac:spMkLst>
        </pc:spChg>
        <pc:spChg chg="mod">
          <ac:chgData name="Edy Saul Serrano Arostegui" userId="aacf2d46ce9b27cb" providerId="LiveId" clId="{8F33DA2A-B61B-4F4C-8068-D960FBB92F30}" dt="2025-04-02T00:08:36.901" v="467" actId="1076"/>
          <ac:spMkLst>
            <pc:docMk/>
            <pc:sldMk cId="0" sldId="264"/>
            <ac:spMk id="812" creationId="{00000000-0000-0000-0000-000000000000}"/>
          </ac:spMkLst>
        </pc:spChg>
        <pc:spChg chg="del mod">
          <ac:chgData name="Edy Saul Serrano Arostegui" userId="aacf2d46ce9b27cb" providerId="LiveId" clId="{8F33DA2A-B61B-4F4C-8068-D960FBB92F30}" dt="2025-04-01T23:47:44.409" v="221" actId="478"/>
          <ac:spMkLst>
            <pc:docMk/>
            <pc:sldMk cId="0" sldId="264"/>
            <ac:spMk id="816" creationId="{00000000-0000-0000-0000-000000000000}"/>
          </ac:spMkLst>
        </pc:spChg>
        <pc:spChg chg="del mod">
          <ac:chgData name="Edy Saul Serrano Arostegui" userId="aacf2d46ce9b27cb" providerId="LiveId" clId="{8F33DA2A-B61B-4F4C-8068-D960FBB92F30}" dt="2025-04-01T23:47:44.409" v="221" actId="478"/>
          <ac:spMkLst>
            <pc:docMk/>
            <pc:sldMk cId="0" sldId="264"/>
            <ac:spMk id="817" creationId="{00000000-0000-0000-0000-000000000000}"/>
          </ac:spMkLst>
        </pc:spChg>
        <pc:spChg chg="del mod">
          <ac:chgData name="Edy Saul Serrano Arostegui" userId="aacf2d46ce9b27cb" providerId="LiveId" clId="{8F33DA2A-B61B-4F4C-8068-D960FBB92F30}" dt="2025-04-01T23:47:44.409" v="221" actId="478"/>
          <ac:spMkLst>
            <pc:docMk/>
            <pc:sldMk cId="0" sldId="264"/>
            <ac:spMk id="818" creationId="{00000000-0000-0000-0000-000000000000}"/>
          </ac:spMkLst>
        </pc:spChg>
        <pc:spChg chg="del mod">
          <ac:chgData name="Edy Saul Serrano Arostegui" userId="aacf2d46ce9b27cb" providerId="LiveId" clId="{8F33DA2A-B61B-4F4C-8068-D960FBB92F30}" dt="2025-04-01T23:47:44.409" v="221" actId="478"/>
          <ac:spMkLst>
            <pc:docMk/>
            <pc:sldMk cId="0" sldId="264"/>
            <ac:spMk id="819" creationId="{00000000-0000-0000-0000-000000000000}"/>
          </ac:spMkLst>
        </pc:spChg>
        <pc:spChg chg="del mod">
          <ac:chgData name="Edy Saul Serrano Arostegui" userId="aacf2d46ce9b27cb" providerId="LiveId" clId="{8F33DA2A-B61B-4F4C-8068-D960FBB92F30}" dt="2025-04-01T23:47:44.409" v="221" actId="478"/>
          <ac:spMkLst>
            <pc:docMk/>
            <pc:sldMk cId="0" sldId="264"/>
            <ac:spMk id="820" creationId="{00000000-0000-0000-0000-000000000000}"/>
          </ac:spMkLst>
        </pc:spChg>
        <pc:grpChg chg="del mod">
          <ac:chgData name="Edy Saul Serrano Arostegui" userId="aacf2d46ce9b27cb" providerId="LiveId" clId="{8F33DA2A-B61B-4F4C-8068-D960FBB92F30}" dt="2025-04-01T23:47:44.409" v="221" actId="478"/>
          <ac:grpSpMkLst>
            <pc:docMk/>
            <pc:sldMk cId="0" sldId="264"/>
            <ac:grpSpMk id="813" creationId="{00000000-0000-0000-0000-000000000000}"/>
          </ac:grpSpMkLst>
        </pc:grpChg>
        <pc:grpChg chg="del mod">
          <ac:chgData name="Edy Saul Serrano Arostegui" userId="aacf2d46ce9b27cb" providerId="LiveId" clId="{8F33DA2A-B61B-4F4C-8068-D960FBB92F30}" dt="2025-04-01T23:47:44.409" v="221" actId="478"/>
          <ac:grpSpMkLst>
            <pc:docMk/>
            <pc:sldMk cId="0" sldId="264"/>
            <ac:grpSpMk id="821" creationId="{00000000-0000-0000-0000-000000000000}"/>
          </ac:grpSpMkLst>
        </pc:grpChg>
        <pc:picChg chg="add del mod">
          <ac:chgData name="Edy Saul Serrano Arostegui" userId="aacf2d46ce9b27cb" providerId="LiveId" clId="{8F33DA2A-B61B-4F4C-8068-D960FBB92F30}" dt="2025-04-01T23:49:15.895" v="237" actId="478"/>
          <ac:picMkLst>
            <pc:docMk/>
            <pc:sldMk cId="0" sldId="264"/>
            <ac:picMk id="2" creationId="{73B80897-03C6-59FD-90EB-0D2517DC386C}"/>
          </ac:picMkLst>
        </pc:picChg>
        <pc:picChg chg="add mod">
          <ac:chgData name="Edy Saul Serrano Arostegui" userId="aacf2d46ce9b27cb" providerId="LiveId" clId="{8F33DA2A-B61B-4F4C-8068-D960FBB92F30}" dt="2025-04-02T00:02:53.635" v="419"/>
          <ac:picMkLst>
            <pc:docMk/>
            <pc:sldMk cId="0" sldId="264"/>
            <ac:picMk id="7" creationId="{2A1E9263-CAD3-0418-CB53-388A0B5705E5}"/>
          </ac:picMkLst>
        </pc:picChg>
      </pc:sldChg>
      <pc:sldChg chg="del">
        <pc:chgData name="Edy Saul Serrano Arostegui" userId="aacf2d46ce9b27cb" providerId="LiveId" clId="{8F33DA2A-B61B-4F4C-8068-D960FBB92F30}" dt="2025-04-02T01:36:59.457" v="3165" actId="47"/>
        <pc:sldMkLst>
          <pc:docMk/>
          <pc:sldMk cId="0" sldId="265"/>
        </pc:sldMkLst>
      </pc:sldChg>
      <pc:sldChg chg="del">
        <pc:chgData name="Edy Saul Serrano Arostegui" userId="aacf2d46ce9b27cb" providerId="LiveId" clId="{8F33DA2A-B61B-4F4C-8068-D960FBB92F30}" dt="2025-04-02T01:36:52.946" v="3162" actId="47"/>
        <pc:sldMkLst>
          <pc:docMk/>
          <pc:sldMk cId="0" sldId="266"/>
        </pc:sldMkLst>
      </pc:sldChg>
      <pc:sldChg chg="del">
        <pc:chgData name="Edy Saul Serrano Arostegui" userId="aacf2d46ce9b27cb" providerId="LiveId" clId="{8F33DA2A-B61B-4F4C-8068-D960FBB92F30}" dt="2025-04-02T01:33:48.555" v="3135" actId="47"/>
        <pc:sldMkLst>
          <pc:docMk/>
          <pc:sldMk cId="0" sldId="267"/>
        </pc:sldMkLst>
      </pc:sldChg>
      <pc:sldChg chg="del">
        <pc:chgData name="Edy Saul Serrano Arostegui" userId="aacf2d46ce9b27cb" providerId="LiveId" clId="{8F33DA2A-B61B-4F4C-8068-D960FBB92F30}" dt="2025-04-02T01:36:51.054" v="3161" actId="47"/>
        <pc:sldMkLst>
          <pc:docMk/>
          <pc:sldMk cId="0" sldId="268"/>
        </pc:sldMkLst>
      </pc:sldChg>
      <pc:sldChg chg="modSp del mod">
        <pc:chgData name="Edy Saul Serrano Arostegui" userId="aacf2d46ce9b27cb" providerId="LiveId" clId="{8F33DA2A-B61B-4F4C-8068-D960FBB92F30}" dt="2025-04-02T01:33:57.360" v="3136" actId="47"/>
        <pc:sldMkLst>
          <pc:docMk/>
          <pc:sldMk cId="0" sldId="269"/>
        </pc:sldMkLst>
        <pc:grpChg chg="mod">
          <ac:chgData name="Edy Saul Serrano Arostegui" userId="aacf2d46ce9b27cb" providerId="LiveId" clId="{8F33DA2A-B61B-4F4C-8068-D960FBB92F30}" dt="2025-04-02T00:09:21.182" v="469" actId="1076"/>
          <ac:grpSpMkLst>
            <pc:docMk/>
            <pc:sldMk cId="0" sldId="269"/>
            <ac:grpSpMk id="1054" creationId="{00000000-0000-0000-0000-000000000000}"/>
          </ac:grpSpMkLst>
        </pc:grpChg>
      </pc:sldChg>
      <pc:sldChg chg="addSp delSp modSp del mod">
        <pc:chgData name="Edy Saul Serrano Arostegui" userId="aacf2d46ce9b27cb" providerId="LiveId" clId="{8F33DA2A-B61B-4F4C-8068-D960FBB92F30}" dt="2025-04-02T01:33:59.877" v="3137" actId="47"/>
        <pc:sldMkLst>
          <pc:docMk/>
          <pc:sldMk cId="0" sldId="270"/>
        </pc:sldMkLst>
        <pc:spChg chg="add del">
          <ac:chgData name="Edy Saul Serrano Arostegui" userId="aacf2d46ce9b27cb" providerId="LiveId" clId="{8F33DA2A-B61B-4F4C-8068-D960FBB92F30}" dt="2025-04-02T01:13:11.955" v="2758" actId="478"/>
          <ac:spMkLst>
            <pc:docMk/>
            <pc:sldMk cId="0" sldId="270"/>
            <ac:spMk id="1084" creationId="{00000000-0000-0000-0000-000000000000}"/>
          </ac:spMkLst>
        </pc:spChg>
        <pc:grpChg chg="mod">
          <ac:chgData name="Edy Saul Serrano Arostegui" userId="aacf2d46ce9b27cb" providerId="LiveId" clId="{8F33DA2A-B61B-4F4C-8068-D960FBB92F30}" dt="2025-04-02T01:13:11.556" v="2757" actId="1076"/>
          <ac:grpSpMkLst>
            <pc:docMk/>
            <pc:sldMk cId="0" sldId="270"/>
            <ac:grpSpMk id="1072" creationId="{00000000-0000-0000-0000-000000000000}"/>
          </ac:grpSpMkLst>
        </pc:grpChg>
      </pc:sldChg>
      <pc:sldChg chg="addSp delSp modSp mod">
        <pc:chgData name="Edy Saul Serrano Arostegui" userId="aacf2d46ce9b27cb" providerId="LiveId" clId="{8F33DA2A-B61B-4F4C-8068-D960FBB92F30}" dt="2025-04-02T01:36:45.040" v="3160" actId="14100"/>
        <pc:sldMkLst>
          <pc:docMk/>
          <pc:sldMk cId="0" sldId="271"/>
        </pc:sldMkLst>
        <pc:spChg chg="add mod">
          <ac:chgData name="Edy Saul Serrano Arostegui" userId="aacf2d46ce9b27cb" providerId="LiveId" clId="{8F33DA2A-B61B-4F4C-8068-D960FBB92F30}" dt="2025-04-02T01:34:19.978" v="3144" actId="1076"/>
          <ac:spMkLst>
            <pc:docMk/>
            <pc:sldMk cId="0" sldId="271"/>
            <ac:spMk id="2" creationId="{C2904BF4-8D54-8FD8-7FEB-3794B9572770}"/>
          </ac:spMkLst>
        </pc:spChg>
        <pc:spChg chg="add del mod">
          <ac:chgData name="Edy Saul Serrano Arostegui" userId="aacf2d46ce9b27cb" providerId="LiveId" clId="{8F33DA2A-B61B-4F4C-8068-D960FBB92F30}" dt="2025-04-02T01:34:15.666" v="3143" actId="478"/>
          <ac:spMkLst>
            <pc:docMk/>
            <pc:sldMk cId="0" sldId="271"/>
            <ac:spMk id="4" creationId="{EE056D72-F6C3-168A-B3FD-EC42F28E51B7}"/>
          </ac:spMkLst>
        </pc:spChg>
        <pc:spChg chg="mod">
          <ac:chgData name="Edy Saul Serrano Arostegui" userId="aacf2d46ce9b27cb" providerId="LiveId" clId="{8F33DA2A-B61B-4F4C-8068-D960FBB92F30}" dt="2025-04-02T01:34:48.829" v="3145"/>
          <ac:spMkLst>
            <pc:docMk/>
            <pc:sldMk cId="0" sldId="271"/>
            <ac:spMk id="6" creationId="{F1EC8099-2371-3130-34DF-ECCCDFBFFD4B}"/>
          </ac:spMkLst>
        </pc:spChg>
        <pc:spChg chg="mod">
          <ac:chgData name="Edy Saul Serrano Arostegui" userId="aacf2d46ce9b27cb" providerId="LiveId" clId="{8F33DA2A-B61B-4F4C-8068-D960FBB92F30}" dt="2025-04-02T01:34:48.829" v="3145"/>
          <ac:spMkLst>
            <pc:docMk/>
            <pc:sldMk cId="0" sldId="271"/>
            <ac:spMk id="7" creationId="{1D948438-E07E-571D-3ABF-3AED25BE850F}"/>
          </ac:spMkLst>
        </pc:spChg>
        <pc:spChg chg="mod">
          <ac:chgData name="Edy Saul Serrano Arostegui" userId="aacf2d46ce9b27cb" providerId="LiveId" clId="{8F33DA2A-B61B-4F4C-8068-D960FBB92F30}" dt="2025-04-02T01:34:48.829" v="3145"/>
          <ac:spMkLst>
            <pc:docMk/>
            <pc:sldMk cId="0" sldId="271"/>
            <ac:spMk id="8" creationId="{7C10DED7-9388-CB83-3663-8C2E8671E54D}"/>
          </ac:spMkLst>
        </pc:spChg>
        <pc:spChg chg="mod">
          <ac:chgData name="Edy Saul Serrano Arostegui" userId="aacf2d46ce9b27cb" providerId="LiveId" clId="{8F33DA2A-B61B-4F4C-8068-D960FBB92F30}" dt="2025-04-02T01:34:48.829" v="3145"/>
          <ac:spMkLst>
            <pc:docMk/>
            <pc:sldMk cId="0" sldId="271"/>
            <ac:spMk id="9" creationId="{BA8E95D5-CBEE-BF31-40A6-D5C91F0721C7}"/>
          </ac:spMkLst>
        </pc:spChg>
        <pc:spChg chg="mod">
          <ac:chgData name="Edy Saul Serrano Arostegui" userId="aacf2d46ce9b27cb" providerId="LiveId" clId="{8F33DA2A-B61B-4F4C-8068-D960FBB92F30}" dt="2025-04-02T01:34:48.829" v="3145"/>
          <ac:spMkLst>
            <pc:docMk/>
            <pc:sldMk cId="0" sldId="271"/>
            <ac:spMk id="11" creationId="{AF4F8AD9-33F2-4766-8A7E-4FCB487CBC5D}"/>
          </ac:spMkLst>
        </pc:spChg>
        <pc:spChg chg="mod">
          <ac:chgData name="Edy Saul Serrano Arostegui" userId="aacf2d46ce9b27cb" providerId="LiveId" clId="{8F33DA2A-B61B-4F4C-8068-D960FBB92F30}" dt="2025-04-02T01:34:48.829" v="3145"/>
          <ac:spMkLst>
            <pc:docMk/>
            <pc:sldMk cId="0" sldId="271"/>
            <ac:spMk id="12" creationId="{AA15BD83-13E4-27B7-80F3-075DC497789E}"/>
          </ac:spMkLst>
        </pc:spChg>
        <pc:spChg chg="mod">
          <ac:chgData name="Edy Saul Serrano Arostegui" userId="aacf2d46ce9b27cb" providerId="LiveId" clId="{8F33DA2A-B61B-4F4C-8068-D960FBB92F30}" dt="2025-04-02T01:34:48.829" v="3145"/>
          <ac:spMkLst>
            <pc:docMk/>
            <pc:sldMk cId="0" sldId="271"/>
            <ac:spMk id="14" creationId="{D0DF36C2-BBA9-2510-7392-BDDFB3C999AE}"/>
          </ac:spMkLst>
        </pc:spChg>
        <pc:spChg chg="mod">
          <ac:chgData name="Edy Saul Serrano Arostegui" userId="aacf2d46ce9b27cb" providerId="LiveId" clId="{8F33DA2A-B61B-4F4C-8068-D960FBB92F30}" dt="2025-04-02T01:34:48.829" v="3145"/>
          <ac:spMkLst>
            <pc:docMk/>
            <pc:sldMk cId="0" sldId="271"/>
            <ac:spMk id="16" creationId="{01BC8AE4-93B3-0359-F502-FD73B835CD34}"/>
          </ac:spMkLst>
        </pc:spChg>
        <pc:spChg chg="mod">
          <ac:chgData name="Edy Saul Serrano Arostegui" userId="aacf2d46ce9b27cb" providerId="LiveId" clId="{8F33DA2A-B61B-4F4C-8068-D960FBB92F30}" dt="2025-04-02T01:34:48.829" v="3145"/>
          <ac:spMkLst>
            <pc:docMk/>
            <pc:sldMk cId="0" sldId="271"/>
            <ac:spMk id="17" creationId="{3BBE8A1E-F083-1B46-B59C-6AB3A40505B7}"/>
          </ac:spMkLst>
        </pc:spChg>
        <pc:spChg chg="mod">
          <ac:chgData name="Edy Saul Serrano Arostegui" userId="aacf2d46ce9b27cb" providerId="LiveId" clId="{8F33DA2A-B61B-4F4C-8068-D960FBB92F30}" dt="2025-04-02T01:34:48.829" v="3145"/>
          <ac:spMkLst>
            <pc:docMk/>
            <pc:sldMk cId="0" sldId="271"/>
            <ac:spMk id="20" creationId="{AE55C296-63B0-BBC3-503F-6D4620AF7F54}"/>
          </ac:spMkLst>
        </pc:spChg>
        <pc:spChg chg="mod">
          <ac:chgData name="Edy Saul Serrano Arostegui" userId="aacf2d46ce9b27cb" providerId="LiveId" clId="{8F33DA2A-B61B-4F4C-8068-D960FBB92F30}" dt="2025-04-02T01:35:41.057" v="3154" actId="207"/>
          <ac:spMkLst>
            <pc:docMk/>
            <pc:sldMk cId="0" sldId="271"/>
            <ac:spMk id="23" creationId="{7824EAD0-EBA3-BC34-6269-9732A3156B1A}"/>
          </ac:spMkLst>
        </pc:spChg>
        <pc:spChg chg="mod">
          <ac:chgData name="Edy Saul Serrano Arostegui" userId="aacf2d46ce9b27cb" providerId="LiveId" clId="{8F33DA2A-B61B-4F4C-8068-D960FBB92F30}" dt="2025-04-02T01:35:41.057" v="3154" actId="207"/>
          <ac:spMkLst>
            <pc:docMk/>
            <pc:sldMk cId="0" sldId="271"/>
            <ac:spMk id="28" creationId="{E2BB04A8-1361-4F21-C615-A09C699674D1}"/>
          </ac:spMkLst>
        </pc:spChg>
        <pc:spChg chg="mod">
          <ac:chgData name="Edy Saul Serrano Arostegui" userId="aacf2d46ce9b27cb" providerId="LiveId" clId="{8F33DA2A-B61B-4F4C-8068-D960FBB92F30}" dt="2025-04-02T01:35:41.057" v="3154" actId="207"/>
          <ac:spMkLst>
            <pc:docMk/>
            <pc:sldMk cId="0" sldId="271"/>
            <ac:spMk id="29" creationId="{A45F0A8C-947E-D334-FFCB-78EE1579B318}"/>
          </ac:spMkLst>
        </pc:spChg>
        <pc:spChg chg="mod">
          <ac:chgData name="Edy Saul Serrano Arostegui" userId="aacf2d46ce9b27cb" providerId="LiveId" clId="{8F33DA2A-B61B-4F4C-8068-D960FBB92F30}" dt="2025-04-02T01:35:41.057" v="3154" actId="207"/>
          <ac:spMkLst>
            <pc:docMk/>
            <pc:sldMk cId="0" sldId="271"/>
            <ac:spMk id="30" creationId="{524B025C-BEF4-3897-5045-04029946DF85}"/>
          </ac:spMkLst>
        </pc:spChg>
        <pc:spChg chg="mod">
          <ac:chgData name="Edy Saul Serrano Arostegui" userId="aacf2d46ce9b27cb" providerId="LiveId" clId="{8F33DA2A-B61B-4F4C-8068-D960FBB92F30}" dt="2025-04-02T01:35:41.057" v="3154" actId="207"/>
          <ac:spMkLst>
            <pc:docMk/>
            <pc:sldMk cId="0" sldId="271"/>
            <ac:spMk id="32" creationId="{ACB9B354-66F1-955C-E9B0-A5506FD5BE8D}"/>
          </ac:spMkLst>
        </pc:spChg>
        <pc:spChg chg="mod">
          <ac:chgData name="Edy Saul Serrano Arostegui" userId="aacf2d46ce9b27cb" providerId="LiveId" clId="{8F33DA2A-B61B-4F4C-8068-D960FBB92F30}" dt="2025-04-02T01:35:41.057" v="3154" actId="207"/>
          <ac:spMkLst>
            <pc:docMk/>
            <pc:sldMk cId="0" sldId="271"/>
            <ac:spMk id="33" creationId="{5BFAA7E4-77CC-AFAF-DE5D-3C6984285017}"/>
          </ac:spMkLst>
        </pc:spChg>
        <pc:spChg chg="mod">
          <ac:chgData name="Edy Saul Serrano Arostegui" userId="aacf2d46ce9b27cb" providerId="LiveId" clId="{8F33DA2A-B61B-4F4C-8068-D960FBB92F30}" dt="2025-04-02T01:35:41.057" v="3154" actId="207"/>
          <ac:spMkLst>
            <pc:docMk/>
            <pc:sldMk cId="0" sldId="271"/>
            <ac:spMk id="36" creationId="{CBA85F2F-1B45-AB3B-29C8-C36823A1337B}"/>
          </ac:spMkLst>
        </pc:spChg>
        <pc:spChg chg="mod">
          <ac:chgData name="Edy Saul Serrano Arostegui" userId="aacf2d46ce9b27cb" providerId="LiveId" clId="{8F33DA2A-B61B-4F4C-8068-D960FBB92F30}" dt="2025-04-02T01:35:41.057" v="3154" actId="207"/>
          <ac:spMkLst>
            <pc:docMk/>
            <pc:sldMk cId="0" sldId="271"/>
            <ac:spMk id="37" creationId="{5F93B1E8-5C8E-2C83-A33B-38E868C1CED0}"/>
          </ac:spMkLst>
        </pc:spChg>
        <pc:spChg chg="mod">
          <ac:chgData name="Edy Saul Serrano Arostegui" userId="aacf2d46ce9b27cb" providerId="LiveId" clId="{8F33DA2A-B61B-4F4C-8068-D960FBB92F30}" dt="2025-04-02T01:35:41.057" v="3154" actId="207"/>
          <ac:spMkLst>
            <pc:docMk/>
            <pc:sldMk cId="0" sldId="271"/>
            <ac:spMk id="38" creationId="{9BB0F5FE-8B9F-3C8B-2DDC-3E104DC39086}"/>
          </ac:spMkLst>
        </pc:spChg>
        <pc:spChg chg="mod">
          <ac:chgData name="Edy Saul Serrano Arostegui" userId="aacf2d46ce9b27cb" providerId="LiveId" clId="{8F33DA2A-B61B-4F4C-8068-D960FBB92F30}" dt="2025-04-02T01:35:41.057" v="3154" actId="207"/>
          <ac:spMkLst>
            <pc:docMk/>
            <pc:sldMk cId="0" sldId="271"/>
            <ac:spMk id="39" creationId="{FC10F646-8A2D-82F2-4BF2-28380D83A1C7}"/>
          </ac:spMkLst>
        </pc:spChg>
        <pc:spChg chg="del">
          <ac:chgData name="Edy Saul Serrano Arostegui" userId="aacf2d46ce9b27cb" providerId="LiveId" clId="{8F33DA2A-B61B-4F4C-8068-D960FBB92F30}" dt="2025-04-02T01:34:13.658" v="3142" actId="478"/>
          <ac:spMkLst>
            <pc:docMk/>
            <pc:sldMk cId="0" sldId="271"/>
            <ac:spMk id="1090" creationId="{00000000-0000-0000-0000-000000000000}"/>
          </ac:spMkLst>
        </pc:spChg>
        <pc:grpChg chg="del mod">
          <ac:chgData name="Edy Saul Serrano Arostegui" userId="aacf2d46ce9b27cb" providerId="LiveId" clId="{8F33DA2A-B61B-4F4C-8068-D960FBB92F30}" dt="2025-04-02T01:34:53.155" v="3147" actId="478"/>
          <ac:grpSpMkLst>
            <pc:docMk/>
            <pc:sldMk cId="0" sldId="271"/>
            <ac:grpSpMk id="5" creationId="{56C80DD8-9D4F-9463-CBE2-7EAE81E789CD}"/>
          </ac:grpSpMkLst>
        </pc:grpChg>
        <pc:grpChg chg="mod">
          <ac:chgData name="Edy Saul Serrano Arostegui" userId="aacf2d46ce9b27cb" providerId="LiveId" clId="{8F33DA2A-B61B-4F4C-8068-D960FBB92F30}" dt="2025-04-02T01:36:45.040" v="3160" actId="14100"/>
          <ac:grpSpMkLst>
            <pc:docMk/>
            <pc:sldMk cId="0" sldId="271"/>
            <ac:grpSpMk id="21" creationId="{85ABBEB6-DC8E-7D84-032F-4615D8B7BAA7}"/>
          </ac:grpSpMkLst>
        </pc:grpChg>
        <pc:grpChg chg="del">
          <ac:chgData name="Edy Saul Serrano Arostegui" userId="aacf2d46ce9b27cb" providerId="LiveId" clId="{8F33DA2A-B61B-4F4C-8068-D960FBB92F30}" dt="2025-04-02T01:35:28.965" v="3152" actId="478"/>
          <ac:grpSpMkLst>
            <pc:docMk/>
            <pc:sldMk cId="0" sldId="271"/>
            <ac:grpSpMk id="1091" creationId="{00000000-0000-0000-0000-000000000000}"/>
          </ac:grpSpMkLst>
        </pc:grpChg>
      </pc:sldChg>
      <pc:sldChg chg="modSp del mod">
        <pc:chgData name="Edy Saul Serrano Arostegui" userId="aacf2d46ce9b27cb" providerId="LiveId" clId="{8F33DA2A-B61B-4F4C-8068-D960FBB92F30}" dt="2025-04-02T01:34:01.780" v="3138" actId="47"/>
        <pc:sldMkLst>
          <pc:docMk/>
          <pc:sldMk cId="0" sldId="272"/>
        </pc:sldMkLst>
        <pc:spChg chg="mod">
          <ac:chgData name="Edy Saul Serrano Arostegui" userId="aacf2d46ce9b27cb" providerId="LiveId" clId="{8F33DA2A-B61B-4F4C-8068-D960FBB92F30}" dt="2025-04-02T01:12:06.491" v="2742" actId="1076"/>
          <ac:spMkLst>
            <pc:docMk/>
            <pc:sldMk cId="0" sldId="272"/>
            <ac:spMk id="1158" creationId="{00000000-0000-0000-0000-000000000000}"/>
          </ac:spMkLst>
        </pc:spChg>
        <pc:cxnChg chg="mod">
          <ac:chgData name="Edy Saul Serrano Arostegui" userId="aacf2d46ce9b27cb" providerId="LiveId" clId="{8F33DA2A-B61B-4F4C-8068-D960FBB92F30}" dt="2025-04-02T01:12:06.491" v="2742" actId="1076"/>
          <ac:cxnSpMkLst>
            <pc:docMk/>
            <pc:sldMk cId="0" sldId="272"/>
            <ac:cxnSpMk id="1162" creationId="{00000000-0000-0000-0000-000000000000}"/>
          </ac:cxnSpMkLst>
        </pc:cxnChg>
        <pc:cxnChg chg="mod">
          <ac:chgData name="Edy Saul Serrano Arostegui" userId="aacf2d46ce9b27cb" providerId="LiveId" clId="{8F33DA2A-B61B-4F4C-8068-D960FBB92F30}" dt="2025-04-02T01:12:06.491" v="2742" actId="1076"/>
          <ac:cxnSpMkLst>
            <pc:docMk/>
            <pc:sldMk cId="0" sldId="272"/>
            <ac:cxnSpMk id="1163" creationId="{00000000-0000-0000-0000-000000000000}"/>
          </ac:cxnSpMkLst>
        </pc:cxnChg>
        <pc:cxnChg chg="mod">
          <ac:chgData name="Edy Saul Serrano Arostegui" userId="aacf2d46ce9b27cb" providerId="LiveId" clId="{8F33DA2A-B61B-4F4C-8068-D960FBB92F30}" dt="2025-04-02T01:12:06.491" v="2742" actId="1076"/>
          <ac:cxnSpMkLst>
            <pc:docMk/>
            <pc:sldMk cId="0" sldId="272"/>
            <ac:cxnSpMk id="1164" creationId="{00000000-0000-0000-0000-000000000000}"/>
          </ac:cxnSpMkLst>
        </pc:cxnChg>
      </pc:sldChg>
      <pc:sldChg chg="del">
        <pc:chgData name="Edy Saul Serrano Arostegui" userId="aacf2d46ce9b27cb" providerId="LiveId" clId="{8F33DA2A-B61B-4F4C-8068-D960FBB92F30}" dt="2025-04-02T01:34:02.812" v="3139" actId="47"/>
        <pc:sldMkLst>
          <pc:docMk/>
          <pc:sldMk cId="0" sldId="273"/>
        </pc:sldMkLst>
      </pc:sldChg>
      <pc:sldChg chg="del">
        <pc:chgData name="Edy Saul Serrano Arostegui" userId="aacf2d46ce9b27cb" providerId="LiveId" clId="{8F33DA2A-B61B-4F4C-8068-D960FBB92F30}" dt="2025-04-01T23:06:41.602" v="24" actId="47"/>
        <pc:sldMkLst>
          <pc:docMk/>
          <pc:sldMk cId="0" sldId="274"/>
        </pc:sldMkLst>
      </pc:sldChg>
      <pc:sldChg chg="del">
        <pc:chgData name="Edy Saul Serrano Arostegui" userId="aacf2d46ce9b27cb" providerId="LiveId" clId="{8F33DA2A-B61B-4F4C-8068-D960FBB92F30}" dt="2025-04-02T00:01:05.872" v="416" actId="47"/>
        <pc:sldMkLst>
          <pc:docMk/>
          <pc:sldMk cId="0" sldId="275"/>
        </pc:sldMkLst>
      </pc:sldChg>
      <pc:sldChg chg="del">
        <pc:chgData name="Edy Saul Serrano Arostegui" userId="aacf2d46ce9b27cb" providerId="LiveId" clId="{8F33DA2A-B61B-4F4C-8068-D960FBB92F30}" dt="2025-04-02T00:01:02.908" v="415" actId="47"/>
        <pc:sldMkLst>
          <pc:docMk/>
          <pc:sldMk cId="0" sldId="276"/>
        </pc:sldMkLst>
      </pc:sldChg>
      <pc:sldChg chg="modSp mod ord">
        <pc:chgData name="Edy Saul Serrano Arostegui" userId="aacf2d46ce9b27cb" providerId="LiveId" clId="{8F33DA2A-B61B-4F4C-8068-D960FBB92F30}" dt="2025-04-02T01:13:20.852" v="2760" actId="1076"/>
        <pc:sldMkLst>
          <pc:docMk/>
          <pc:sldMk cId="0" sldId="277"/>
        </pc:sldMkLst>
        <pc:spChg chg="mod">
          <ac:chgData name="Edy Saul Serrano Arostegui" userId="aacf2d46ce9b27cb" providerId="LiveId" clId="{8F33DA2A-B61B-4F4C-8068-D960FBB92F30}" dt="2025-04-02T01:13:20.852" v="2760" actId="1076"/>
          <ac:spMkLst>
            <pc:docMk/>
            <pc:sldMk cId="0" sldId="277"/>
            <ac:spMk id="1252" creationId="{00000000-0000-0000-0000-000000000000}"/>
          </ac:spMkLst>
        </pc:spChg>
        <pc:spChg chg="mod">
          <ac:chgData name="Edy Saul Serrano Arostegui" userId="aacf2d46ce9b27cb" providerId="LiveId" clId="{8F33DA2A-B61B-4F4C-8068-D960FBB92F30}" dt="2025-04-02T00:57:50.687" v="1825" actId="1076"/>
          <ac:spMkLst>
            <pc:docMk/>
            <pc:sldMk cId="0" sldId="277"/>
            <ac:spMk id="1253" creationId="{00000000-0000-0000-0000-000000000000}"/>
          </ac:spMkLst>
        </pc:spChg>
        <pc:graphicFrameChg chg="mod modGraphic">
          <ac:chgData name="Edy Saul Serrano Arostegui" userId="aacf2d46ce9b27cb" providerId="LiveId" clId="{8F33DA2A-B61B-4F4C-8068-D960FBB92F30}" dt="2025-04-02T01:12:38.705" v="2751" actId="1076"/>
          <ac:graphicFrameMkLst>
            <pc:docMk/>
            <pc:sldMk cId="0" sldId="277"/>
            <ac:graphicFrameMk id="1254" creationId="{00000000-0000-0000-0000-000000000000}"/>
          </ac:graphicFrameMkLst>
        </pc:graphicFrameChg>
      </pc:sldChg>
      <pc:sldChg chg="modSp del mod">
        <pc:chgData name="Edy Saul Serrano Arostegui" userId="aacf2d46ce9b27cb" providerId="LiveId" clId="{8F33DA2A-B61B-4F4C-8068-D960FBB92F30}" dt="2025-04-02T01:37:20.422" v="3167" actId="47"/>
        <pc:sldMkLst>
          <pc:docMk/>
          <pc:sldMk cId="0" sldId="278"/>
        </pc:sldMkLst>
        <pc:spChg chg="mod">
          <ac:chgData name="Edy Saul Serrano Arostegui" userId="aacf2d46ce9b27cb" providerId="LiveId" clId="{8F33DA2A-B61B-4F4C-8068-D960FBB92F30}" dt="2025-04-01T23:06:36.548" v="23" actId="1076"/>
          <ac:spMkLst>
            <pc:docMk/>
            <pc:sldMk cId="0" sldId="278"/>
            <ac:spMk id="1310" creationId="{00000000-0000-0000-0000-000000000000}"/>
          </ac:spMkLst>
        </pc:spChg>
      </pc:sldChg>
      <pc:sldChg chg="del">
        <pc:chgData name="Edy Saul Serrano Arostegui" userId="aacf2d46ce9b27cb" providerId="LiveId" clId="{8F33DA2A-B61B-4F4C-8068-D960FBB92F30}" dt="2025-04-02T01:35:57.296" v="3155" actId="47"/>
        <pc:sldMkLst>
          <pc:docMk/>
          <pc:sldMk cId="0" sldId="279"/>
        </pc:sldMkLst>
      </pc:sldChg>
      <pc:sldChg chg="del ord">
        <pc:chgData name="Edy Saul Serrano Arostegui" userId="aacf2d46ce9b27cb" providerId="LiveId" clId="{8F33DA2A-B61B-4F4C-8068-D960FBB92F30}" dt="2025-04-02T01:36:01.401" v="3156" actId="47"/>
        <pc:sldMkLst>
          <pc:docMk/>
          <pc:sldMk cId="0" sldId="280"/>
        </pc:sldMkLst>
      </pc:sldChg>
      <pc:sldChg chg="del">
        <pc:chgData name="Edy Saul Serrano Arostegui" userId="aacf2d46ce9b27cb" providerId="LiveId" clId="{8F33DA2A-B61B-4F4C-8068-D960FBB92F30}" dt="2025-04-02T00:40:59.667" v="1064" actId="47"/>
        <pc:sldMkLst>
          <pc:docMk/>
          <pc:sldMk cId="0" sldId="281"/>
        </pc:sldMkLst>
      </pc:sldChg>
      <pc:sldChg chg="del">
        <pc:chgData name="Edy Saul Serrano Arostegui" userId="aacf2d46ce9b27cb" providerId="LiveId" clId="{8F33DA2A-B61B-4F4C-8068-D960FBB92F30}" dt="2025-04-01T23:06:14.622" v="19" actId="47"/>
        <pc:sldMkLst>
          <pc:docMk/>
          <pc:sldMk cId="0" sldId="285"/>
        </pc:sldMkLst>
      </pc:sldChg>
      <pc:sldChg chg="del">
        <pc:chgData name="Edy Saul Serrano Arostegui" userId="aacf2d46ce9b27cb" providerId="LiveId" clId="{8F33DA2A-B61B-4F4C-8068-D960FBB92F30}" dt="2025-04-01T23:06:12.016" v="18" actId="47"/>
        <pc:sldMkLst>
          <pc:docMk/>
          <pc:sldMk cId="0" sldId="287"/>
        </pc:sldMkLst>
      </pc:sldChg>
      <pc:sldChg chg="del">
        <pc:chgData name="Edy Saul Serrano Arostegui" userId="aacf2d46ce9b27cb" providerId="LiveId" clId="{8F33DA2A-B61B-4F4C-8068-D960FBB92F30}" dt="2025-04-01T23:06:10.510" v="17" actId="47"/>
        <pc:sldMkLst>
          <pc:docMk/>
          <pc:sldMk cId="0" sldId="290"/>
        </pc:sldMkLst>
      </pc:sldChg>
      <pc:sldChg chg="del">
        <pc:chgData name="Edy Saul Serrano Arostegui" userId="aacf2d46ce9b27cb" providerId="LiveId" clId="{8F33DA2A-B61B-4F4C-8068-D960FBB92F30}" dt="2025-04-02T01:37:21.338" v="3168" actId="47"/>
        <pc:sldMkLst>
          <pc:docMk/>
          <pc:sldMk cId="0" sldId="292"/>
        </pc:sldMkLst>
      </pc:sldChg>
      <pc:sldChg chg="del">
        <pc:chgData name="Edy Saul Serrano Arostegui" userId="aacf2d46ce9b27cb" providerId="LiveId" clId="{8F33DA2A-B61B-4F4C-8068-D960FBB92F30}" dt="2025-04-01T23:06:07.550" v="16" actId="47"/>
        <pc:sldMkLst>
          <pc:docMk/>
          <pc:sldMk cId="0" sldId="298"/>
        </pc:sldMkLst>
      </pc:sldChg>
      <pc:sldChg chg="del">
        <pc:chgData name="Edy Saul Serrano Arostegui" userId="aacf2d46ce9b27cb" providerId="LiveId" clId="{8F33DA2A-B61B-4F4C-8068-D960FBB92F30}" dt="2025-04-02T01:36:02.827" v="3157" actId="47"/>
        <pc:sldMkLst>
          <pc:docMk/>
          <pc:sldMk cId="0" sldId="299"/>
        </pc:sldMkLst>
      </pc:sldChg>
      <pc:sldChg chg="addSp delSp modSp add mod">
        <pc:chgData name="Edy Saul Serrano Arostegui" userId="aacf2d46ce9b27cb" providerId="LiveId" clId="{8F33DA2A-B61B-4F4C-8068-D960FBB92F30}" dt="2025-04-01T23:12:20.107" v="141" actId="14100"/>
        <pc:sldMkLst>
          <pc:docMk/>
          <pc:sldMk cId="3062224107" sldId="300"/>
        </pc:sldMkLst>
        <pc:spChg chg="add del mod">
          <ac:chgData name="Edy Saul Serrano Arostegui" userId="aacf2d46ce9b27cb" providerId="LiveId" clId="{8F33DA2A-B61B-4F4C-8068-D960FBB92F30}" dt="2025-04-01T23:08:15.102" v="50" actId="478"/>
          <ac:spMkLst>
            <pc:docMk/>
            <pc:sldMk cId="3062224107" sldId="300"/>
            <ac:spMk id="3" creationId="{C6C35DF1-834A-F481-4845-86373E7918F4}"/>
          </ac:spMkLst>
        </pc:spChg>
        <pc:spChg chg="add del mod">
          <ac:chgData name="Edy Saul Serrano Arostegui" userId="aacf2d46ce9b27cb" providerId="LiveId" clId="{8F33DA2A-B61B-4F4C-8068-D960FBB92F30}" dt="2025-04-01T23:08:18.185" v="52" actId="478"/>
          <ac:spMkLst>
            <pc:docMk/>
            <pc:sldMk cId="3062224107" sldId="300"/>
            <ac:spMk id="5" creationId="{BB95FF6A-5BCC-7D4E-ADDF-FADF54286462}"/>
          </ac:spMkLst>
        </pc:spChg>
        <pc:spChg chg="add del mod">
          <ac:chgData name="Edy Saul Serrano Arostegui" userId="aacf2d46ce9b27cb" providerId="LiveId" clId="{8F33DA2A-B61B-4F4C-8068-D960FBB92F30}" dt="2025-04-01T23:08:20.859" v="54" actId="478"/>
          <ac:spMkLst>
            <pc:docMk/>
            <pc:sldMk cId="3062224107" sldId="300"/>
            <ac:spMk id="7" creationId="{718D635B-9EFE-1945-8245-66709D203378}"/>
          </ac:spMkLst>
        </pc:spChg>
        <pc:spChg chg="add del mod">
          <ac:chgData name="Edy Saul Serrano Arostegui" userId="aacf2d46ce9b27cb" providerId="LiveId" clId="{8F33DA2A-B61B-4F4C-8068-D960FBB92F30}" dt="2025-04-01T23:08:24.458" v="56" actId="478"/>
          <ac:spMkLst>
            <pc:docMk/>
            <pc:sldMk cId="3062224107" sldId="300"/>
            <ac:spMk id="9" creationId="{9A9F48BB-9AA6-C95B-60DD-EAC6A1C77334}"/>
          </ac:spMkLst>
        </pc:spChg>
        <pc:spChg chg="add del mod">
          <ac:chgData name="Edy Saul Serrano Arostegui" userId="aacf2d46ce9b27cb" providerId="LiveId" clId="{8F33DA2A-B61B-4F4C-8068-D960FBB92F30}" dt="2025-04-01T23:08:28.181" v="58" actId="478"/>
          <ac:spMkLst>
            <pc:docMk/>
            <pc:sldMk cId="3062224107" sldId="300"/>
            <ac:spMk id="11" creationId="{75F1D44A-8778-1E4F-63CD-B319A7414FA2}"/>
          </ac:spMkLst>
        </pc:spChg>
        <pc:spChg chg="add del mod">
          <ac:chgData name="Edy Saul Serrano Arostegui" userId="aacf2d46ce9b27cb" providerId="LiveId" clId="{8F33DA2A-B61B-4F4C-8068-D960FBB92F30}" dt="2025-04-01T23:08:31.875" v="60" actId="478"/>
          <ac:spMkLst>
            <pc:docMk/>
            <pc:sldMk cId="3062224107" sldId="300"/>
            <ac:spMk id="13" creationId="{FDDA1BDD-0564-CD54-8513-E8A7A5FEF116}"/>
          </ac:spMkLst>
        </pc:spChg>
        <pc:spChg chg="mod">
          <ac:chgData name="Edy Saul Serrano Arostegui" userId="aacf2d46ce9b27cb" providerId="LiveId" clId="{8F33DA2A-B61B-4F4C-8068-D960FBB92F30}" dt="2025-04-01T23:07:59.708" v="48" actId="20577"/>
          <ac:spMkLst>
            <pc:docMk/>
            <pc:sldMk cId="3062224107" sldId="300"/>
            <ac:spMk id="550" creationId="{CCC152BD-A695-5EB2-EA4F-FD4D48EE75CA}"/>
          </ac:spMkLst>
        </pc:spChg>
        <pc:spChg chg="del">
          <ac:chgData name="Edy Saul Serrano Arostegui" userId="aacf2d46ce9b27cb" providerId="LiveId" clId="{8F33DA2A-B61B-4F4C-8068-D960FBB92F30}" dt="2025-04-01T23:08:13.351" v="49" actId="478"/>
          <ac:spMkLst>
            <pc:docMk/>
            <pc:sldMk cId="3062224107" sldId="300"/>
            <ac:spMk id="551" creationId="{62D3ABE5-AE8D-2F2F-053E-9E9BE099C8CE}"/>
          </ac:spMkLst>
        </pc:spChg>
        <pc:spChg chg="del">
          <ac:chgData name="Edy Saul Serrano Arostegui" userId="aacf2d46ce9b27cb" providerId="LiveId" clId="{8F33DA2A-B61B-4F4C-8068-D960FBB92F30}" dt="2025-04-01T23:08:22.637" v="55" actId="478"/>
          <ac:spMkLst>
            <pc:docMk/>
            <pc:sldMk cId="3062224107" sldId="300"/>
            <ac:spMk id="552" creationId="{B8877978-BB8D-B104-B4D0-A51A656F2EAA}"/>
          </ac:spMkLst>
        </pc:spChg>
        <pc:spChg chg="del">
          <ac:chgData name="Edy Saul Serrano Arostegui" userId="aacf2d46ce9b27cb" providerId="LiveId" clId="{8F33DA2A-B61B-4F4C-8068-D960FBB92F30}" dt="2025-04-01T23:08:16.415" v="51" actId="478"/>
          <ac:spMkLst>
            <pc:docMk/>
            <pc:sldMk cId="3062224107" sldId="300"/>
            <ac:spMk id="553" creationId="{BE59C978-9F40-FEE7-6C5C-90827EAD3F78}"/>
          </ac:spMkLst>
        </pc:spChg>
        <pc:spChg chg="mod">
          <ac:chgData name="Edy Saul Serrano Arostegui" userId="aacf2d46ce9b27cb" providerId="LiveId" clId="{8F33DA2A-B61B-4F4C-8068-D960FBB92F30}" dt="2025-04-01T23:08:41.018" v="61" actId="1076"/>
          <ac:spMkLst>
            <pc:docMk/>
            <pc:sldMk cId="3062224107" sldId="300"/>
            <ac:spMk id="554" creationId="{2374048F-34C5-265D-AA25-4CC33BFD2AE6}"/>
          </ac:spMkLst>
        </pc:spChg>
        <pc:spChg chg="mod">
          <ac:chgData name="Edy Saul Serrano Arostegui" userId="aacf2d46ce9b27cb" providerId="LiveId" clId="{8F33DA2A-B61B-4F4C-8068-D960FBB92F30}" dt="2025-04-01T23:08:52.791" v="63" actId="1076"/>
          <ac:spMkLst>
            <pc:docMk/>
            <pc:sldMk cId="3062224107" sldId="300"/>
            <ac:spMk id="555" creationId="{AFDA8A41-4CFD-61B8-DF7F-85073EE671CF}"/>
          </ac:spMkLst>
        </pc:spChg>
        <pc:spChg chg="mod">
          <ac:chgData name="Edy Saul Serrano Arostegui" userId="aacf2d46ce9b27cb" providerId="LiveId" clId="{8F33DA2A-B61B-4F4C-8068-D960FBB92F30}" dt="2025-04-01T23:08:46.755" v="62" actId="1076"/>
          <ac:spMkLst>
            <pc:docMk/>
            <pc:sldMk cId="3062224107" sldId="300"/>
            <ac:spMk id="556" creationId="{4859A2F9-A24C-59CE-0718-9838401DF007}"/>
          </ac:spMkLst>
        </pc:spChg>
        <pc:spChg chg="mod">
          <ac:chgData name="Edy Saul Serrano Arostegui" userId="aacf2d46ce9b27cb" providerId="LiveId" clId="{8F33DA2A-B61B-4F4C-8068-D960FBB92F30}" dt="2025-04-01T23:10:40.742" v="99" actId="20577"/>
          <ac:spMkLst>
            <pc:docMk/>
            <pc:sldMk cId="3062224107" sldId="300"/>
            <ac:spMk id="557" creationId="{ADCC6FB9-5C9B-0230-D4BE-C50971DA7944}"/>
          </ac:spMkLst>
        </pc:spChg>
        <pc:spChg chg="mod">
          <ac:chgData name="Edy Saul Serrano Arostegui" userId="aacf2d46ce9b27cb" providerId="LiveId" clId="{8F33DA2A-B61B-4F4C-8068-D960FBB92F30}" dt="2025-04-01T23:11:38.303" v="103" actId="14100"/>
          <ac:spMkLst>
            <pc:docMk/>
            <pc:sldMk cId="3062224107" sldId="300"/>
            <ac:spMk id="558" creationId="{66B7D107-F340-747D-5412-96CBF6B01D30}"/>
          </ac:spMkLst>
        </pc:spChg>
        <pc:spChg chg="mod">
          <ac:chgData name="Edy Saul Serrano Arostegui" userId="aacf2d46ce9b27cb" providerId="LiveId" clId="{8F33DA2A-B61B-4F4C-8068-D960FBB92F30}" dt="2025-04-01T23:12:20.107" v="141" actId="14100"/>
          <ac:spMkLst>
            <pc:docMk/>
            <pc:sldMk cId="3062224107" sldId="300"/>
            <ac:spMk id="559" creationId="{6DACC511-6478-0C48-D287-9F68E109981C}"/>
          </ac:spMkLst>
        </pc:spChg>
        <pc:spChg chg="del">
          <ac:chgData name="Edy Saul Serrano Arostegui" userId="aacf2d46ce9b27cb" providerId="LiveId" clId="{8F33DA2A-B61B-4F4C-8068-D960FBB92F30}" dt="2025-04-01T23:08:19.681" v="53" actId="478"/>
          <ac:spMkLst>
            <pc:docMk/>
            <pc:sldMk cId="3062224107" sldId="300"/>
            <ac:spMk id="560" creationId="{4F2B6761-DBEA-0ADB-79D4-1A37835E17CF}"/>
          </ac:spMkLst>
        </pc:spChg>
        <pc:spChg chg="del">
          <ac:chgData name="Edy Saul Serrano Arostegui" userId="aacf2d46ce9b27cb" providerId="LiveId" clId="{8F33DA2A-B61B-4F4C-8068-D960FBB92F30}" dt="2025-04-01T23:08:30.011" v="59" actId="478"/>
          <ac:spMkLst>
            <pc:docMk/>
            <pc:sldMk cId="3062224107" sldId="300"/>
            <ac:spMk id="561" creationId="{4CDBA9B2-3CFB-6B8D-B9D2-71FBECCD26FE}"/>
          </ac:spMkLst>
        </pc:spChg>
        <pc:spChg chg="del">
          <ac:chgData name="Edy Saul Serrano Arostegui" userId="aacf2d46ce9b27cb" providerId="LiveId" clId="{8F33DA2A-B61B-4F4C-8068-D960FBB92F30}" dt="2025-04-01T23:08:26.034" v="57" actId="478"/>
          <ac:spMkLst>
            <pc:docMk/>
            <pc:sldMk cId="3062224107" sldId="300"/>
            <ac:spMk id="562" creationId="{5A74AD58-D65E-9094-6CE4-ADE2E7C9CA2F}"/>
          </ac:spMkLst>
        </pc:spChg>
      </pc:sldChg>
      <pc:sldChg chg="modSp add mod">
        <pc:chgData name="Edy Saul Serrano Arostegui" userId="aacf2d46ce9b27cb" providerId="LiveId" clId="{8F33DA2A-B61B-4F4C-8068-D960FBB92F30}" dt="2025-04-01T23:41:20.217" v="192" actId="20577"/>
        <pc:sldMkLst>
          <pc:docMk/>
          <pc:sldMk cId="3237779926" sldId="301"/>
        </pc:sldMkLst>
        <pc:spChg chg="mod">
          <ac:chgData name="Edy Saul Serrano Arostegui" userId="aacf2d46ce9b27cb" providerId="LiveId" clId="{8F33DA2A-B61B-4F4C-8068-D960FBB92F30}" dt="2025-04-01T23:41:20.217" v="192" actId="20577"/>
          <ac:spMkLst>
            <pc:docMk/>
            <pc:sldMk cId="3237779926" sldId="301"/>
            <ac:spMk id="567" creationId="{2819593C-CD53-DD1D-D17C-56B542A6F967}"/>
          </ac:spMkLst>
        </pc:spChg>
        <pc:spChg chg="mod">
          <ac:chgData name="Edy Saul Serrano Arostegui" userId="aacf2d46ce9b27cb" providerId="LiveId" clId="{8F33DA2A-B61B-4F4C-8068-D960FBB92F30}" dt="2025-04-01T23:40:23.806" v="180" actId="20577"/>
          <ac:spMkLst>
            <pc:docMk/>
            <pc:sldMk cId="3237779926" sldId="301"/>
            <ac:spMk id="569" creationId="{2B8EDBB3-C2CD-04FB-B34B-AF2DD5F2E8F8}"/>
          </ac:spMkLst>
        </pc:spChg>
      </pc:sldChg>
      <pc:sldChg chg="modSp add mod">
        <pc:chgData name="Edy Saul Serrano Arostegui" userId="aacf2d46ce9b27cb" providerId="LiveId" clId="{8F33DA2A-B61B-4F4C-8068-D960FBB92F30}" dt="2025-04-01T23:41:52.173" v="196" actId="20577"/>
        <pc:sldMkLst>
          <pc:docMk/>
          <pc:sldMk cId="2491971963" sldId="302"/>
        </pc:sldMkLst>
        <pc:spChg chg="mod">
          <ac:chgData name="Edy Saul Serrano Arostegui" userId="aacf2d46ce9b27cb" providerId="LiveId" clId="{8F33DA2A-B61B-4F4C-8068-D960FBB92F30}" dt="2025-04-01T23:41:52.173" v="196" actId="20577"/>
          <ac:spMkLst>
            <pc:docMk/>
            <pc:sldMk cId="2491971963" sldId="302"/>
            <ac:spMk id="567" creationId="{6A87D05B-4FA1-A204-474C-4B7352055F7B}"/>
          </ac:spMkLst>
        </pc:spChg>
        <pc:spChg chg="mod">
          <ac:chgData name="Edy Saul Serrano Arostegui" userId="aacf2d46ce9b27cb" providerId="LiveId" clId="{8F33DA2A-B61B-4F4C-8068-D960FBB92F30}" dt="2025-04-01T23:40:28.452" v="182" actId="20577"/>
          <ac:spMkLst>
            <pc:docMk/>
            <pc:sldMk cId="2491971963" sldId="302"/>
            <ac:spMk id="569" creationId="{D6E7DBDC-D95B-7A60-A896-37C762F23FC9}"/>
          </ac:spMkLst>
        </pc:spChg>
      </pc:sldChg>
      <pc:sldChg chg="modSp add mod">
        <pc:chgData name="Edy Saul Serrano Arostegui" userId="aacf2d46ce9b27cb" providerId="LiveId" clId="{8F33DA2A-B61B-4F4C-8068-D960FBB92F30}" dt="2025-04-01T23:43:58.213" v="215" actId="1076"/>
        <pc:sldMkLst>
          <pc:docMk/>
          <pc:sldMk cId="2853459709" sldId="303"/>
        </pc:sldMkLst>
        <pc:spChg chg="mod">
          <ac:chgData name="Edy Saul Serrano Arostegui" userId="aacf2d46ce9b27cb" providerId="LiveId" clId="{8F33DA2A-B61B-4F4C-8068-D960FBB92F30}" dt="2025-04-01T23:43:58.213" v="215" actId="1076"/>
          <ac:spMkLst>
            <pc:docMk/>
            <pc:sldMk cId="2853459709" sldId="303"/>
            <ac:spMk id="567" creationId="{371C4E60-0DCC-B98A-84D1-B2A7A8346E99}"/>
          </ac:spMkLst>
        </pc:spChg>
        <pc:spChg chg="mod">
          <ac:chgData name="Edy Saul Serrano Arostegui" userId="aacf2d46ce9b27cb" providerId="LiveId" clId="{8F33DA2A-B61B-4F4C-8068-D960FBB92F30}" dt="2025-04-01T23:40:37.854" v="186" actId="20577"/>
          <ac:spMkLst>
            <pc:docMk/>
            <pc:sldMk cId="2853459709" sldId="303"/>
            <ac:spMk id="569" creationId="{9BADBA37-72D8-074D-3851-A5AA21A9F157}"/>
          </ac:spMkLst>
        </pc:spChg>
      </pc:sldChg>
      <pc:sldChg chg="modSp add mod">
        <pc:chgData name="Edy Saul Serrano Arostegui" userId="aacf2d46ce9b27cb" providerId="LiveId" clId="{8F33DA2A-B61B-4F4C-8068-D960FBB92F30}" dt="2025-04-02T01:37:12.410" v="3166" actId="1076"/>
        <pc:sldMkLst>
          <pc:docMk/>
          <pc:sldMk cId="3464375694" sldId="304"/>
        </pc:sldMkLst>
        <pc:spChg chg="mod">
          <ac:chgData name="Edy Saul Serrano Arostegui" userId="aacf2d46ce9b27cb" providerId="LiveId" clId="{8F33DA2A-B61B-4F4C-8068-D960FBB92F30}" dt="2025-04-02T01:37:12.410" v="3166" actId="1076"/>
          <ac:spMkLst>
            <pc:docMk/>
            <pc:sldMk cId="3464375694" sldId="304"/>
            <ac:spMk id="567" creationId="{9FAD8EC0-70CD-38A5-8A84-84F079EE64FD}"/>
          </ac:spMkLst>
        </pc:spChg>
        <pc:spChg chg="mod">
          <ac:chgData name="Edy Saul Serrano Arostegui" userId="aacf2d46ce9b27cb" providerId="LiveId" clId="{8F33DA2A-B61B-4F4C-8068-D960FBB92F30}" dt="2025-04-01T23:40:43.352" v="188" actId="20577"/>
          <ac:spMkLst>
            <pc:docMk/>
            <pc:sldMk cId="3464375694" sldId="304"/>
            <ac:spMk id="569" creationId="{ABC94D74-C61F-7A7C-375E-F79DC2A0F440}"/>
          </ac:spMkLst>
        </pc:spChg>
      </pc:sldChg>
      <pc:sldChg chg="delSp modSp add mod setBg">
        <pc:chgData name="Edy Saul Serrano Arostegui" userId="aacf2d46ce9b27cb" providerId="LiveId" clId="{8F33DA2A-B61B-4F4C-8068-D960FBB92F30}" dt="2025-04-02T00:08:20.686" v="466" actId="20577"/>
        <pc:sldMkLst>
          <pc:docMk/>
          <pc:sldMk cId="1455099" sldId="305"/>
        </pc:sldMkLst>
        <pc:spChg chg="mod">
          <ac:chgData name="Edy Saul Serrano Arostegui" userId="aacf2d46ce9b27cb" providerId="LiveId" clId="{8F33DA2A-B61B-4F4C-8068-D960FBB92F30}" dt="2025-04-02T00:05:44.603" v="442" actId="14100"/>
          <ac:spMkLst>
            <pc:docMk/>
            <pc:sldMk cId="1455099" sldId="305"/>
            <ac:spMk id="1173" creationId="{A111B3AF-D01F-A351-DB8D-621BDEC6690F}"/>
          </ac:spMkLst>
        </pc:spChg>
        <pc:spChg chg="mod">
          <ac:chgData name="Edy Saul Serrano Arostegui" userId="aacf2d46ce9b27cb" providerId="LiveId" clId="{8F33DA2A-B61B-4F4C-8068-D960FBB92F30}" dt="2025-04-02T00:08:20.686" v="466" actId="20577"/>
          <ac:spMkLst>
            <pc:docMk/>
            <pc:sldMk cId="1455099" sldId="305"/>
            <ac:spMk id="1174" creationId="{99BCE270-1D8B-5802-829C-747ECA91DC6F}"/>
          </ac:spMkLst>
        </pc:spChg>
        <pc:spChg chg="del">
          <ac:chgData name="Edy Saul Serrano Arostegui" userId="aacf2d46ce9b27cb" providerId="LiveId" clId="{8F33DA2A-B61B-4F4C-8068-D960FBB92F30}" dt="2025-04-02T00:04:43.938" v="437" actId="478"/>
          <ac:spMkLst>
            <pc:docMk/>
            <pc:sldMk cId="1455099" sldId="305"/>
            <ac:spMk id="1175" creationId="{31224B2B-6AB5-33DE-DA6C-B08495D596FE}"/>
          </ac:spMkLst>
        </pc:spChg>
        <pc:spChg chg="mod">
          <ac:chgData name="Edy Saul Serrano Arostegui" userId="aacf2d46ce9b27cb" providerId="LiveId" clId="{8F33DA2A-B61B-4F4C-8068-D960FBB92F30}" dt="2025-04-02T00:06:57.843" v="452" actId="20577"/>
          <ac:spMkLst>
            <pc:docMk/>
            <pc:sldMk cId="1455099" sldId="305"/>
            <ac:spMk id="1176" creationId="{F47BE03C-230B-C2F9-5AB8-EFD5675C3F21}"/>
          </ac:spMkLst>
        </pc:spChg>
        <pc:spChg chg="del">
          <ac:chgData name="Edy Saul Serrano Arostegui" userId="aacf2d46ce9b27cb" providerId="LiveId" clId="{8F33DA2A-B61B-4F4C-8068-D960FBB92F30}" dt="2025-04-02T00:04:41.017" v="436" actId="478"/>
          <ac:spMkLst>
            <pc:docMk/>
            <pc:sldMk cId="1455099" sldId="305"/>
            <ac:spMk id="1177" creationId="{1F0E0566-7F28-8D75-B2CD-5C4706DD5BE4}"/>
          </ac:spMkLst>
        </pc:spChg>
        <pc:spChg chg="mod">
          <ac:chgData name="Edy Saul Serrano Arostegui" userId="aacf2d46ce9b27cb" providerId="LiveId" clId="{8F33DA2A-B61B-4F4C-8068-D960FBB92F30}" dt="2025-04-02T00:06:20.788" v="448" actId="1076"/>
          <ac:spMkLst>
            <pc:docMk/>
            <pc:sldMk cId="1455099" sldId="305"/>
            <ac:spMk id="1178" creationId="{148718D5-C5E3-4757-3ECC-E8C22ADA74DE}"/>
          </ac:spMkLst>
        </pc:spChg>
        <pc:spChg chg="del mod">
          <ac:chgData name="Edy Saul Serrano Arostegui" userId="aacf2d46ce9b27cb" providerId="LiveId" clId="{8F33DA2A-B61B-4F4C-8068-D960FBB92F30}" dt="2025-04-02T00:04:35.746" v="435" actId="478"/>
          <ac:spMkLst>
            <pc:docMk/>
            <pc:sldMk cId="1455099" sldId="305"/>
            <ac:spMk id="1179" creationId="{221FE9C9-E31A-B3BE-5203-73DEE58B2B93}"/>
          </ac:spMkLst>
        </pc:spChg>
        <pc:spChg chg="del">
          <ac:chgData name="Edy Saul Serrano Arostegui" userId="aacf2d46ce9b27cb" providerId="LiveId" clId="{8F33DA2A-B61B-4F4C-8068-D960FBB92F30}" dt="2025-04-02T00:03:26.117" v="424" actId="478"/>
          <ac:spMkLst>
            <pc:docMk/>
            <pc:sldMk cId="1455099" sldId="305"/>
            <ac:spMk id="1180" creationId="{40C73D92-D260-EBDC-1E29-1AE63DB020E2}"/>
          </ac:spMkLst>
        </pc:spChg>
        <pc:spChg chg="mod">
          <ac:chgData name="Edy Saul Serrano Arostegui" userId="aacf2d46ce9b27cb" providerId="LiveId" clId="{8F33DA2A-B61B-4F4C-8068-D960FBB92F30}" dt="2025-04-02T00:04:17.188" v="430" actId="1076"/>
          <ac:spMkLst>
            <pc:docMk/>
            <pc:sldMk cId="1455099" sldId="305"/>
            <ac:spMk id="1181" creationId="{C24D2974-4B34-EBD8-3487-F8D8EAD9496D}"/>
          </ac:spMkLst>
        </pc:spChg>
        <pc:spChg chg="mod">
          <ac:chgData name="Edy Saul Serrano Arostegui" userId="aacf2d46ce9b27cb" providerId="LiveId" clId="{8F33DA2A-B61B-4F4C-8068-D960FBB92F30}" dt="2025-04-02T00:04:24.140" v="432" actId="1076"/>
          <ac:spMkLst>
            <pc:docMk/>
            <pc:sldMk cId="1455099" sldId="305"/>
            <ac:spMk id="1182" creationId="{7DA8925E-EDE8-1996-C8C1-D71C03CED251}"/>
          </ac:spMkLst>
        </pc:spChg>
        <pc:spChg chg="mod">
          <ac:chgData name="Edy Saul Serrano Arostegui" userId="aacf2d46ce9b27cb" providerId="LiveId" clId="{8F33DA2A-B61B-4F4C-8068-D960FBB92F30}" dt="2025-04-02T00:04:27.030" v="433" actId="1076"/>
          <ac:spMkLst>
            <pc:docMk/>
            <pc:sldMk cId="1455099" sldId="305"/>
            <ac:spMk id="1183" creationId="{804E06F2-D79D-055A-EF44-CFEDAE97B914}"/>
          </ac:spMkLst>
        </pc:spChg>
        <pc:picChg chg="del">
          <ac:chgData name="Edy Saul Serrano Arostegui" userId="aacf2d46ce9b27cb" providerId="LiveId" clId="{8F33DA2A-B61B-4F4C-8068-D960FBB92F30}" dt="2025-04-02T00:03:19.250" v="423" actId="478"/>
          <ac:picMkLst>
            <pc:docMk/>
            <pc:sldMk cId="1455099" sldId="305"/>
            <ac:picMk id="1172" creationId="{6C6499B2-10B6-A267-28F1-C997F405BF95}"/>
          </ac:picMkLst>
        </pc:picChg>
      </pc:sldChg>
      <pc:sldChg chg="modSp add mod setBg">
        <pc:chgData name="Edy Saul Serrano Arostegui" userId="aacf2d46ce9b27cb" providerId="LiveId" clId="{8F33DA2A-B61B-4F4C-8068-D960FBB92F30}" dt="2025-04-02T00:18:49.753" v="594" actId="255"/>
        <pc:sldMkLst>
          <pc:docMk/>
          <pc:sldMk cId="421278601" sldId="306"/>
        </pc:sldMkLst>
        <pc:spChg chg="mod">
          <ac:chgData name="Edy Saul Serrano Arostegui" userId="aacf2d46ce9b27cb" providerId="LiveId" clId="{8F33DA2A-B61B-4F4C-8068-D960FBB92F30}" dt="2025-04-02T00:12:12.408" v="486" actId="1076"/>
          <ac:spMkLst>
            <pc:docMk/>
            <pc:sldMk cId="421278601" sldId="306"/>
            <ac:spMk id="2526" creationId="{97C57239-8B64-9611-3872-FA4FA076071B}"/>
          </ac:spMkLst>
        </pc:spChg>
        <pc:spChg chg="mod">
          <ac:chgData name="Edy Saul Serrano Arostegui" userId="aacf2d46ce9b27cb" providerId="LiveId" clId="{8F33DA2A-B61B-4F4C-8068-D960FBB92F30}" dt="2025-04-02T00:18:49.753" v="594" actId="255"/>
          <ac:spMkLst>
            <pc:docMk/>
            <pc:sldMk cId="421278601" sldId="306"/>
            <ac:spMk id="2527" creationId="{443F6E0F-6291-3E50-6421-8FAD1F508420}"/>
          </ac:spMkLst>
        </pc:spChg>
      </pc:sldChg>
      <pc:sldChg chg="modSp add mod">
        <pc:chgData name="Edy Saul Serrano Arostegui" userId="aacf2d46ce9b27cb" providerId="LiveId" clId="{8F33DA2A-B61B-4F4C-8068-D960FBB92F30}" dt="2025-04-02T00:33:12.165" v="922" actId="20577"/>
        <pc:sldMkLst>
          <pc:docMk/>
          <pc:sldMk cId="3104878137" sldId="307"/>
        </pc:sldMkLst>
        <pc:spChg chg="mod">
          <ac:chgData name="Edy Saul Serrano Arostegui" userId="aacf2d46ce9b27cb" providerId="LiveId" clId="{8F33DA2A-B61B-4F4C-8068-D960FBB92F30}" dt="2025-04-02T00:33:12.165" v="922" actId="20577"/>
          <ac:spMkLst>
            <pc:docMk/>
            <pc:sldMk cId="3104878137" sldId="307"/>
            <ac:spMk id="3" creationId="{BFF21459-DAFF-242C-66F2-D310F9BD3143}"/>
          </ac:spMkLst>
        </pc:spChg>
        <pc:spChg chg="mod">
          <ac:chgData name="Edy Saul Serrano Arostegui" userId="aacf2d46ce9b27cb" providerId="LiveId" clId="{8F33DA2A-B61B-4F4C-8068-D960FBB92F30}" dt="2025-04-02T00:30:07.388" v="865" actId="20577"/>
          <ac:spMkLst>
            <pc:docMk/>
            <pc:sldMk cId="3104878137" sldId="307"/>
            <ac:spMk id="6" creationId="{D962C735-5DFA-27C3-B47E-4BE492291946}"/>
          </ac:spMkLst>
        </pc:spChg>
        <pc:spChg chg="mod">
          <ac:chgData name="Edy Saul Serrano Arostegui" userId="aacf2d46ce9b27cb" providerId="LiveId" clId="{8F33DA2A-B61B-4F4C-8068-D960FBB92F30}" dt="2025-04-02T00:28:10.048" v="597" actId="20577"/>
          <ac:spMkLst>
            <pc:docMk/>
            <pc:sldMk cId="3104878137" sldId="307"/>
            <ac:spMk id="812" creationId="{A252BEAA-99D7-989A-621F-6B0BCDD316FC}"/>
          </ac:spMkLst>
        </pc:spChg>
      </pc:sldChg>
      <pc:sldChg chg="modSp add mod setBg">
        <pc:chgData name="Edy Saul Serrano Arostegui" userId="aacf2d46ce9b27cb" providerId="LiveId" clId="{8F33DA2A-B61B-4F4C-8068-D960FBB92F30}" dt="2025-04-02T00:35:59.240" v="1053" actId="20577"/>
        <pc:sldMkLst>
          <pc:docMk/>
          <pc:sldMk cId="3417498435" sldId="308"/>
        </pc:sldMkLst>
        <pc:spChg chg="mod">
          <ac:chgData name="Edy Saul Serrano Arostegui" userId="aacf2d46ce9b27cb" providerId="LiveId" clId="{8F33DA2A-B61B-4F4C-8068-D960FBB92F30}" dt="2025-04-02T00:35:59.240" v="1053" actId="20577"/>
          <ac:spMkLst>
            <pc:docMk/>
            <pc:sldMk cId="3417498435" sldId="308"/>
            <ac:spMk id="786" creationId="{A522A125-4DEF-826D-5AB1-C5408BF1411E}"/>
          </ac:spMkLst>
        </pc:spChg>
        <pc:spChg chg="mod">
          <ac:chgData name="Edy Saul Serrano Arostegui" userId="aacf2d46ce9b27cb" providerId="LiveId" clId="{8F33DA2A-B61B-4F4C-8068-D960FBB92F30}" dt="2025-04-02T00:34:38.084" v="937" actId="14100"/>
          <ac:spMkLst>
            <pc:docMk/>
            <pc:sldMk cId="3417498435" sldId="308"/>
            <ac:spMk id="787" creationId="{1F3EF8EE-570B-747A-0F67-B6F5F8B48F38}"/>
          </ac:spMkLst>
        </pc:spChg>
      </pc:sldChg>
      <pc:sldChg chg="modSp add mod">
        <pc:chgData name="Edy Saul Serrano Arostegui" userId="aacf2d46ce9b27cb" providerId="LiveId" clId="{8F33DA2A-B61B-4F4C-8068-D960FBB92F30}" dt="2025-04-02T00:37:13.427" v="1063" actId="20577"/>
        <pc:sldMkLst>
          <pc:docMk/>
          <pc:sldMk cId="1442071022" sldId="309"/>
        </pc:sldMkLst>
        <pc:spChg chg="mod">
          <ac:chgData name="Edy Saul Serrano Arostegui" userId="aacf2d46ce9b27cb" providerId="LiveId" clId="{8F33DA2A-B61B-4F4C-8068-D960FBB92F30}" dt="2025-04-02T00:36:41.360" v="1057" actId="20577"/>
          <ac:spMkLst>
            <pc:docMk/>
            <pc:sldMk cId="1442071022" sldId="309"/>
            <ac:spMk id="1173" creationId="{E2EDD4F6-0D15-D883-2249-1DDFD464B283}"/>
          </ac:spMkLst>
        </pc:spChg>
        <pc:spChg chg="mod">
          <ac:chgData name="Edy Saul Serrano Arostegui" userId="aacf2d46ce9b27cb" providerId="LiveId" clId="{8F33DA2A-B61B-4F4C-8068-D960FBB92F30}" dt="2025-04-02T00:37:11.091" v="1062" actId="20577"/>
          <ac:spMkLst>
            <pc:docMk/>
            <pc:sldMk cId="1442071022" sldId="309"/>
            <ac:spMk id="1174" creationId="{0C7C361E-5D11-34C8-668E-1305152685CD}"/>
          </ac:spMkLst>
        </pc:spChg>
        <pc:spChg chg="mod">
          <ac:chgData name="Edy Saul Serrano Arostegui" userId="aacf2d46ce9b27cb" providerId="LiveId" clId="{8F33DA2A-B61B-4F4C-8068-D960FBB92F30}" dt="2025-04-02T00:37:09.807" v="1061" actId="20577"/>
          <ac:spMkLst>
            <pc:docMk/>
            <pc:sldMk cId="1442071022" sldId="309"/>
            <ac:spMk id="1176" creationId="{C8108765-935A-FE86-E6D5-808F1ED81F39}"/>
          </ac:spMkLst>
        </pc:spChg>
        <pc:spChg chg="mod">
          <ac:chgData name="Edy Saul Serrano Arostegui" userId="aacf2d46ce9b27cb" providerId="LiveId" clId="{8F33DA2A-B61B-4F4C-8068-D960FBB92F30}" dt="2025-04-02T00:37:13.427" v="1063" actId="20577"/>
          <ac:spMkLst>
            <pc:docMk/>
            <pc:sldMk cId="1442071022" sldId="309"/>
            <ac:spMk id="1178" creationId="{5A2E5DB1-FB09-82B8-CA90-536EFB77453F}"/>
          </ac:spMkLst>
        </pc:spChg>
      </pc:sldChg>
      <pc:sldChg chg="add del">
        <pc:chgData name="Edy Saul Serrano Arostegui" userId="aacf2d46ce9b27cb" providerId="LiveId" clId="{8F33DA2A-B61B-4F4C-8068-D960FBB92F30}" dt="2025-04-02T00:41:47.744" v="1066" actId="47"/>
        <pc:sldMkLst>
          <pc:docMk/>
          <pc:sldMk cId="2024572573" sldId="310"/>
        </pc:sldMkLst>
      </pc:sldChg>
      <pc:sldChg chg="modSp add mod setBg">
        <pc:chgData name="Edy Saul Serrano Arostegui" userId="aacf2d46ce9b27cb" providerId="LiveId" clId="{8F33DA2A-B61B-4F4C-8068-D960FBB92F30}" dt="2025-04-02T00:53:21.608" v="1797" actId="1076"/>
        <pc:sldMkLst>
          <pc:docMk/>
          <pc:sldMk cId="2626580851" sldId="310"/>
        </pc:sldMkLst>
        <pc:spChg chg="mod">
          <ac:chgData name="Edy Saul Serrano Arostegui" userId="aacf2d46ce9b27cb" providerId="LiveId" clId="{8F33DA2A-B61B-4F4C-8068-D960FBB92F30}" dt="2025-04-02T00:51:53.996" v="1718" actId="14100"/>
          <ac:spMkLst>
            <pc:docMk/>
            <pc:sldMk cId="2626580851" sldId="310"/>
            <ac:spMk id="1023" creationId="{5F3BF043-663B-AC70-B90F-BF3B4BE90165}"/>
          </ac:spMkLst>
        </pc:spChg>
        <pc:spChg chg="mod">
          <ac:chgData name="Edy Saul Serrano Arostegui" userId="aacf2d46ce9b27cb" providerId="LiveId" clId="{8F33DA2A-B61B-4F4C-8068-D960FBB92F30}" dt="2025-04-02T00:53:21.608" v="1797" actId="1076"/>
          <ac:spMkLst>
            <pc:docMk/>
            <pc:sldMk cId="2626580851" sldId="310"/>
            <ac:spMk id="1024" creationId="{5C1029D9-26F2-059E-DD4F-B83E815D6BFF}"/>
          </ac:spMkLst>
        </pc:spChg>
        <pc:spChg chg="mod">
          <ac:chgData name="Edy Saul Serrano Arostegui" userId="aacf2d46ce9b27cb" providerId="LiveId" clId="{8F33DA2A-B61B-4F4C-8068-D960FBB92F30}" dt="2025-04-02T00:48:33.445" v="1498" actId="1076"/>
          <ac:spMkLst>
            <pc:docMk/>
            <pc:sldMk cId="2626580851" sldId="310"/>
            <ac:spMk id="1065" creationId="{E8A31B74-8CC8-D63A-ECAA-EE4050C0D55D}"/>
          </ac:spMkLst>
        </pc:spChg>
        <pc:spChg chg="mod">
          <ac:chgData name="Edy Saul Serrano Arostegui" userId="aacf2d46ce9b27cb" providerId="LiveId" clId="{8F33DA2A-B61B-4F4C-8068-D960FBB92F30}" dt="2025-04-02T00:52:23.855" v="1751" actId="1076"/>
          <ac:spMkLst>
            <pc:docMk/>
            <pc:sldMk cId="2626580851" sldId="310"/>
            <ac:spMk id="1066" creationId="{A37F2F81-E7F8-AC88-E2F7-1313757C5E0F}"/>
          </ac:spMkLst>
        </pc:spChg>
        <pc:grpChg chg="mod">
          <ac:chgData name="Edy Saul Serrano Arostegui" userId="aacf2d46ce9b27cb" providerId="LiveId" clId="{8F33DA2A-B61B-4F4C-8068-D960FBB92F30}" dt="2025-04-02T00:47:44.445" v="1487" actId="1076"/>
          <ac:grpSpMkLst>
            <pc:docMk/>
            <pc:sldMk cId="2626580851" sldId="310"/>
            <ac:grpSpMk id="1025" creationId="{33B8B2B8-FA99-BA50-1853-A6A2B99B55EF}"/>
          </ac:grpSpMkLst>
        </pc:grpChg>
        <pc:grpChg chg="mod">
          <ac:chgData name="Edy Saul Serrano Arostegui" userId="aacf2d46ce9b27cb" providerId="LiveId" clId="{8F33DA2A-B61B-4F4C-8068-D960FBB92F30}" dt="2025-04-02T00:48:28.455" v="1497" actId="1076"/>
          <ac:grpSpMkLst>
            <pc:docMk/>
            <pc:sldMk cId="2626580851" sldId="310"/>
            <ac:grpSpMk id="1054" creationId="{7C19BD0F-7266-4BFB-F307-7FD7A3A2D8A5}"/>
          </ac:grpSpMkLst>
        </pc:grpChg>
      </pc:sldChg>
      <pc:sldChg chg="addSp delSp modSp add mod">
        <pc:chgData name="Edy Saul Serrano Arostegui" userId="aacf2d46ce9b27cb" providerId="LiveId" clId="{8F33DA2A-B61B-4F4C-8068-D960FBB92F30}" dt="2025-04-02T01:20:01.015" v="3036" actId="1076"/>
        <pc:sldMkLst>
          <pc:docMk/>
          <pc:sldMk cId="155745916" sldId="311"/>
        </pc:sldMkLst>
        <pc:spChg chg="add del mod">
          <ac:chgData name="Edy Saul Serrano Arostegui" userId="aacf2d46ce9b27cb" providerId="LiveId" clId="{8F33DA2A-B61B-4F4C-8068-D960FBB92F30}" dt="2025-04-02T01:15:19.558" v="2805" actId="478"/>
          <ac:spMkLst>
            <pc:docMk/>
            <pc:sldMk cId="155745916" sldId="311"/>
            <ac:spMk id="3" creationId="{C848EB3A-ACD6-707B-CA39-D0D5A16B6380}"/>
          </ac:spMkLst>
        </pc:spChg>
        <pc:spChg chg="add del mod">
          <ac:chgData name="Edy Saul Serrano Arostegui" userId="aacf2d46ce9b27cb" providerId="LiveId" clId="{8F33DA2A-B61B-4F4C-8068-D960FBB92F30}" dt="2025-04-02T01:15:24.589" v="2807" actId="478"/>
          <ac:spMkLst>
            <pc:docMk/>
            <pc:sldMk cId="155745916" sldId="311"/>
            <ac:spMk id="5" creationId="{8E3D54BB-EE00-C314-4C97-4C04C507850C}"/>
          </ac:spMkLst>
        </pc:spChg>
        <pc:spChg chg="add del mod">
          <ac:chgData name="Edy Saul Serrano Arostegui" userId="aacf2d46ce9b27cb" providerId="LiveId" clId="{8F33DA2A-B61B-4F4C-8068-D960FBB92F30}" dt="2025-04-02T01:15:28.013" v="2809" actId="478"/>
          <ac:spMkLst>
            <pc:docMk/>
            <pc:sldMk cId="155745916" sldId="311"/>
            <ac:spMk id="7" creationId="{01B4934A-7CF2-F300-2B0A-16CEF05CE7FA}"/>
          </ac:spMkLst>
        </pc:spChg>
        <pc:spChg chg="add del mod">
          <ac:chgData name="Edy Saul Serrano Arostegui" userId="aacf2d46ce9b27cb" providerId="LiveId" clId="{8F33DA2A-B61B-4F4C-8068-D960FBB92F30}" dt="2025-04-02T01:15:29.828" v="2811" actId="478"/>
          <ac:spMkLst>
            <pc:docMk/>
            <pc:sldMk cId="155745916" sldId="311"/>
            <ac:spMk id="9" creationId="{2078D40E-E876-B04A-2A29-F5857ACF4584}"/>
          </ac:spMkLst>
        </pc:spChg>
        <pc:spChg chg="mod">
          <ac:chgData name="Edy Saul Serrano Arostegui" userId="aacf2d46ce9b27cb" providerId="LiveId" clId="{8F33DA2A-B61B-4F4C-8068-D960FBB92F30}" dt="2025-04-02T01:15:12.267" v="2803" actId="1076"/>
          <ac:spMkLst>
            <pc:docMk/>
            <pc:sldMk cId="155745916" sldId="311"/>
            <ac:spMk id="550" creationId="{E6154E8D-1279-A775-FB65-E8FE3B62B597}"/>
          </ac:spMkLst>
        </pc:spChg>
        <pc:spChg chg="del">
          <ac:chgData name="Edy Saul Serrano Arostegui" userId="aacf2d46ce9b27cb" providerId="LiveId" clId="{8F33DA2A-B61B-4F4C-8068-D960FBB92F30}" dt="2025-04-02T01:15:17.735" v="2804" actId="478"/>
          <ac:spMkLst>
            <pc:docMk/>
            <pc:sldMk cId="155745916" sldId="311"/>
            <ac:spMk id="551" creationId="{F7129C03-B440-AC6D-FAE1-D14A3FE46049}"/>
          </ac:spMkLst>
        </pc:spChg>
        <pc:spChg chg="del">
          <ac:chgData name="Edy Saul Serrano Arostegui" userId="aacf2d46ce9b27cb" providerId="LiveId" clId="{8F33DA2A-B61B-4F4C-8068-D960FBB92F30}" dt="2025-04-02T01:15:29.445" v="2810" actId="478"/>
          <ac:spMkLst>
            <pc:docMk/>
            <pc:sldMk cId="155745916" sldId="311"/>
            <ac:spMk id="552" creationId="{9ED25833-E1A2-BF8B-7532-8647CA97A1C2}"/>
          </ac:spMkLst>
        </pc:spChg>
        <pc:spChg chg="del">
          <ac:chgData name="Edy Saul Serrano Arostegui" userId="aacf2d46ce9b27cb" providerId="LiveId" clId="{8F33DA2A-B61B-4F4C-8068-D960FBB92F30}" dt="2025-04-02T01:15:22.567" v="2806" actId="478"/>
          <ac:spMkLst>
            <pc:docMk/>
            <pc:sldMk cId="155745916" sldId="311"/>
            <ac:spMk id="553" creationId="{5849751B-34B8-BE05-0EDA-E1BA8CC87806}"/>
          </ac:spMkLst>
        </pc:spChg>
        <pc:spChg chg="mod">
          <ac:chgData name="Edy Saul Serrano Arostegui" userId="aacf2d46ce9b27cb" providerId="LiveId" clId="{8F33DA2A-B61B-4F4C-8068-D960FBB92F30}" dt="2025-04-02T01:18:59.814" v="2958" actId="1076"/>
          <ac:spMkLst>
            <pc:docMk/>
            <pc:sldMk cId="155745916" sldId="311"/>
            <ac:spMk id="554" creationId="{BE5B0726-CCB6-466D-2242-9C584CB407F1}"/>
          </ac:spMkLst>
        </pc:spChg>
        <pc:spChg chg="mod">
          <ac:chgData name="Edy Saul Serrano Arostegui" userId="aacf2d46ce9b27cb" providerId="LiveId" clId="{8F33DA2A-B61B-4F4C-8068-D960FBB92F30}" dt="2025-04-02T01:18:56.101" v="2957" actId="1076"/>
          <ac:spMkLst>
            <pc:docMk/>
            <pc:sldMk cId="155745916" sldId="311"/>
            <ac:spMk id="555" creationId="{75294190-5627-3661-A21C-383DDDF27E2B}"/>
          </ac:spMkLst>
        </pc:spChg>
        <pc:spChg chg="mod">
          <ac:chgData name="Edy Saul Serrano Arostegui" userId="aacf2d46ce9b27cb" providerId="LiveId" clId="{8F33DA2A-B61B-4F4C-8068-D960FBB92F30}" dt="2025-04-02T01:14:05.659" v="2774" actId="1076"/>
          <ac:spMkLst>
            <pc:docMk/>
            <pc:sldMk cId="155745916" sldId="311"/>
            <ac:spMk id="556" creationId="{CB5B8475-E415-9882-DC27-72F54625B6D1}"/>
          </ac:spMkLst>
        </pc:spChg>
        <pc:spChg chg="mod">
          <ac:chgData name="Edy Saul Serrano Arostegui" userId="aacf2d46ce9b27cb" providerId="LiveId" clId="{8F33DA2A-B61B-4F4C-8068-D960FBB92F30}" dt="2025-04-02T01:16:29.979" v="2866" actId="12"/>
          <ac:spMkLst>
            <pc:docMk/>
            <pc:sldMk cId="155745916" sldId="311"/>
            <ac:spMk id="557" creationId="{5730507E-4C77-88F4-EE0F-440301DFECA6}"/>
          </ac:spMkLst>
        </pc:spChg>
        <pc:spChg chg="mod">
          <ac:chgData name="Edy Saul Serrano Arostegui" userId="aacf2d46ce9b27cb" providerId="LiveId" clId="{8F33DA2A-B61B-4F4C-8068-D960FBB92F30}" dt="2025-04-02T01:18:09.322" v="2926" actId="1076"/>
          <ac:spMkLst>
            <pc:docMk/>
            <pc:sldMk cId="155745916" sldId="311"/>
            <ac:spMk id="558" creationId="{E6B875FC-FF3F-806A-789E-06CBD0229273}"/>
          </ac:spMkLst>
        </pc:spChg>
        <pc:spChg chg="mod">
          <ac:chgData name="Edy Saul Serrano Arostegui" userId="aacf2d46ce9b27cb" providerId="LiveId" clId="{8F33DA2A-B61B-4F4C-8068-D960FBB92F30}" dt="2025-04-02T01:18:46.434" v="2955" actId="1076"/>
          <ac:spMkLst>
            <pc:docMk/>
            <pc:sldMk cId="155745916" sldId="311"/>
            <ac:spMk id="559" creationId="{018E4FA5-0DC8-4939-599B-33D810BB40D0}"/>
          </ac:spMkLst>
        </pc:spChg>
        <pc:spChg chg="del">
          <ac:chgData name="Edy Saul Serrano Arostegui" userId="aacf2d46ce9b27cb" providerId="LiveId" clId="{8F33DA2A-B61B-4F4C-8068-D960FBB92F30}" dt="2025-04-02T01:15:26.693" v="2808" actId="478"/>
          <ac:spMkLst>
            <pc:docMk/>
            <pc:sldMk cId="155745916" sldId="311"/>
            <ac:spMk id="560" creationId="{04AEAB42-389B-94D1-A0AD-CF6334FDE88F}"/>
          </ac:spMkLst>
        </pc:spChg>
        <pc:spChg chg="mod">
          <ac:chgData name="Edy Saul Serrano Arostegui" userId="aacf2d46ce9b27cb" providerId="LiveId" clId="{8F33DA2A-B61B-4F4C-8068-D960FBB92F30}" dt="2025-04-02T01:14:25.034" v="2790" actId="14100"/>
          <ac:spMkLst>
            <pc:docMk/>
            <pc:sldMk cId="155745916" sldId="311"/>
            <ac:spMk id="561" creationId="{81EB61FB-BCE8-8E3E-DA26-72DB94E473EE}"/>
          </ac:spMkLst>
        </pc:spChg>
        <pc:spChg chg="mod">
          <ac:chgData name="Edy Saul Serrano Arostegui" userId="aacf2d46ce9b27cb" providerId="LiveId" clId="{8F33DA2A-B61B-4F4C-8068-D960FBB92F30}" dt="2025-04-02T01:20:01.015" v="3036" actId="1076"/>
          <ac:spMkLst>
            <pc:docMk/>
            <pc:sldMk cId="155745916" sldId="311"/>
            <ac:spMk id="562" creationId="{3DAE601F-8FF7-A004-EFD9-2A29E5936A68}"/>
          </ac:spMkLst>
        </pc:spChg>
      </pc:sldChg>
      <pc:sldChg chg="addSp delSp modSp add mod">
        <pc:chgData name="Edy Saul Serrano Arostegui" userId="aacf2d46ce9b27cb" providerId="LiveId" clId="{8F33DA2A-B61B-4F4C-8068-D960FBB92F30}" dt="2025-04-02T01:26:28.506" v="3080" actId="20577"/>
        <pc:sldMkLst>
          <pc:docMk/>
          <pc:sldMk cId="1998452888" sldId="312"/>
        </pc:sldMkLst>
        <pc:spChg chg="add del mod">
          <ac:chgData name="Edy Saul Serrano Arostegui" userId="aacf2d46ce9b27cb" providerId="LiveId" clId="{8F33DA2A-B61B-4F4C-8068-D960FBB92F30}" dt="2025-04-02T01:22:29.273" v="3056" actId="478"/>
          <ac:spMkLst>
            <pc:docMk/>
            <pc:sldMk cId="1998452888" sldId="312"/>
            <ac:spMk id="2" creationId="{3C009122-83B4-7205-DF31-DD8015C3DE67}"/>
          </ac:spMkLst>
        </pc:spChg>
        <pc:spChg chg="add mod">
          <ac:chgData name="Edy Saul Serrano Arostegui" userId="aacf2d46ce9b27cb" providerId="LiveId" clId="{8F33DA2A-B61B-4F4C-8068-D960FBB92F30}" dt="2025-04-02T01:23:05.497" v="3065" actId="1076"/>
          <ac:spMkLst>
            <pc:docMk/>
            <pc:sldMk cId="1998452888" sldId="312"/>
            <ac:spMk id="3" creationId="{40E82C2E-85CE-D8BD-FC7A-9B33EBC6E828}"/>
          </ac:spMkLst>
        </pc:spChg>
        <pc:spChg chg="add mod">
          <ac:chgData name="Edy Saul Serrano Arostegui" userId="aacf2d46ce9b27cb" providerId="LiveId" clId="{8F33DA2A-B61B-4F4C-8068-D960FBB92F30}" dt="2025-04-02T01:26:28.506" v="3080" actId="20577"/>
          <ac:spMkLst>
            <pc:docMk/>
            <pc:sldMk cId="1998452888" sldId="312"/>
            <ac:spMk id="4" creationId="{18DCE5D3-CF21-29E0-DD69-F943C5162D6D}"/>
          </ac:spMkLst>
        </pc:spChg>
        <pc:spChg chg="mod">
          <ac:chgData name="Edy Saul Serrano Arostegui" userId="aacf2d46ce9b27cb" providerId="LiveId" clId="{8F33DA2A-B61B-4F4C-8068-D960FBB92F30}" dt="2025-04-02T01:21:49.190" v="3047" actId="14100"/>
          <ac:spMkLst>
            <pc:docMk/>
            <pc:sldMk cId="1998452888" sldId="312"/>
            <ac:spMk id="1173" creationId="{1F985DC4-5AF0-B6E9-AF82-A71987E19098}"/>
          </ac:spMkLst>
        </pc:spChg>
        <pc:spChg chg="mod">
          <ac:chgData name="Edy Saul Serrano Arostegui" userId="aacf2d46ce9b27cb" providerId="LiveId" clId="{8F33DA2A-B61B-4F4C-8068-D960FBB92F30}" dt="2025-04-02T01:24:37.152" v="3077"/>
          <ac:spMkLst>
            <pc:docMk/>
            <pc:sldMk cId="1998452888" sldId="312"/>
            <ac:spMk id="1174" creationId="{73D10B66-5110-0B2C-C084-2280CE368518}"/>
          </ac:spMkLst>
        </pc:spChg>
        <pc:spChg chg="mod">
          <ac:chgData name="Edy Saul Serrano Arostegui" userId="aacf2d46ce9b27cb" providerId="LiveId" clId="{8F33DA2A-B61B-4F4C-8068-D960FBB92F30}" dt="2025-04-02T01:24:27.090" v="3076"/>
          <ac:spMkLst>
            <pc:docMk/>
            <pc:sldMk cId="1998452888" sldId="312"/>
            <ac:spMk id="1176" creationId="{3361FBF3-E51C-E95B-F675-544D8377FF1F}"/>
          </ac:spMkLst>
        </pc:spChg>
        <pc:spChg chg="mod">
          <ac:chgData name="Edy Saul Serrano Arostegui" userId="aacf2d46ce9b27cb" providerId="LiveId" clId="{8F33DA2A-B61B-4F4C-8068-D960FBB92F30}" dt="2025-04-02T01:24:03.002" v="3075"/>
          <ac:spMkLst>
            <pc:docMk/>
            <pc:sldMk cId="1998452888" sldId="312"/>
            <ac:spMk id="1178" creationId="{EA912FAE-AD85-FC3F-3F69-957EFBC313D4}"/>
          </ac:spMkLst>
        </pc:spChg>
        <pc:spChg chg="mod">
          <ac:chgData name="Edy Saul Serrano Arostegui" userId="aacf2d46ce9b27cb" providerId="LiveId" clId="{8F33DA2A-B61B-4F4C-8068-D960FBB92F30}" dt="2025-04-02T01:22:01.877" v="3050" actId="14100"/>
          <ac:spMkLst>
            <pc:docMk/>
            <pc:sldMk cId="1998452888" sldId="312"/>
            <ac:spMk id="1181" creationId="{32CE437A-CEE9-3803-1CED-D460AA3AD553}"/>
          </ac:spMkLst>
        </pc:spChg>
        <pc:spChg chg="mod">
          <ac:chgData name="Edy Saul Serrano Arostegui" userId="aacf2d46ce9b27cb" providerId="LiveId" clId="{8F33DA2A-B61B-4F4C-8068-D960FBB92F30}" dt="2025-04-02T01:22:35.082" v="3057" actId="1076"/>
          <ac:spMkLst>
            <pc:docMk/>
            <pc:sldMk cId="1998452888" sldId="312"/>
            <ac:spMk id="1182" creationId="{7F5D9219-1F97-F86A-132D-0F412708ACC6}"/>
          </ac:spMkLst>
        </pc:spChg>
        <pc:spChg chg="mod">
          <ac:chgData name="Edy Saul Serrano Arostegui" userId="aacf2d46ce9b27cb" providerId="LiveId" clId="{8F33DA2A-B61B-4F4C-8068-D960FBB92F30}" dt="2025-04-02T01:22:59.992" v="3064" actId="1076"/>
          <ac:spMkLst>
            <pc:docMk/>
            <pc:sldMk cId="1998452888" sldId="312"/>
            <ac:spMk id="1183" creationId="{F79FA504-6ACB-1BB7-FD55-18EA7B366D95}"/>
          </ac:spMkLst>
        </pc:spChg>
      </pc:sldChg>
      <pc:sldChg chg="modSp add mod">
        <pc:chgData name="Edy Saul Serrano Arostegui" userId="aacf2d46ce9b27cb" providerId="LiveId" clId="{8F33DA2A-B61B-4F4C-8068-D960FBB92F30}" dt="2025-04-02T01:41:35.401" v="3324" actId="1076"/>
        <pc:sldMkLst>
          <pc:docMk/>
          <pc:sldMk cId="4170045894" sldId="313"/>
        </pc:sldMkLst>
        <pc:spChg chg="mod">
          <ac:chgData name="Edy Saul Serrano Arostegui" userId="aacf2d46ce9b27cb" providerId="LiveId" clId="{8F33DA2A-B61B-4F4C-8068-D960FBB92F30}" dt="2025-04-02T01:41:35.401" v="3324" actId="1076"/>
          <ac:spMkLst>
            <pc:docMk/>
            <pc:sldMk cId="4170045894" sldId="313"/>
            <ac:spMk id="3" creationId="{475BA028-3328-457C-0992-011481B218D1}"/>
          </ac:spMkLst>
        </pc:spChg>
        <pc:spChg chg="mod">
          <ac:chgData name="Edy Saul Serrano Arostegui" userId="aacf2d46ce9b27cb" providerId="LiveId" clId="{8F33DA2A-B61B-4F4C-8068-D960FBB92F30}" dt="2025-04-02T01:41:25.656" v="3322" actId="1076"/>
          <ac:spMkLst>
            <pc:docMk/>
            <pc:sldMk cId="4170045894" sldId="313"/>
            <ac:spMk id="6" creationId="{249552BE-E0C9-F2DA-66FD-F4274C31E147}"/>
          </ac:spMkLst>
        </pc:spChg>
        <pc:spChg chg="mod">
          <ac:chgData name="Edy Saul Serrano Arostegui" userId="aacf2d46ce9b27cb" providerId="LiveId" clId="{8F33DA2A-B61B-4F4C-8068-D960FBB92F30}" dt="2025-04-02T01:38:09.060" v="3176" actId="1076"/>
          <ac:spMkLst>
            <pc:docMk/>
            <pc:sldMk cId="4170045894" sldId="313"/>
            <ac:spMk id="812" creationId="{0950E96D-E62E-B3D8-470F-A7C7B0550368}"/>
          </ac:spMkLst>
        </pc:spChg>
      </pc:sldChg>
      <pc:sldMasterChg chg="delSldLayout">
        <pc:chgData name="Edy Saul Serrano Arostegui" userId="aacf2d46ce9b27cb" providerId="LiveId" clId="{8F33DA2A-B61B-4F4C-8068-D960FBB92F30}" dt="2025-04-02T01:37:20.422" v="3167" actId="47"/>
        <pc:sldMasterMkLst>
          <pc:docMk/>
          <pc:sldMasterMk cId="0" sldId="2147483672"/>
        </pc:sldMasterMkLst>
        <pc:sldLayoutChg chg="del">
          <pc:chgData name="Edy Saul Serrano Arostegui" userId="aacf2d46ce9b27cb" providerId="LiveId" clId="{8F33DA2A-B61B-4F4C-8068-D960FBB92F30}" dt="2025-04-02T01:33:48.555" v="3135" actId="47"/>
          <pc:sldLayoutMkLst>
            <pc:docMk/>
            <pc:sldMasterMk cId="0" sldId="2147483672"/>
            <pc:sldLayoutMk cId="0" sldId="2147483653"/>
          </pc:sldLayoutMkLst>
        </pc:sldLayoutChg>
        <pc:sldLayoutChg chg="del">
          <pc:chgData name="Edy Saul Serrano Arostegui" userId="aacf2d46ce9b27cb" providerId="LiveId" clId="{8F33DA2A-B61B-4F4C-8068-D960FBB92F30}" dt="2025-04-01T23:06:41.602" v="24" actId="47"/>
          <pc:sldLayoutMkLst>
            <pc:docMk/>
            <pc:sldMasterMk cId="0" sldId="2147483672"/>
            <pc:sldLayoutMk cId="0" sldId="2147483656"/>
          </pc:sldLayoutMkLst>
        </pc:sldLayoutChg>
        <pc:sldLayoutChg chg="del">
          <pc:chgData name="Edy Saul Serrano Arostegui" userId="aacf2d46ce9b27cb" providerId="LiveId" clId="{8F33DA2A-B61B-4F4C-8068-D960FBB92F30}" dt="2025-04-02T00:01:05.872" v="416" actId="47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Edy Saul Serrano Arostegui" userId="aacf2d46ce9b27cb" providerId="LiveId" clId="{8F33DA2A-B61B-4F4C-8068-D960FBB92F30}" dt="2025-04-02T01:36:57.193" v="3163" actId="47"/>
          <pc:sldLayoutMkLst>
            <pc:docMk/>
            <pc:sldMasterMk cId="0" sldId="2147483672"/>
            <pc:sldLayoutMk cId="0" sldId="2147483662"/>
          </pc:sldLayoutMkLst>
        </pc:sldLayoutChg>
        <pc:sldLayoutChg chg="del">
          <pc:chgData name="Edy Saul Serrano Arostegui" userId="aacf2d46ce9b27cb" providerId="LiveId" clId="{8F33DA2A-B61B-4F4C-8068-D960FBB92F30}" dt="2025-04-02T01:36:52.946" v="3162" actId="47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Edy Saul Serrano Arostegui" userId="aacf2d46ce9b27cb" providerId="LiveId" clId="{8F33DA2A-B61B-4F4C-8068-D960FBB92F30}" dt="2025-04-02T01:36:51.054" v="3161" actId="47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Edy Saul Serrano Arostegui" userId="aacf2d46ce9b27cb" providerId="LiveId" clId="{8F33DA2A-B61B-4F4C-8068-D960FBB92F30}" dt="2025-04-02T01:36:59.457" v="3165" actId="47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Edy Saul Serrano Arostegui" userId="aacf2d46ce9b27cb" providerId="LiveId" clId="{8F33DA2A-B61B-4F4C-8068-D960FBB92F30}" dt="2025-04-02T01:37:20.422" v="3167" actId="47"/>
          <pc:sldLayoutMkLst>
            <pc:docMk/>
            <pc:sldMasterMk cId="0" sldId="2147483672"/>
            <pc:sldLayoutMk cId="0" sldId="2147483667"/>
          </pc:sldLayoutMkLst>
        </pc:sldLayoutChg>
      </pc:sldMasterChg>
      <pc:sldMasterChg chg="del delSldLayout">
        <pc:chgData name="Edy Saul Serrano Arostegui" userId="aacf2d46ce9b27cb" providerId="LiveId" clId="{8F33DA2A-B61B-4F4C-8068-D960FBB92F30}" dt="2025-04-02T01:37:21.338" v="3168" actId="47"/>
        <pc:sldMasterMkLst>
          <pc:docMk/>
          <pc:sldMasterMk cId="0" sldId="2147483673"/>
        </pc:sldMasterMkLst>
        <pc:sldLayoutChg chg="del">
          <pc:chgData name="Edy Saul Serrano Arostegui" userId="aacf2d46ce9b27cb" providerId="LiveId" clId="{8F33DA2A-B61B-4F4C-8068-D960FBB92F30}" dt="2025-04-02T01:37:21.338" v="3168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>
          <a:extLst>
            <a:ext uri="{FF2B5EF4-FFF2-40B4-BE49-F238E27FC236}">
              <a16:creationId xmlns:a16="http://schemas.microsoft.com/office/drawing/2014/main" id="{835D591D-CF80-8F0E-F408-63D55BC8D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9fa85cf4fd_0_4831:notes">
            <a:extLst>
              <a:ext uri="{FF2B5EF4-FFF2-40B4-BE49-F238E27FC236}">
                <a16:creationId xmlns:a16="http://schemas.microsoft.com/office/drawing/2014/main" id="{3810EA64-F881-D648-9909-D64142262E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9fa85cf4fd_0_4831:notes">
            <a:extLst>
              <a:ext uri="{FF2B5EF4-FFF2-40B4-BE49-F238E27FC236}">
                <a16:creationId xmlns:a16="http://schemas.microsoft.com/office/drawing/2014/main" id="{8F268C4E-0638-6944-8A4E-BEEE713E94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71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>
          <a:extLst>
            <a:ext uri="{FF2B5EF4-FFF2-40B4-BE49-F238E27FC236}">
              <a16:creationId xmlns:a16="http://schemas.microsoft.com/office/drawing/2014/main" id="{A76CCEFE-FE0D-B7B0-92FE-BAD6D8AB3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a745d1862b_0_269:notes">
            <a:extLst>
              <a:ext uri="{FF2B5EF4-FFF2-40B4-BE49-F238E27FC236}">
                <a16:creationId xmlns:a16="http://schemas.microsoft.com/office/drawing/2014/main" id="{631D7A6F-ADD9-BC69-22AC-BEFC6DE93A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a745d1862b_0_269:notes">
            <a:extLst>
              <a:ext uri="{FF2B5EF4-FFF2-40B4-BE49-F238E27FC236}">
                <a16:creationId xmlns:a16="http://schemas.microsoft.com/office/drawing/2014/main" id="{41FEB69D-C636-06E9-95C8-8A5A7EB9B1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03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9fa85cf4f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9fa85cf4f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9">
          <a:extLst>
            <a:ext uri="{FF2B5EF4-FFF2-40B4-BE49-F238E27FC236}">
              <a16:creationId xmlns:a16="http://schemas.microsoft.com/office/drawing/2014/main" id="{7366B25E-D0E2-C343-C9CE-813B9E55F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9fa85cf4fd_0_4492:notes">
            <a:extLst>
              <a:ext uri="{FF2B5EF4-FFF2-40B4-BE49-F238E27FC236}">
                <a16:creationId xmlns:a16="http://schemas.microsoft.com/office/drawing/2014/main" id="{106641ED-7694-82E2-FDB3-618CE49090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9fa85cf4fd_0_4492:notes">
            <a:extLst>
              <a:ext uri="{FF2B5EF4-FFF2-40B4-BE49-F238E27FC236}">
                <a16:creationId xmlns:a16="http://schemas.microsoft.com/office/drawing/2014/main" id="{74F1EACC-C570-FFF6-5ECB-A0DB55A1E8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643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CC66DDB3-EA7A-5A58-DC34-5C371DA4D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>
            <a:extLst>
              <a:ext uri="{FF2B5EF4-FFF2-40B4-BE49-F238E27FC236}">
                <a16:creationId xmlns:a16="http://schemas.microsoft.com/office/drawing/2014/main" id="{4B51EDB6-6F85-9E86-5E76-F338BEF7A3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>
            <a:extLst>
              <a:ext uri="{FF2B5EF4-FFF2-40B4-BE49-F238E27FC236}">
                <a16:creationId xmlns:a16="http://schemas.microsoft.com/office/drawing/2014/main" id="{F9252CC3-0808-27A1-3A04-BA378B4451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122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a745d1862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a745d1862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>
          <a:extLst>
            <a:ext uri="{FF2B5EF4-FFF2-40B4-BE49-F238E27FC236}">
              <a16:creationId xmlns:a16="http://schemas.microsoft.com/office/drawing/2014/main" id="{A72FB956-2FA9-1E06-B21B-3E96B3C1E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>
            <a:extLst>
              <a:ext uri="{FF2B5EF4-FFF2-40B4-BE49-F238E27FC236}">
                <a16:creationId xmlns:a16="http://schemas.microsoft.com/office/drawing/2014/main" id="{7AF50096-7887-CC41-656F-888981E005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>
            <a:extLst>
              <a:ext uri="{FF2B5EF4-FFF2-40B4-BE49-F238E27FC236}">
                <a16:creationId xmlns:a16="http://schemas.microsoft.com/office/drawing/2014/main" id="{5AA53452-CDAC-FDA0-5D53-C2733F9E5F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395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DACAC30F-BAA1-EADB-43D2-FD6CD6FCA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>
            <a:extLst>
              <a:ext uri="{FF2B5EF4-FFF2-40B4-BE49-F238E27FC236}">
                <a16:creationId xmlns:a16="http://schemas.microsoft.com/office/drawing/2014/main" id="{5489B442-22B6-9478-203A-92EEFDD4F3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>
            <a:extLst>
              <a:ext uri="{FF2B5EF4-FFF2-40B4-BE49-F238E27FC236}">
                <a16:creationId xmlns:a16="http://schemas.microsoft.com/office/drawing/2014/main" id="{FDD7C303-BB85-5344-2CCA-25288CD4EB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326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>
          <a:extLst>
            <a:ext uri="{FF2B5EF4-FFF2-40B4-BE49-F238E27FC236}">
              <a16:creationId xmlns:a16="http://schemas.microsoft.com/office/drawing/2014/main" id="{8196EA74-F2D7-8DA4-9979-1174BEC10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a745d1862b_0_269:notes">
            <a:extLst>
              <a:ext uri="{FF2B5EF4-FFF2-40B4-BE49-F238E27FC236}">
                <a16:creationId xmlns:a16="http://schemas.microsoft.com/office/drawing/2014/main" id="{147882D2-297A-D20C-85DB-C96A48263F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a745d1862b_0_269:notes">
            <a:extLst>
              <a:ext uri="{FF2B5EF4-FFF2-40B4-BE49-F238E27FC236}">
                <a16:creationId xmlns:a16="http://schemas.microsoft.com/office/drawing/2014/main" id="{D68446A9-DE49-404C-F23F-8F47BA8881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398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a745d1862b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a745d1862b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>
          <a:extLst>
            <a:ext uri="{FF2B5EF4-FFF2-40B4-BE49-F238E27FC236}">
              <a16:creationId xmlns:a16="http://schemas.microsoft.com/office/drawing/2014/main" id="{15C0C7D8-64EE-B9D7-18EF-65814C780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71291a826_0_183:notes">
            <a:extLst>
              <a:ext uri="{FF2B5EF4-FFF2-40B4-BE49-F238E27FC236}">
                <a16:creationId xmlns:a16="http://schemas.microsoft.com/office/drawing/2014/main" id="{293166C0-182A-2B11-2753-4B78414924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71291a826_0_183:notes">
            <a:extLst>
              <a:ext uri="{FF2B5EF4-FFF2-40B4-BE49-F238E27FC236}">
                <a16:creationId xmlns:a16="http://schemas.microsoft.com/office/drawing/2014/main" id="{50DD6022-B6B1-BE27-723C-6E8352E95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350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>
          <a:extLst>
            <a:ext uri="{FF2B5EF4-FFF2-40B4-BE49-F238E27FC236}">
              <a16:creationId xmlns:a16="http://schemas.microsoft.com/office/drawing/2014/main" id="{0F90981A-82B8-F182-782E-4F1E8C753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a71291a826_0_614:notes">
            <a:extLst>
              <a:ext uri="{FF2B5EF4-FFF2-40B4-BE49-F238E27FC236}">
                <a16:creationId xmlns:a16="http://schemas.microsoft.com/office/drawing/2014/main" id="{9890183F-A345-8EB6-C78B-32CE1DF96C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a71291a826_0_614:notes">
            <a:extLst>
              <a:ext uri="{FF2B5EF4-FFF2-40B4-BE49-F238E27FC236}">
                <a16:creationId xmlns:a16="http://schemas.microsoft.com/office/drawing/2014/main" id="{9046A1A5-DE5C-7A78-9348-A921C4D077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560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a745d1862b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a745d1862b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a71291a826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a71291a826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>
          <a:extLst>
            <a:ext uri="{FF2B5EF4-FFF2-40B4-BE49-F238E27FC236}">
              <a16:creationId xmlns:a16="http://schemas.microsoft.com/office/drawing/2014/main" id="{77A1AC3F-E634-34FA-C435-692677CE4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a745d1862b_0_269:notes">
            <a:extLst>
              <a:ext uri="{FF2B5EF4-FFF2-40B4-BE49-F238E27FC236}">
                <a16:creationId xmlns:a16="http://schemas.microsoft.com/office/drawing/2014/main" id="{0FB96CC6-0603-DAE1-3D65-8C753EBF69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a745d1862b_0_269:notes">
            <a:extLst>
              <a:ext uri="{FF2B5EF4-FFF2-40B4-BE49-F238E27FC236}">
                <a16:creationId xmlns:a16="http://schemas.microsoft.com/office/drawing/2014/main" id="{0FB45BD7-AEF3-992A-6D08-C868BDCF7A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59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CF41E57D-081D-5F2F-DD69-FB43ED9AB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>
            <a:extLst>
              <a:ext uri="{FF2B5EF4-FFF2-40B4-BE49-F238E27FC236}">
                <a16:creationId xmlns:a16="http://schemas.microsoft.com/office/drawing/2014/main" id="{44E4B66E-2C9C-85B5-6EFD-BE6B7E3174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>
            <a:extLst>
              <a:ext uri="{FF2B5EF4-FFF2-40B4-BE49-F238E27FC236}">
                <a16:creationId xmlns:a16="http://schemas.microsoft.com/office/drawing/2014/main" id="{C2E133B6-A10B-9A13-2C04-47622F01D1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050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2">
          <a:extLst>
            <a:ext uri="{FF2B5EF4-FFF2-40B4-BE49-F238E27FC236}">
              <a16:creationId xmlns:a16="http://schemas.microsoft.com/office/drawing/2014/main" id="{31F6AAA2-B8E0-5FDB-7D97-3065F7B08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ga77613c805_0_0:notes">
            <a:extLst>
              <a:ext uri="{FF2B5EF4-FFF2-40B4-BE49-F238E27FC236}">
                <a16:creationId xmlns:a16="http://schemas.microsoft.com/office/drawing/2014/main" id="{9B39D692-2621-56FE-3D88-DDE61246D3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4" name="Google Shape;2524;ga77613c805_0_0:notes">
            <a:extLst>
              <a:ext uri="{FF2B5EF4-FFF2-40B4-BE49-F238E27FC236}">
                <a16:creationId xmlns:a16="http://schemas.microsoft.com/office/drawing/2014/main" id="{FB09EBD1-B145-7185-BCA7-B3907365D2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90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>
          <a:extLst>
            <a:ext uri="{FF2B5EF4-FFF2-40B4-BE49-F238E27FC236}">
              <a16:creationId xmlns:a16="http://schemas.microsoft.com/office/drawing/2014/main" id="{E06401C0-AE47-76CA-3F1C-643009DC4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a71291a826_0_614:notes">
            <a:extLst>
              <a:ext uri="{FF2B5EF4-FFF2-40B4-BE49-F238E27FC236}">
                <a16:creationId xmlns:a16="http://schemas.microsoft.com/office/drawing/2014/main" id="{3E33DB39-C05C-D827-C5AC-BBDF667488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a71291a826_0_614:notes">
            <a:extLst>
              <a:ext uri="{FF2B5EF4-FFF2-40B4-BE49-F238E27FC236}">
                <a16:creationId xmlns:a16="http://schemas.microsoft.com/office/drawing/2014/main" id="{F8009EEF-83B9-7E3F-FD99-5DBF601624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296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34B604D9-8969-31E0-9F13-2D7F1D36F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a745d1862b_0_846:notes">
            <a:extLst>
              <a:ext uri="{FF2B5EF4-FFF2-40B4-BE49-F238E27FC236}">
                <a16:creationId xmlns:a16="http://schemas.microsoft.com/office/drawing/2014/main" id="{3BFC6A9E-0476-EB4B-F803-EE34087537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a745d1862b_0_846:notes">
            <a:extLst>
              <a:ext uri="{FF2B5EF4-FFF2-40B4-BE49-F238E27FC236}">
                <a16:creationId xmlns:a16="http://schemas.microsoft.com/office/drawing/2014/main" id="{91C65EC0-7062-E007-71DB-2470BAFFAE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43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93150" y="849350"/>
            <a:ext cx="5957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45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4"/>
          <p:cNvGrpSpPr/>
          <p:nvPr/>
        </p:nvGrpSpPr>
        <p:grpSpPr>
          <a:xfrm rot="10800000" flipH="1">
            <a:off x="-9513" y="-6"/>
            <a:ext cx="9177947" cy="5143519"/>
            <a:chOff x="-9513" y="-6"/>
            <a:chExt cx="9177947" cy="5143519"/>
          </a:xfrm>
        </p:grpSpPr>
        <p:sp>
          <p:nvSpPr>
            <p:cNvPr id="257" name="Google Shape;257;p14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1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65" name="Google Shape;265;p1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1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67" name="Google Shape;267;p1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9" name="Google Shape;269;p1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14"/>
          <p:cNvGrpSpPr/>
          <p:nvPr/>
        </p:nvGrpSpPr>
        <p:grpSpPr>
          <a:xfrm rot="-338429" flipH="1">
            <a:off x="7728496" y="462641"/>
            <a:ext cx="1386128" cy="2705639"/>
            <a:chOff x="409722" y="228600"/>
            <a:chExt cx="1385931" cy="2705253"/>
          </a:xfrm>
        </p:grpSpPr>
        <p:grpSp>
          <p:nvGrpSpPr>
            <p:cNvPr id="271" name="Google Shape;271;p14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72" name="Google Shape;272;p14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4" name="Google Shape;274;p14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4">
    <p:bg>
      <p:bgPr>
        <a:solidFill>
          <a:schemeClr val="accent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>
            <a:spLocks noGrp="1"/>
          </p:cNvSpPr>
          <p:nvPr>
            <p:ph type="body" idx="1"/>
          </p:nvPr>
        </p:nvSpPr>
        <p:spPr>
          <a:xfrm>
            <a:off x="5205225" y="1366325"/>
            <a:ext cx="2984700" cy="31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600">
                <a:solidFill>
                  <a:schemeClr val="accent3"/>
                </a:solidFill>
              </a:defRPr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92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8" name="Google Shape;278;p15"/>
          <p:cNvGrpSpPr/>
          <p:nvPr/>
        </p:nvGrpSpPr>
        <p:grpSpPr>
          <a:xfrm flipH="1">
            <a:off x="-447600" y="2065597"/>
            <a:ext cx="1179753" cy="2854241"/>
            <a:chOff x="7907551" y="-114309"/>
            <a:chExt cx="1908059" cy="4616272"/>
          </a:xfrm>
        </p:grpSpPr>
        <p:sp>
          <p:nvSpPr>
            <p:cNvPr id="279" name="Google Shape;279;p15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5"/>
          <p:cNvGrpSpPr/>
          <p:nvPr/>
        </p:nvGrpSpPr>
        <p:grpSpPr>
          <a:xfrm flipH="1">
            <a:off x="7839222" y="781050"/>
            <a:ext cx="1385931" cy="2705253"/>
            <a:chOff x="409722" y="228600"/>
            <a:chExt cx="1385931" cy="2705253"/>
          </a:xfrm>
        </p:grpSpPr>
        <p:grpSp>
          <p:nvGrpSpPr>
            <p:cNvPr id="296" name="Google Shape;296;p1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97" name="Google Shape;297;p1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" name="Google Shape;299;p1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0" name="Google Shape;300;p15"/>
          <p:cNvCxnSpPr/>
          <p:nvPr/>
        </p:nvCxnSpPr>
        <p:spPr>
          <a:xfrm>
            <a:off x="481667" y="482460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0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415" name="Google Shape;415;p20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0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23" name="Google Shape;423;p20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4" name="Google Shape;424;p20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25" name="Google Shape;425;p20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7" name="Google Shape;427;p20"/>
          <p:cNvSpPr txBox="1">
            <a:spLocks noGrp="1"/>
          </p:cNvSpPr>
          <p:nvPr>
            <p:ph type="subTitle" idx="1"/>
          </p:nvPr>
        </p:nvSpPr>
        <p:spPr>
          <a:xfrm>
            <a:off x="1909800" y="1549776"/>
            <a:ext cx="5324400" cy="13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428" name="Google Shape;428;p20"/>
          <p:cNvSpPr txBox="1">
            <a:spLocks noGrp="1"/>
          </p:cNvSpPr>
          <p:nvPr>
            <p:ph type="title"/>
          </p:nvPr>
        </p:nvSpPr>
        <p:spPr>
          <a:xfrm>
            <a:off x="3327000" y="3134828"/>
            <a:ext cx="2490000" cy="3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2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5" name="Google Shape;435;p22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436" name="Google Shape;436;p2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2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454" name="Google Shape;454;p2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455" name="Google Shape;455;p2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7" name="Google Shape;457;p2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3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460" name="Google Shape;460;p2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467" name="Google Shape;467;p2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8" name="Google Shape;468;p2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3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472" name="Google Shape;472;p23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23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4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78" name="Google Shape;478;p24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24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85" name="Google Shape;485;p2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8264864" y="2136847"/>
            <a:ext cx="1179753" cy="2854241"/>
            <a:chOff x="7907551" y="-114309"/>
            <a:chExt cx="1908059" cy="4616272"/>
          </a:xfrm>
        </p:grpSpPr>
        <p:sp>
          <p:nvSpPr>
            <p:cNvPr id="117" name="Google Shape;117;p4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806725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4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 flipH="1">
            <a:off x="319043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4675100" y="579312"/>
            <a:ext cx="3804000" cy="39834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flipH="1">
            <a:off x="6659628" y="3545595"/>
            <a:ext cx="1262868" cy="1002352"/>
          </a:xfrm>
          <a:custGeom>
            <a:avLst/>
            <a:gdLst/>
            <a:ahLst/>
            <a:cxnLst/>
            <a:rect l="l" t="t" r="r" b="b"/>
            <a:pathLst>
              <a:path w="24157" h="19743" extrusionOk="0">
                <a:moveTo>
                  <a:pt x="1676" y="0"/>
                </a:moveTo>
                <a:cubicBezTo>
                  <a:pt x="1185" y="0"/>
                  <a:pt x="818" y="164"/>
                  <a:pt x="491" y="532"/>
                </a:cubicBezTo>
                <a:cubicBezTo>
                  <a:pt x="0" y="1022"/>
                  <a:pt x="0" y="2044"/>
                  <a:pt x="654" y="2575"/>
                </a:cubicBezTo>
                <a:lnTo>
                  <a:pt x="19742" y="19743"/>
                </a:lnTo>
                <a:lnTo>
                  <a:pt x="24157" y="19743"/>
                </a:lnTo>
                <a:lnTo>
                  <a:pt x="2534" y="327"/>
                </a:lnTo>
                <a:cubicBezTo>
                  <a:pt x="2371" y="0"/>
                  <a:pt x="2044" y="0"/>
                  <a:pt x="1676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7611614" y="3464137"/>
            <a:ext cx="853189" cy="845690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661175" y="576012"/>
            <a:ext cx="3807600" cy="39867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flipH="1">
            <a:off x="947000" y="591709"/>
            <a:ext cx="1028800" cy="820648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 flipH="1">
            <a:off x="1535518" y="590653"/>
            <a:ext cx="804131" cy="641399"/>
          </a:xfrm>
          <a:custGeom>
            <a:avLst/>
            <a:gdLst/>
            <a:ahLst/>
            <a:cxnLst/>
            <a:rect l="l" t="t" r="r" b="b"/>
            <a:pathLst>
              <a:path w="22809" h="18394" extrusionOk="0">
                <a:moveTo>
                  <a:pt x="1" y="0"/>
                </a:moveTo>
                <a:lnTo>
                  <a:pt x="20070" y="18026"/>
                </a:lnTo>
                <a:cubicBezTo>
                  <a:pt x="20438" y="18393"/>
                  <a:pt x="20765" y="18393"/>
                  <a:pt x="21092" y="18393"/>
                </a:cubicBezTo>
                <a:cubicBezTo>
                  <a:pt x="21460" y="18393"/>
                  <a:pt x="21950" y="18189"/>
                  <a:pt x="22114" y="17862"/>
                </a:cubicBezTo>
                <a:cubicBezTo>
                  <a:pt x="22809" y="17372"/>
                  <a:pt x="22645" y="16350"/>
                  <a:pt x="22114" y="15818"/>
                </a:cubicBezTo>
                <a:lnTo>
                  <a:pt x="4415" y="0"/>
                </a:ln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 flipH="1">
            <a:off x="674764" y="1598807"/>
            <a:ext cx="768932" cy="729508"/>
          </a:xfrm>
          <a:custGeom>
            <a:avLst/>
            <a:gdLst/>
            <a:ahLst/>
            <a:cxnLst/>
            <a:rect l="l" t="t" r="r" b="b"/>
            <a:pathLst>
              <a:path w="15860" h="16187" extrusionOk="0">
                <a:moveTo>
                  <a:pt x="1717" y="0"/>
                </a:moveTo>
                <a:cubicBezTo>
                  <a:pt x="1186" y="0"/>
                  <a:pt x="859" y="204"/>
                  <a:pt x="532" y="531"/>
                </a:cubicBezTo>
                <a:cubicBezTo>
                  <a:pt x="1" y="1022"/>
                  <a:pt x="1" y="2044"/>
                  <a:pt x="696" y="2575"/>
                </a:cubicBezTo>
                <a:lnTo>
                  <a:pt x="15860" y="16186"/>
                </a:lnTo>
                <a:lnTo>
                  <a:pt x="15860" y="12467"/>
                </a:lnTo>
                <a:lnTo>
                  <a:pt x="15860" y="12262"/>
                </a:lnTo>
                <a:lnTo>
                  <a:pt x="2576" y="368"/>
                </a:lnTo>
                <a:cubicBezTo>
                  <a:pt x="2371" y="204"/>
                  <a:pt x="2044" y="0"/>
                  <a:pt x="1717" y="0"/>
                </a:cubicBezTo>
                <a:close/>
              </a:path>
            </a:pathLst>
          </a:custGeom>
          <a:solidFill>
            <a:srgbClr val="FFFFFF">
              <a:alpha val="20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45" name="Google Shape;145;p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" name="Google Shape;149;p5"/>
          <p:cNvGrpSpPr/>
          <p:nvPr/>
        </p:nvGrpSpPr>
        <p:grpSpPr>
          <a:xfrm rot="-10283466" flipH="1">
            <a:off x="223212" y="142930"/>
            <a:ext cx="541137" cy="2225321"/>
            <a:chOff x="871338" y="1945155"/>
            <a:chExt cx="247109" cy="1016148"/>
          </a:xfrm>
        </p:grpSpPr>
        <p:sp>
          <p:nvSpPr>
            <p:cNvPr id="150" name="Google Shape;150;p5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5"/>
          <p:cNvGrpSpPr/>
          <p:nvPr/>
        </p:nvGrpSpPr>
        <p:grpSpPr>
          <a:xfrm rot="-1025565">
            <a:off x="7915709" y="165251"/>
            <a:ext cx="961174" cy="1962025"/>
            <a:chOff x="3789888" y="1403830"/>
            <a:chExt cx="569113" cy="1161936"/>
          </a:xfrm>
        </p:grpSpPr>
        <p:sp>
          <p:nvSpPr>
            <p:cNvPr id="154" name="Google Shape;154;p5"/>
            <p:cNvSpPr/>
            <p:nvPr/>
          </p:nvSpPr>
          <p:spPr>
            <a:xfrm>
              <a:off x="3817855" y="1437512"/>
              <a:ext cx="541146" cy="1128254"/>
            </a:xfrm>
            <a:custGeom>
              <a:avLst/>
              <a:gdLst/>
              <a:ahLst/>
              <a:cxnLst/>
              <a:rect l="l" t="t" r="r" b="b"/>
              <a:pathLst>
                <a:path w="28598" h="59625" extrusionOk="0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789888" y="1403830"/>
              <a:ext cx="81102" cy="79229"/>
            </a:xfrm>
            <a:custGeom>
              <a:avLst/>
              <a:gdLst/>
              <a:ahLst/>
              <a:cxnLst/>
              <a:rect l="l" t="t" r="r" b="b"/>
              <a:pathLst>
                <a:path w="4286" h="4187" extrusionOk="0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985754" y="1615346"/>
              <a:ext cx="39378" cy="29898"/>
            </a:xfrm>
            <a:custGeom>
              <a:avLst/>
              <a:gdLst/>
              <a:ahLst/>
              <a:cxnLst/>
              <a:rect l="l" t="t" r="r" b="b"/>
              <a:pathLst>
                <a:path w="2081" h="1580" extrusionOk="0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5"/>
          <p:cNvSpPr txBox="1">
            <a:spLocks noGrp="1"/>
          </p:cNvSpPr>
          <p:nvPr>
            <p:ph type="subTitle" idx="1"/>
          </p:nvPr>
        </p:nvSpPr>
        <p:spPr>
          <a:xfrm>
            <a:off x="1379075" y="3084605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2"/>
          </p:nvPr>
        </p:nvSpPr>
        <p:spPr>
          <a:xfrm>
            <a:off x="5391200" y="3084606"/>
            <a:ext cx="2371800" cy="7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3757049" y="44949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title"/>
          </p:nvPr>
        </p:nvSpPr>
        <p:spPr>
          <a:xfrm>
            <a:off x="1276350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title" idx="3"/>
          </p:nvPr>
        </p:nvSpPr>
        <p:spPr>
          <a:xfrm>
            <a:off x="5286375" y="263842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/>
          <p:nvPr/>
        </p:nvSpPr>
        <p:spPr>
          <a:xfrm>
            <a:off x="319050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165" name="Google Shape;165;p6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6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67" name="Google Shape;167;p6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 rot="-9602805" flipH="1">
            <a:off x="29343" y="129067"/>
            <a:ext cx="1386120" cy="2705624"/>
            <a:chOff x="409722" y="228600"/>
            <a:chExt cx="1385931" cy="2705253"/>
          </a:xfrm>
        </p:grpSpPr>
        <p:grpSp>
          <p:nvGrpSpPr>
            <p:cNvPr id="171" name="Google Shape;171;p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72" name="Google Shape;172;p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" name="Google Shape;174;p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-9513" y="2"/>
            <a:ext cx="9177947" cy="4737094"/>
            <a:chOff x="-9513" y="2"/>
            <a:chExt cx="9177947" cy="4737094"/>
          </a:xfrm>
        </p:grpSpPr>
        <p:sp>
          <p:nvSpPr>
            <p:cNvPr id="176" name="Google Shape;176;p6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8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84" name="Google Shape;184;p8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8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89" name="Google Shape;189;p8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" name="Google Shape;190;p8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91" name="Google Shape;191;p8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" name="Google Shape;193;p8"/>
          <p:cNvSpPr txBox="1">
            <a:spLocks noGrp="1"/>
          </p:cNvSpPr>
          <p:nvPr>
            <p:ph type="title"/>
          </p:nvPr>
        </p:nvSpPr>
        <p:spPr>
          <a:xfrm>
            <a:off x="2046600" y="1414500"/>
            <a:ext cx="5050800" cy="23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9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196" name="Google Shape;196;p9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132742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426313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43298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 rot="10800000">
              <a:off x="-9513" y="27744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972352" y="1381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9"/>
          <p:cNvSpPr txBox="1">
            <a:spLocks noGrp="1"/>
          </p:cNvSpPr>
          <p:nvPr>
            <p:ph type="ctrTitle"/>
          </p:nvPr>
        </p:nvSpPr>
        <p:spPr>
          <a:xfrm>
            <a:off x="4969070" y="1686150"/>
            <a:ext cx="3441000" cy="42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05" name="Google Shape;205;p9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9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" name="Google Shape;209;p9"/>
          <p:cNvSpPr txBox="1">
            <a:spLocks noGrp="1"/>
          </p:cNvSpPr>
          <p:nvPr>
            <p:ph type="subTitle" idx="1"/>
          </p:nvPr>
        </p:nvSpPr>
        <p:spPr>
          <a:xfrm>
            <a:off x="4876800" y="2313025"/>
            <a:ext cx="3029100" cy="12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0" name="Google Shape;230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10800000" flipH="1">
              <a:off x="8024650" y="24328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8" name="Google Shape;238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0" name="Google Shape;240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2" name="Google Shape;242;p13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2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hasCustomPrompt="1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3" hasCustomPrompt="1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7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8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9" hasCustomPrompt="1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13" hasCustomPrompt="1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1" r:id="rId11"/>
    <p:sldLayoutId id="2147483666" r:id="rId12"/>
    <p:sldLayoutId id="2147483668" r:id="rId13"/>
    <p:sldLayoutId id="2147483669" r:id="rId14"/>
    <p:sldLayoutId id="214748367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online-certification-with-laptop_8664220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subTitle" idx="1"/>
          </p:nvPr>
        </p:nvSpPr>
        <p:spPr>
          <a:xfrm>
            <a:off x="2182382" y="2585867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Computación en la nube</a:t>
            </a:r>
            <a:endParaRPr sz="240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8" name="Google Shape;498;p27"/>
          <p:cNvSpPr txBox="1">
            <a:spLocks noGrp="1"/>
          </p:cNvSpPr>
          <p:nvPr>
            <p:ph type="ctrTitle"/>
          </p:nvPr>
        </p:nvSpPr>
        <p:spPr>
          <a:xfrm>
            <a:off x="1783208" y="921749"/>
            <a:ext cx="5351400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Actividad 3:</a:t>
            </a:r>
            <a:endParaRPr sz="3400" dirty="0"/>
          </a:p>
        </p:txBody>
      </p:sp>
      <p:grpSp>
        <p:nvGrpSpPr>
          <p:cNvPr id="499" name="Google Shape;499;p27"/>
          <p:cNvGrpSpPr/>
          <p:nvPr/>
        </p:nvGrpSpPr>
        <p:grpSpPr>
          <a:xfrm flipH="1">
            <a:off x="1783208" y="704857"/>
            <a:ext cx="864824" cy="693028"/>
            <a:chOff x="10049025" y="922900"/>
            <a:chExt cx="537625" cy="430800"/>
          </a:xfrm>
        </p:grpSpPr>
        <p:sp>
          <p:nvSpPr>
            <p:cNvPr id="500" name="Google Shape;500;p27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27"/>
          <p:cNvGrpSpPr/>
          <p:nvPr/>
        </p:nvGrpSpPr>
        <p:grpSpPr>
          <a:xfrm rot="1628208">
            <a:off x="6677278" y="3040846"/>
            <a:ext cx="587736" cy="781797"/>
            <a:chOff x="3600400" y="2783875"/>
            <a:chExt cx="402275" cy="535100"/>
          </a:xfrm>
        </p:grpSpPr>
        <p:sp>
          <p:nvSpPr>
            <p:cNvPr id="533" name="Google Shape;533;p27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>
          <a:extLst>
            <a:ext uri="{FF2B5EF4-FFF2-40B4-BE49-F238E27FC236}">
              <a16:creationId xmlns:a16="http://schemas.microsoft.com/office/drawing/2014/main" id="{8C0AE9DB-D5C9-1BEA-735B-D2A1A699C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4">
            <a:extLst>
              <a:ext uri="{FF2B5EF4-FFF2-40B4-BE49-F238E27FC236}">
                <a16:creationId xmlns:a16="http://schemas.microsoft.com/office/drawing/2014/main" id="{A0E4DA42-BDFA-DC9F-4BD6-6EF252727E6E}"/>
              </a:ext>
            </a:extLst>
          </p:cNvPr>
          <p:cNvSpPr/>
          <p:nvPr/>
        </p:nvSpPr>
        <p:spPr>
          <a:xfrm>
            <a:off x="-583155" y="6088800"/>
            <a:ext cx="10653209" cy="159065"/>
          </a:xfrm>
          <a:custGeom>
            <a:avLst/>
            <a:gdLst/>
            <a:ahLst/>
            <a:cxnLst/>
            <a:rect l="l" t="t" r="r" b="b"/>
            <a:pathLst>
              <a:path w="273857" h="4089" extrusionOk="0"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4088"/>
                </a:lnTo>
                <a:lnTo>
                  <a:pt x="273856" y="4088"/>
                </a:lnTo>
                <a:lnTo>
                  <a:pt x="273856" y="164"/>
                </a:lnTo>
                <a:lnTo>
                  <a:pt x="273856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0" y="164"/>
                </a:moveTo>
                <a:lnTo>
                  <a:pt x="0" y="164"/>
                </a:lnTo>
                <a:lnTo>
                  <a:pt x="0" y="164"/>
                </a:lnTo>
                <a:close/>
                <a:moveTo>
                  <a:pt x="273856" y="164"/>
                </a:moveTo>
                <a:lnTo>
                  <a:pt x="273856" y="164"/>
                </a:lnTo>
                <a:lnTo>
                  <a:pt x="273856" y="164"/>
                </a:lnTo>
                <a:close/>
                <a:moveTo>
                  <a:pt x="273856" y="1"/>
                </a:moveTo>
                <a:lnTo>
                  <a:pt x="27385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4">
            <a:extLst>
              <a:ext uri="{FF2B5EF4-FFF2-40B4-BE49-F238E27FC236}">
                <a16:creationId xmlns:a16="http://schemas.microsoft.com/office/drawing/2014/main" id="{A522A125-4DEF-826D-5AB1-C5408BF1411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63798" y="1929170"/>
            <a:ext cx="6042293" cy="17565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Es la capacidad de un sistema en la nube de aumentar o disminuir automáticamente los recursos como la memoria, almacenamiento, etc. Según la requiera</a:t>
            </a:r>
            <a:endParaRPr dirty="0"/>
          </a:p>
        </p:txBody>
      </p:sp>
      <p:sp>
        <p:nvSpPr>
          <p:cNvPr id="787" name="Google Shape;787;p34">
            <a:extLst>
              <a:ext uri="{FF2B5EF4-FFF2-40B4-BE49-F238E27FC236}">
                <a16:creationId xmlns:a16="http://schemas.microsoft.com/office/drawing/2014/main" id="{1F3EF8EE-570B-747A-0F67-B6F5F8B48F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3477" y="561374"/>
            <a:ext cx="6182936" cy="11738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dirty="0"/>
              <a:t>(a) Define con tus propias palabras el concepto de Elastic Computing.</a:t>
            </a:r>
            <a:endParaRPr sz="2400" dirty="0"/>
          </a:p>
        </p:txBody>
      </p:sp>
      <p:grpSp>
        <p:nvGrpSpPr>
          <p:cNvPr id="788" name="Google Shape;788;p34">
            <a:extLst>
              <a:ext uri="{FF2B5EF4-FFF2-40B4-BE49-F238E27FC236}">
                <a16:creationId xmlns:a16="http://schemas.microsoft.com/office/drawing/2014/main" id="{A347FE18-D059-E475-DA58-E02640584AD5}"/>
              </a:ext>
            </a:extLst>
          </p:cNvPr>
          <p:cNvGrpSpPr/>
          <p:nvPr/>
        </p:nvGrpSpPr>
        <p:grpSpPr>
          <a:xfrm flipH="1">
            <a:off x="4355906" y="3680366"/>
            <a:ext cx="432486" cy="575340"/>
            <a:chOff x="3600400" y="2783875"/>
            <a:chExt cx="402275" cy="535100"/>
          </a:xfrm>
        </p:grpSpPr>
        <p:sp>
          <p:nvSpPr>
            <p:cNvPr id="789" name="Google Shape;789;p34">
              <a:extLst>
                <a:ext uri="{FF2B5EF4-FFF2-40B4-BE49-F238E27FC236}">
                  <a16:creationId xmlns:a16="http://schemas.microsoft.com/office/drawing/2014/main" id="{BB892AF5-2BF6-C9D9-B619-705D33C0BD50}"/>
                </a:ext>
              </a:extLst>
            </p:cNvPr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4">
              <a:extLst>
                <a:ext uri="{FF2B5EF4-FFF2-40B4-BE49-F238E27FC236}">
                  <a16:creationId xmlns:a16="http://schemas.microsoft.com/office/drawing/2014/main" id="{E1F68BE4-407B-4550-7121-1B12FCABD1D1}"/>
                </a:ext>
              </a:extLst>
            </p:cNvPr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>
              <a:extLst>
                <a:ext uri="{FF2B5EF4-FFF2-40B4-BE49-F238E27FC236}">
                  <a16:creationId xmlns:a16="http://schemas.microsoft.com/office/drawing/2014/main" id="{9C46288F-FA0F-4019-9774-BE5815C5EF8C}"/>
                </a:ext>
              </a:extLst>
            </p:cNvPr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>
              <a:extLst>
                <a:ext uri="{FF2B5EF4-FFF2-40B4-BE49-F238E27FC236}">
                  <a16:creationId xmlns:a16="http://schemas.microsoft.com/office/drawing/2014/main" id="{FF55C91A-8EAC-E695-1B33-92C86BECF1D7}"/>
                </a:ext>
              </a:extLst>
            </p:cNvPr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4">
              <a:extLst>
                <a:ext uri="{FF2B5EF4-FFF2-40B4-BE49-F238E27FC236}">
                  <a16:creationId xmlns:a16="http://schemas.microsoft.com/office/drawing/2014/main" id="{CCA1FA0C-ED49-411B-A1E0-DBF7FBDC3A17}"/>
                </a:ext>
              </a:extLst>
            </p:cNvPr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>
              <a:extLst>
                <a:ext uri="{FF2B5EF4-FFF2-40B4-BE49-F238E27FC236}">
                  <a16:creationId xmlns:a16="http://schemas.microsoft.com/office/drawing/2014/main" id="{35963A54-C6FF-0544-204C-DDB00B2B7117}"/>
                </a:ext>
              </a:extLst>
            </p:cNvPr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>
              <a:extLst>
                <a:ext uri="{FF2B5EF4-FFF2-40B4-BE49-F238E27FC236}">
                  <a16:creationId xmlns:a16="http://schemas.microsoft.com/office/drawing/2014/main" id="{DE79B59A-DFEE-1938-05BB-3D02C98089F9}"/>
                </a:ext>
              </a:extLst>
            </p:cNvPr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34">
            <a:extLst>
              <a:ext uri="{FF2B5EF4-FFF2-40B4-BE49-F238E27FC236}">
                <a16:creationId xmlns:a16="http://schemas.microsoft.com/office/drawing/2014/main" id="{ECF142C7-7D5B-15F6-5C35-235830A93012}"/>
              </a:ext>
            </a:extLst>
          </p:cNvPr>
          <p:cNvGrpSpPr/>
          <p:nvPr/>
        </p:nvGrpSpPr>
        <p:grpSpPr>
          <a:xfrm rot="132037" flipH="1">
            <a:off x="7495981" y="1045848"/>
            <a:ext cx="1385983" cy="2705355"/>
            <a:chOff x="409722" y="228600"/>
            <a:chExt cx="1385931" cy="2705253"/>
          </a:xfrm>
        </p:grpSpPr>
        <p:grpSp>
          <p:nvGrpSpPr>
            <p:cNvPr id="797" name="Google Shape;797;p34">
              <a:extLst>
                <a:ext uri="{FF2B5EF4-FFF2-40B4-BE49-F238E27FC236}">
                  <a16:creationId xmlns:a16="http://schemas.microsoft.com/office/drawing/2014/main" id="{7F207B8F-4D29-B17B-AD60-90BC64416999}"/>
                </a:ext>
              </a:extLst>
            </p:cNvPr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798" name="Google Shape;798;p34">
                <a:extLst>
                  <a:ext uri="{FF2B5EF4-FFF2-40B4-BE49-F238E27FC236}">
                    <a16:creationId xmlns:a16="http://schemas.microsoft.com/office/drawing/2014/main" id="{B5572A04-C598-0D37-EEF2-10047DBA9E95}"/>
                  </a:ext>
                </a:extLst>
              </p:cNvPr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4">
                <a:extLst>
                  <a:ext uri="{FF2B5EF4-FFF2-40B4-BE49-F238E27FC236}">
                    <a16:creationId xmlns:a16="http://schemas.microsoft.com/office/drawing/2014/main" id="{23DAC0AA-7015-F4B6-6770-0B494489F1F4}"/>
                  </a:ext>
                </a:extLst>
              </p:cNvPr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0" name="Google Shape;800;p34">
              <a:extLst>
                <a:ext uri="{FF2B5EF4-FFF2-40B4-BE49-F238E27FC236}">
                  <a16:creationId xmlns:a16="http://schemas.microsoft.com/office/drawing/2014/main" id="{2AE2A940-2840-F0B1-E183-9B81E025E8EE}"/>
                </a:ext>
              </a:extLst>
            </p:cNvPr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34">
            <a:extLst>
              <a:ext uri="{FF2B5EF4-FFF2-40B4-BE49-F238E27FC236}">
                <a16:creationId xmlns:a16="http://schemas.microsoft.com/office/drawing/2014/main" id="{C166DBF6-D94E-6E21-C605-47D085029755}"/>
              </a:ext>
            </a:extLst>
          </p:cNvPr>
          <p:cNvGrpSpPr/>
          <p:nvPr/>
        </p:nvGrpSpPr>
        <p:grpSpPr>
          <a:xfrm rot="-10569166" flipH="1">
            <a:off x="299793" y="1362645"/>
            <a:ext cx="1386005" cy="2705399"/>
            <a:chOff x="409722" y="228600"/>
            <a:chExt cx="1385931" cy="2705253"/>
          </a:xfrm>
        </p:grpSpPr>
        <p:grpSp>
          <p:nvGrpSpPr>
            <p:cNvPr id="802" name="Google Shape;802;p34">
              <a:extLst>
                <a:ext uri="{FF2B5EF4-FFF2-40B4-BE49-F238E27FC236}">
                  <a16:creationId xmlns:a16="http://schemas.microsoft.com/office/drawing/2014/main" id="{D34F9AD5-B87A-24F6-D623-6A58AA073F51}"/>
                </a:ext>
              </a:extLst>
            </p:cNvPr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803" name="Google Shape;803;p34">
                <a:extLst>
                  <a:ext uri="{FF2B5EF4-FFF2-40B4-BE49-F238E27FC236}">
                    <a16:creationId xmlns:a16="http://schemas.microsoft.com/office/drawing/2014/main" id="{75276A14-3DA5-70B4-7DE7-B8AB8A29B426}"/>
                  </a:ext>
                </a:extLst>
              </p:cNvPr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4">
                <a:extLst>
                  <a:ext uri="{FF2B5EF4-FFF2-40B4-BE49-F238E27FC236}">
                    <a16:creationId xmlns:a16="http://schemas.microsoft.com/office/drawing/2014/main" id="{CB02EE49-B9D0-3624-3499-2B0B3DAA38F1}"/>
                  </a:ext>
                </a:extLst>
              </p:cNvPr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5" name="Google Shape;805;p34">
              <a:extLst>
                <a:ext uri="{FF2B5EF4-FFF2-40B4-BE49-F238E27FC236}">
                  <a16:creationId xmlns:a16="http://schemas.microsoft.com/office/drawing/2014/main" id="{F073AC7B-5378-3410-6492-C98383237FD9}"/>
                </a:ext>
              </a:extLst>
            </p:cNvPr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1749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>
          <a:extLst>
            <a:ext uri="{FF2B5EF4-FFF2-40B4-BE49-F238E27FC236}">
              <a16:creationId xmlns:a16="http://schemas.microsoft.com/office/drawing/2014/main" id="{632D5C50-FB0C-7278-CD73-73A2D4CF6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4">
            <a:extLst>
              <a:ext uri="{FF2B5EF4-FFF2-40B4-BE49-F238E27FC236}">
                <a16:creationId xmlns:a16="http://schemas.microsoft.com/office/drawing/2014/main" id="{E2EDD4F6-0D15-D883-2249-1DDFD464B2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5" y="530749"/>
            <a:ext cx="7699200" cy="982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(b) ¿Por qué la virtualización es una pieza clave para la elasticidad en la nube?</a:t>
            </a:r>
            <a:endParaRPr dirty="0"/>
          </a:p>
        </p:txBody>
      </p:sp>
      <p:sp>
        <p:nvSpPr>
          <p:cNvPr id="1174" name="Google Shape;1174;p44">
            <a:extLst>
              <a:ext uri="{FF2B5EF4-FFF2-40B4-BE49-F238E27FC236}">
                <a16:creationId xmlns:a16="http://schemas.microsoft.com/office/drawing/2014/main" id="{0C7C361E-5D11-34C8-668E-1305152685CD}"/>
              </a:ext>
            </a:extLst>
          </p:cNvPr>
          <p:cNvSpPr txBox="1"/>
          <p:nvPr/>
        </p:nvSpPr>
        <p:spPr>
          <a:xfrm>
            <a:off x="2142592" y="3549097"/>
            <a:ext cx="6278983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Independencia del hardware.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176" name="Google Shape;1176;p44">
            <a:extLst>
              <a:ext uri="{FF2B5EF4-FFF2-40B4-BE49-F238E27FC236}">
                <a16:creationId xmlns:a16="http://schemas.microsoft.com/office/drawing/2014/main" id="{C8108765-935A-FE86-E6D5-808F1ED81F39}"/>
              </a:ext>
            </a:extLst>
          </p:cNvPr>
          <p:cNvSpPr txBox="1"/>
          <p:nvPr/>
        </p:nvSpPr>
        <p:spPr>
          <a:xfrm>
            <a:off x="2142592" y="2734817"/>
            <a:ext cx="6369396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Escalabilidad rápida.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178" name="Google Shape;1178;p44">
            <a:extLst>
              <a:ext uri="{FF2B5EF4-FFF2-40B4-BE49-F238E27FC236}">
                <a16:creationId xmlns:a16="http://schemas.microsoft.com/office/drawing/2014/main" id="{5A2E5DB1-FB09-82B8-CA90-536EFB77453F}"/>
              </a:ext>
            </a:extLst>
          </p:cNvPr>
          <p:cNvSpPr txBox="1"/>
          <p:nvPr/>
        </p:nvSpPr>
        <p:spPr>
          <a:xfrm>
            <a:off x="2142592" y="1638014"/>
            <a:ext cx="6443355" cy="61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Uso eficiente del hardware.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181" name="Google Shape;1181;p44">
            <a:extLst>
              <a:ext uri="{FF2B5EF4-FFF2-40B4-BE49-F238E27FC236}">
                <a16:creationId xmlns:a16="http://schemas.microsoft.com/office/drawing/2014/main" id="{34BE88D3-D9B7-03B5-9933-AD08DDDC5EFB}"/>
              </a:ext>
            </a:extLst>
          </p:cNvPr>
          <p:cNvSpPr/>
          <p:nvPr/>
        </p:nvSpPr>
        <p:spPr>
          <a:xfrm>
            <a:off x="1190963" y="1660737"/>
            <a:ext cx="667200" cy="66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182" name="Google Shape;1182;p44">
            <a:extLst>
              <a:ext uri="{FF2B5EF4-FFF2-40B4-BE49-F238E27FC236}">
                <a16:creationId xmlns:a16="http://schemas.microsoft.com/office/drawing/2014/main" id="{53B15AE8-4C4F-05C0-FDFD-09AB9B0BB457}"/>
              </a:ext>
            </a:extLst>
          </p:cNvPr>
          <p:cNvSpPr/>
          <p:nvPr/>
        </p:nvSpPr>
        <p:spPr>
          <a:xfrm>
            <a:off x="1190963" y="2604917"/>
            <a:ext cx="667200" cy="667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183" name="Google Shape;1183;p44">
            <a:extLst>
              <a:ext uri="{FF2B5EF4-FFF2-40B4-BE49-F238E27FC236}">
                <a16:creationId xmlns:a16="http://schemas.microsoft.com/office/drawing/2014/main" id="{2B98F743-1B86-DAAB-7717-7427D811D286}"/>
              </a:ext>
            </a:extLst>
          </p:cNvPr>
          <p:cNvSpPr/>
          <p:nvPr/>
        </p:nvSpPr>
        <p:spPr>
          <a:xfrm>
            <a:off x="1190963" y="3549097"/>
            <a:ext cx="667200" cy="66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</p:spTree>
    <p:extLst>
      <p:ext uri="{BB962C8B-B14F-4D97-AF65-F5344CB8AC3E}">
        <p14:creationId xmlns:p14="http://schemas.microsoft.com/office/powerpoint/2010/main" val="144207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1"/>
          <p:cNvSpPr txBox="1">
            <a:spLocks noGrp="1"/>
          </p:cNvSpPr>
          <p:nvPr>
            <p:ph type="ctrTitle"/>
          </p:nvPr>
        </p:nvSpPr>
        <p:spPr>
          <a:xfrm>
            <a:off x="903231" y="465104"/>
            <a:ext cx="7359047" cy="10532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dirty="0"/>
              <a:t>(c) Menciona un escenario donde, desde la perspectiva de desarrollo, sería muy difícil escalar la infraestructura sin un entorno elástico.</a:t>
            </a:r>
            <a:endParaRPr sz="2500" dirty="0"/>
          </a:p>
        </p:txBody>
      </p:sp>
      <p:grpSp>
        <p:nvGrpSpPr>
          <p:cNvPr id="586" name="Google Shape;586;p31"/>
          <p:cNvGrpSpPr/>
          <p:nvPr/>
        </p:nvGrpSpPr>
        <p:grpSpPr>
          <a:xfrm>
            <a:off x="656133" y="1716144"/>
            <a:ext cx="3487507" cy="2665645"/>
            <a:chOff x="871286" y="1178546"/>
            <a:chExt cx="3487507" cy="2665645"/>
          </a:xfrm>
        </p:grpSpPr>
        <p:sp>
          <p:nvSpPr>
            <p:cNvPr id="587" name="Google Shape;587;p31"/>
            <p:cNvSpPr/>
            <p:nvPr/>
          </p:nvSpPr>
          <p:spPr>
            <a:xfrm>
              <a:off x="3724729" y="1676469"/>
              <a:ext cx="250882" cy="217694"/>
            </a:xfrm>
            <a:custGeom>
              <a:avLst/>
              <a:gdLst/>
              <a:ahLst/>
              <a:cxnLst/>
              <a:rect l="l" t="t" r="r" b="b"/>
              <a:pathLst>
                <a:path w="13259" h="11505" extrusionOk="0">
                  <a:moveTo>
                    <a:pt x="6567" y="1"/>
                  </a:moveTo>
                  <a:lnTo>
                    <a:pt x="1" y="11505"/>
                  </a:lnTo>
                  <a:lnTo>
                    <a:pt x="13259" y="11505"/>
                  </a:lnTo>
                  <a:lnTo>
                    <a:pt x="65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1017834" y="2858259"/>
              <a:ext cx="100550" cy="102934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871286" y="2075773"/>
              <a:ext cx="215328" cy="853632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3817672" y="1437470"/>
              <a:ext cx="541122" cy="1128204"/>
            </a:xfrm>
            <a:custGeom>
              <a:avLst/>
              <a:gdLst/>
              <a:ahLst/>
              <a:cxnLst/>
              <a:rect l="l" t="t" r="r" b="b"/>
              <a:pathLst>
                <a:path w="28598" h="59625" extrusionOk="0">
                  <a:moveTo>
                    <a:pt x="101" y="0"/>
                  </a:moveTo>
                  <a:lnTo>
                    <a:pt x="1" y="426"/>
                  </a:lnTo>
                  <a:cubicBezTo>
                    <a:pt x="16066" y="3359"/>
                    <a:pt x="28197" y="17344"/>
                    <a:pt x="28197" y="34161"/>
                  </a:cubicBezTo>
                  <a:lnTo>
                    <a:pt x="28197" y="34462"/>
                  </a:lnTo>
                  <a:cubicBezTo>
                    <a:pt x="28096" y="44286"/>
                    <a:pt x="23911" y="53058"/>
                    <a:pt x="17219" y="59324"/>
                  </a:cubicBezTo>
                  <a:lnTo>
                    <a:pt x="17545" y="59625"/>
                  </a:lnTo>
                  <a:cubicBezTo>
                    <a:pt x="24212" y="53359"/>
                    <a:pt x="28497" y="44386"/>
                    <a:pt x="28598" y="34462"/>
                  </a:cubicBezTo>
                  <a:lnTo>
                    <a:pt x="28598" y="34161"/>
                  </a:lnTo>
                  <a:cubicBezTo>
                    <a:pt x="28598" y="17143"/>
                    <a:pt x="16292" y="2933"/>
                    <a:pt x="101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789706" y="1403789"/>
              <a:ext cx="81098" cy="79225"/>
            </a:xfrm>
            <a:custGeom>
              <a:avLst/>
              <a:gdLst/>
              <a:ahLst/>
              <a:cxnLst/>
              <a:rect l="l" t="t" r="r" b="b"/>
              <a:pathLst>
                <a:path w="4286" h="4187" extrusionOk="0">
                  <a:moveTo>
                    <a:pt x="2206" y="1"/>
                  </a:moveTo>
                  <a:cubicBezTo>
                    <a:pt x="1053" y="1"/>
                    <a:pt x="0" y="953"/>
                    <a:pt x="126" y="2106"/>
                  </a:cubicBezTo>
                  <a:cubicBezTo>
                    <a:pt x="126" y="3259"/>
                    <a:pt x="1053" y="4186"/>
                    <a:pt x="2206" y="4186"/>
                  </a:cubicBezTo>
                  <a:cubicBezTo>
                    <a:pt x="3258" y="4186"/>
                    <a:pt x="4286" y="3259"/>
                    <a:pt x="4286" y="2106"/>
                  </a:cubicBezTo>
                  <a:cubicBezTo>
                    <a:pt x="4186" y="953"/>
                    <a:pt x="3359" y="1"/>
                    <a:pt x="22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1051023" y="2188640"/>
              <a:ext cx="67361" cy="51240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1713054" y="3158451"/>
              <a:ext cx="65450" cy="51694"/>
            </a:xfrm>
            <a:custGeom>
              <a:avLst/>
              <a:gdLst/>
              <a:ahLst/>
              <a:cxnLst/>
              <a:rect l="l" t="t" r="r" b="b"/>
              <a:pathLst>
                <a:path w="3459" h="2732" extrusionOk="0">
                  <a:moveTo>
                    <a:pt x="1679" y="0"/>
                  </a:moveTo>
                  <a:cubicBezTo>
                    <a:pt x="0" y="0"/>
                    <a:pt x="0" y="2732"/>
                    <a:pt x="1679" y="2732"/>
                  </a:cubicBezTo>
                  <a:cubicBezTo>
                    <a:pt x="3459" y="2732"/>
                    <a:pt x="3459" y="0"/>
                    <a:pt x="1679" y="0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3985564" y="1615295"/>
              <a:ext cx="39376" cy="29896"/>
            </a:xfrm>
            <a:custGeom>
              <a:avLst/>
              <a:gdLst/>
              <a:ahLst/>
              <a:cxnLst/>
              <a:rect l="l" t="t" r="r" b="b"/>
              <a:pathLst>
                <a:path w="2081" h="1580" extrusionOk="0">
                  <a:moveTo>
                    <a:pt x="1053" y="1"/>
                  </a:moveTo>
                  <a:cubicBezTo>
                    <a:pt x="0" y="1"/>
                    <a:pt x="0" y="1580"/>
                    <a:pt x="1053" y="1580"/>
                  </a:cubicBezTo>
                  <a:cubicBezTo>
                    <a:pt x="2080" y="1580"/>
                    <a:pt x="2080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3303608" y="2710292"/>
              <a:ext cx="67361" cy="51240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560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rgbClr val="C42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2205301" y="3646895"/>
              <a:ext cx="750717" cy="156047"/>
            </a:xfrm>
            <a:custGeom>
              <a:avLst/>
              <a:gdLst/>
              <a:ahLst/>
              <a:cxnLst/>
              <a:rect l="l" t="t" r="r" b="b"/>
              <a:pathLst>
                <a:path w="39675" h="8247" extrusionOk="0">
                  <a:moveTo>
                    <a:pt x="3960" y="1"/>
                  </a:moveTo>
                  <a:cubicBezTo>
                    <a:pt x="4913" y="5515"/>
                    <a:pt x="0" y="8246"/>
                    <a:pt x="0" y="8246"/>
                  </a:cubicBezTo>
                  <a:lnTo>
                    <a:pt x="39675" y="8246"/>
                  </a:lnTo>
                  <a:cubicBezTo>
                    <a:pt x="35189" y="5114"/>
                    <a:pt x="36016" y="1"/>
                    <a:pt x="3601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2189179" y="3642637"/>
              <a:ext cx="778702" cy="164089"/>
            </a:xfrm>
            <a:custGeom>
              <a:avLst/>
              <a:gdLst/>
              <a:ahLst/>
              <a:cxnLst/>
              <a:rect l="l" t="t" r="r" b="b"/>
              <a:pathLst>
                <a:path w="41154" h="8672" extrusionOk="0">
                  <a:moveTo>
                    <a:pt x="36667" y="426"/>
                  </a:moveTo>
                  <a:lnTo>
                    <a:pt x="36667" y="1354"/>
                  </a:lnTo>
                  <a:cubicBezTo>
                    <a:pt x="36667" y="2206"/>
                    <a:pt x="36767" y="3459"/>
                    <a:pt x="37294" y="4712"/>
                  </a:cubicBezTo>
                  <a:cubicBezTo>
                    <a:pt x="37757" y="5904"/>
                    <a:pt x="38531" y="7173"/>
                    <a:pt x="39856" y="8246"/>
                  </a:cubicBezTo>
                  <a:lnTo>
                    <a:pt x="1566" y="8246"/>
                  </a:lnTo>
                  <a:cubicBezTo>
                    <a:pt x="1962" y="7945"/>
                    <a:pt x="2501" y="7489"/>
                    <a:pt x="3033" y="6893"/>
                  </a:cubicBezTo>
                  <a:cubicBezTo>
                    <a:pt x="4086" y="5740"/>
                    <a:pt x="5138" y="3985"/>
                    <a:pt x="5138" y="1579"/>
                  </a:cubicBezTo>
                  <a:cubicBezTo>
                    <a:pt x="5138" y="1221"/>
                    <a:pt x="5138" y="792"/>
                    <a:pt x="5064" y="426"/>
                  </a:cubicBezTo>
                  <a:close/>
                  <a:moveTo>
                    <a:pt x="4612" y="0"/>
                  </a:moveTo>
                  <a:lnTo>
                    <a:pt x="4612" y="226"/>
                  </a:lnTo>
                  <a:cubicBezTo>
                    <a:pt x="4712" y="727"/>
                    <a:pt x="4712" y="1153"/>
                    <a:pt x="4712" y="1579"/>
                  </a:cubicBezTo>
                  <a:cubicBezTo>
                    <a:pt x="4712" y="3760"/>
                    <a:pt x="3760" y="5539"/>
                    <a:pt x="2732" y="6592"/>
                  </a:cubicBezTo>
                  <a:cubicBezTo>
                    <a:pt x="2206" y="7218"/>
                    <a:pt x="1679" y="7619"/>
                    <a:pt x="1379" y="7845"/>
                  </a:cubicBezTo>
                  <a:cubicBezTo>
                    <a:pt x="1153" y="8045"/>
                    <a:pt x="1053" y="8146"/>
                    <a:pt x="852" y="8146"/>
                  </a:cubicBezTo>
                  <a:cubicBezTo>
                    <a:pt x="852" y="8246"/>
                    <a:pt x="852" y="8246"/>
                    <a:pt x="752" y="8246"/>
                  </a:cubicBezTo>
                  <a:lnTo>
                    <a:pt x="0" y="8672"/>
                  </a:lnTo>
                  <a:lnTo>
                    <a:pt x="41153" y="8672"/>
                  </a:lnTo>
                  <a:lnTo>
                    <a:pt x="40627" y="8246"/>
                  </a:lnTo>
                  <a:cubicBezTo>
                    <a:pt x="39073" y="7218"/>
                    <a:pt x="38121" y="5865"/>
                    <a:pt x="37720" y="4612"/>
                  </a:cubicBezTo>
                  <a:cubicBezTo>
                    <a:pt x="37193" y="3359"/>
                    <a:pt x="37093" y="2106"/>
                    <a:pt x="37093" y="1354"/>
                  </a:cubicBezTo>
                  <a:lnTo>
                    <a:pt x="37093" y="527"/>
                  </a:lnTo>
                  <a:lnTo>
                    <a:pt x="37093" y="326"/>
                  </a:lnTo>
                  <a:lnTo>
                    <a:pt x="37093" y="226"/>
                  </a:lnTo>
                  <a:lnTo>
                    <a:pt x="37193" y="0"/>
                  </a:ln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2147911" y="3798646"/>
              <a:ext cx="873556" cy="41760"/>
            </a:xfrm>
            <a:custGeom>
              <a:avLst/>
              <a:gdLst/>
              <a:ahLst/>
              <a:cxnLst/>
              <a:rect l="l" t="t" r="r" b="b"/>
              <a:pathLst>
                <a:path w="46167" h="2207" extrusionOk="0">
                  <a:moveTo>
                    <a:pt x="1154" y="1"/>
                  </a:moveTo>
                  <a:cubicBezTo>
                    <a:pt x="527" y="1"/>
                    <a:pt x="1" y="527"/>
                    <a:pt x="1" y="1054"/>
                  </a:cubicBezTo>
                  <a:cubicBezTo>
                    <a:pt x="1" y="1680"/>
                    <a:pt x="527" y="2206"/>
                    <a:pt x="1154" y="2206"/>
                  </a:cubicBezTo>
                  <a:lnTo>
                    <a:pt x="45014" y="2206"/>
                  </a:lnTo>
                  <a:cubicBezTo>
                    <a:pt x="45640" y="2206"/>
                    <a:pt x="46166" y="1680"/>
                    <a:pt x="46166" y="1054"/>
                  </a:cubicBezTo>
                  <a:cubicBezTo>
                    <a:pt x="46166" y="527"/>
                    <a:pt x="45640" y="1"/>
                    <a:pt x="4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2144127" y="3794862"/>
              <a:ext cx="881125" cy="49329"/>
            </a:xfrm>
            <a:custGeom>
              <a:avLst/>
              <a:gdLst/>
              <a:ahLst/>
              <a:cxnLst/>
              <a:rect l="l" t="t" r="r" b="b"/>
              <a:pathLst>
                <a:path w="46567" h="2607" extrusionOk="0">
                  <a:moveTo>
                    <a:pt x="45214" y="426"/>
                  </a:moveTo>
                  <a:cubicBezTo>
                    <a:pt x="45514" y="426"/>
                    <a:pt x="45740" y="527"/>
                    <a:pt x="45840" y="727"/>
                  </a:cubicBezTo>
                  <a:cubicBezTo>
                    <a:pt x="46041" y="828"/>
                    <a:pt x="46141" y="1053"/>
                    <a:pt x="46141" y="1254"/>
                  </a:cubicBezTo>
                  <a:cubicBezTo>
                    <a:pt x="46141" y="1579"/>
                    <a:pt x="46041" y="1780"/>
                    <a:pt x="45840" y="1880"/>
                  </a:cubicBezTo>
                  <a:cubicBezTo>
                    <a:pt x="45740" y="2081"/>
                    <a:pt x="45514" y="2206"/>
                    <a:pt x="45214" y="2206"/>
                  </a:cubicBezTo>
                  <a:lnTo>
                    <a:pt x="1354" y="2206"/>
                  </a:lnTo>
                  <a:cubicBezTo>
                    <a:pt x="1028" y="2206"/>
                    <a:pt x="827" y="2081"/>
                    <a:pt x="727" y="1880"/>
                  </a:cubicBezTo>
                  <a:cubicBezTo>
                    <a:pt x="502" y="1780"/>
                    <a:pt x="401" y="1579"/>
                    <a:pt x="401" y="1254"/>
                  </a:cubicBezTo>
                  <a:cubicBezTo>
                    <a:pt x="401" y="1053"/>
                    <a:pt x="502" y="828"/>
                    <a:pt x="727" y="727"/>
                  </a:cubicBezTo>
                  <a:cubicBezTo>
                    <a:pt x="827" y="527"/>
                    <a:pt x="1028" y="426"/>
                    <a:pt x="1354" y="426"/>
                  </a:cubicBezTo>
                  <a:close/>
                  <a:moveTo>
                    <a:pt x="1354" y="0"/>
                  </a:moveTo>
                  <a:cubicBezTo>
                    <a:pt x="627" y="0"/>
                    <a:pt x="0" y="627"/>
                    <a:pt x="0" y="1254"/>
                  </a:cubicBezTo>
                  <a:cubicBezTo>
                    <a:pt x="0" y="1980"/>
                    <a:pt x="627" y="2607"/>
                    <a:pt x="1354" y="2607"/>
                  </a:cubicBezTo>
                  <a:lnTo>
                    <a:pt x="45214" y="2607"/>
                  </a:lnTo>
                  <a:cubicBezTo>
                    <a:pt x="45940" y="2607"/>
                    <a:pt x="46567" y="1980"/>
                    <a:pt x="46567" y="1254"/>
                  </a:cubicBezTo>
                  <a:cubicBezTo>
                    <a:pt x="46567" y="627"/>
                    <a:pt x="45940" y="0"/>
                    <a:pt x="45214" y="0"/>
                  </a:cubicBezTo>
                  <a:close/>
                </a:path>
              </a:pathLst>
            </a:custGeom>
            <a:solidFill>
              <a:srgbClr val="2A49A8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1302359" y="1826802"/>
              <a:ext cx="2564660" cy="1849516"/>
            </a:xfrm>
            <a:custGeom>
              <a:avLst/>
              <a:gdLst/>
              <a:ahLst/>
              <a:cxnLst/>
              <a:rect l="l" t="t" r="r" b="b"/>
              <a:pathLst>
                <a:path w="135541" h="97746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93159"/>
                  </a:lnTo>
                  <a:cubicBezTo>
                    <a:pt x="1" y="95666"/>
                    <a:pt x="2081" y="97746"/>
                    <a:pt x="4587" y="97746"/>
                  </a:cubicBezTo>
                  <a:lnTo>
                    <a:pt x="130954" y="97746"/>
                  </a:lnTo>
                  <a:cubicBezTo>
                    <a:pt x="133460" y="97746"/>
                    <a:pt x="135540" y="95666"/>
                    <a:pt x="135540" y="93159"/>
                  </a:cubicBez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1298102" y="1823017"/>
              <a:ext cx="2572702" cy="1857104"/>
            </a:xfrm>
            <a:custGeom>
              <a:avLst/>
              <a:gdLst/>
              <a:ahLst/>
              <a:cxnLst/>
              <a:rect l="l" t="t" r="r" b="b"/>
              <a:pathLst>
                <a:path w="135966" h="98147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93359"/>
                  </a:lnTo>
                  <a:cubicBezTo>
                    <a:pt x="135565" y="94612"/>
                    <a:pt x="135039" y="95640"/>
                    <a:pt x="134312" y="96492"/>
                  </a:cubicBezTo>
                  <a:cubicBezTo>
                    <a:pt x="133460" y="97219"/>
                    <a:pt x="132432" y="97745"/>
                    <a:pt x="131179" y="97745"/>
                  </a:cubicBezTo>
                  <a:lnTo>
                    <a:pt x="4812" y="97745"/>
                  </a:lnTo>
                  <a:cubicBezTo>
                    <a:pt x="3559" y="97745"/>
                    <a:pt x="2507" y="97219"/>
                    <a:pt x="1680" y="96492"/>
                  </a:cubicBezTo>
                  <a:cubicBezTo>
                    <a:pt x="953" y="95640"/>
                    <a:pt x="426" y="94612"/>
                    <a:pt x="426" y="93359"/>
                  </a:cubicBez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93359"/>
                  </a:lnTo>
                  <a:cubicBezTo>
                    <a:pt x="0" y="95966"/>
                    <a:pt x="2206" y="98146"/>
                    <a:pt x="4812" y="98146"/>
                  </a:cubicBezTo>
                  <a:lnTo>
                    <a:pt x="131179" y="98146"/>
                  </a:lnTo>
                  <a:cubicBezTo>
                    <a:pt x="133785" y="98146"/>
                    <a:pt x="135966" y="95966"/>
                    <a:pt x="135966" y="93359"/>
                  </a:cubicBez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1302359" y="1826802"/>
              <a:ext cx="2564660" cy="1574944"/>
            </a:xfrm>
            <a:custGeom>
              <a:avLst/>
              <a:gdLst/>
              <a:ahLst/>
              <a:cxnLst/>
              <a:rect l="l" t="t" r="r" b="b"/>
              <a:pathLst>
                <a:path w="135541" h="83235" extrusionOk="0">
                  <a:moveTo>
                    <a:pt x="4587" y="1"/>
                  </a:moveTo>
                  <a:cubicBezTo>
                    <a:pt x="2081" y="1"/>
                    <a:pt x="1" y="1981"/>
                    <a:pt x="1" y="4487"/>
                  </a:cubicBezTo>
                  <a:lnTo>
                    <a:pt x="1" y="83234"/>
                  </a:lnTo>
                  <a:lnTo>
                    <a:pt x="135540" y="83234"/>
                  </a:lnTo>
                  <a:lnTo>
                    <a:pt x="135540" y="4487"/>
                  </a:lnTo>
                  <a:cubicBezTo>
                    <a:pt x="135540" y="1981"/>
                    <a:pt x="133460" y="1"/>
                    <a:pt x="130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1298102" y="1823017"/>
              <a:ext cx="2572702" cy="1582513"/>
            </a:xfrm>
            <a:custGeom>
              <a:avLst/>
              <a:gdLst/>
              <a:ahLst/>
              <a:cxnLst/>
              <a:rect l="l" t="t" r="r" b="b"/>
              <a:pathLst>
                <a:path w="135966" h="83635" extrusionOk="0">
                  <a:moveTo>
                    <a:pt x="131179" y="401"/>
                  </a:moveTo>
                  <a:cubicBezTo>
                    <a:pt x="132432" y="401"/>
                    <a:pt x="133460" y="827"/>
                    <a:pt x="134312" y="1654"/>
                  </a:cubicBezTo>
                  <a:cubicBezTo>
                    <a:pt x="135039" y="2406"/>
                    <a:pt x="135565" y="3534"/>
                    <a:pt x="135565" y="4687"/>
                  </a:cubicBezTo>
                  <a:lnTo>
                    <a:pt x="135565" y="83234"/>
                  </a:lnTo>
                  <a:lnTo>
                    <a:pt x="426" y="83234"/>
                  </a:lnTo>
                  <a:lnTo>
                    <a:pt x="426" y="4687"/>
                  </a:lnTo>
                  <a:cubicBezTo>
                    <a:pt x="426" y="3534"/>
                    <a:pt x="953" y="2406"/>
                    <a:pt x="1680" y="1654"/>
                  </a:cubicBezTo>
                  <a:cubicBezTo>
                    <a:pt x="2507" y="827"/>
                    <a:pt x="3559" y="401"/>
                    <a:pt x="4812" y="401"/>
                  </a:cubicBezTo>
                  <a:close/>
                  <a:moveTo>
                    <a:pt x="4812" y="0"/>
                  </a:moveTo>
                  <a:cubicBezTo>
                    <a:pt x="2206" y="0"/>
                    <a:pt x="0" y="2081"/>
                    <a:pt x="0" y="4687"/>
                  </a:cubicBezTo>
                  <a:lnTo>
                    <a:pt x="0" y="83635"/>
                  </a:lnTo>
                  <a:lnTo>
                    <a:pt x="135966" y="83635"/>
                  </a:lnTo>
                  <a:lnTo>
                    <a:pt x="135966" y="4687"/>
                  </a:lnTo>
                  <a:cubicBezTo>
                    <a:pt x="135966" y="2081"/>
                    <a:pt x="133785" y="0"/>
                    <a:pt x="131179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1402909" y="1925440"/>
              <a:ext cx="2363107" cy="1365803"/>
            </a:xfrm>
            <a:custGeom>
              <a:avLst/>
              <a:gdLst/>
              <a:ahLst/>
              <a:cxnLst/>
              <a:rect l="l" t="t" r="r" b="b"/>
              <a:pathLst>
                <a:path w="124889" h="72182" extrusionOk="0">
                  <a:moveTo>
                    <a:pt x="0" y="1"/>
                  </a:moveTo>
                  <a:lnTo>
                    <a:pt x="0" y="72182"/>
                  </a:lnTo>
                  <a:lnTo>
                    <a:pt x="124888" y="72182"/>
                  </a:lnTo>
                  <a:lnTo>
                    <a:pt x="1248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1399106" y="1921656"/>
              <a:ext cx="2371167" cy="1373391"/>
            </a:xfrm>
            <a:custGeom>
              <a:avLst/>
              <a:gdLst/>
              <a:ahLst/>
              <a:cxnLst/>
              <a:rect l="l" t="t" r="r" b="b"/>
              <a:pathLst>
                <a:path w="125315" h="72583" extrusionOk="0">
                  <a:moveTo>
                    <a:pt x="124889" y="426"/>
                  </a:moveTo>
                  <a:lnTo>
                    <a:pt x="124889" y="72156"/>
                  </a:lnTo>
                  <a:lnTo>
                    <a:pt x="402" y="72156"/>
                  </a:lnTo>
                  <a:lnTo>
                    <a:pt x="402" y="426"/>
                  </a:lnTo>
                  <a:close/>
                  <a:moveTo>
                    <a:pt x="1" y="0"/>
                  </a:moveTo>
                  <a:lnTo>
                    <a:pt x="1" y="72582"/>
                  </a:lnTo>
                  <a:lnTo>
                    <a:pt x="125315" y="72582"/>
                  </a:lnTo>
                  <a:lnTo>
                    <a:pt x="12531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2529202" y="3482825"/>
              <a:ext cx="110502" cy="108610"/>
            </a:xfrm>
            <a:custGeom>
              <a:avLst/>
              <a:gdLst/>
              <a:ahLst/>
              <a:cxnLst/>
              <a:rect l="l" t="t" r="r" b="b"/>
              <a:pathLst>
                <a:path w="5840" h="5740" extrusionOk="0">
                  <a:moveTo>
                    <a:pt x="2933" y="0"/>
                  </a:moveTo>
                  <a:cubicBezTo>
                    <a:pt x="1354" y="0"/>
                    <a:pt x="0" y="1253"/>
                    <a:pt x="0" y="2907"/>
                  </a:cubicBezTo>
                  <a:cubicBezTo>
                    <a:pt x="0" y="4486"/>
                    <a:pt x="1354" y="5739"/>
                    <a:pt x="2933" y="5739"/>
                  </a:cubicBezTo>
                  <a:cubicBezTo>
                    <a:pt x="4487" y="5739"/>
                    <a:pt x="5840" y="4486"/>
                    <a:pt x="5840" y="2907"/>
                  </a:cubicBezTo>
                  <a:cubicBezTo>
                    <a:pt x="5840" y="1253"/>
                    <a:pt x="4487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3092575" y="2260259"/>
              <a:ext cx="1057077" cy="141212"/>
            </a:xfrm>
            <a:custGeom>
              <a:avLst/>
              <a:gdLst/>
              <a:ahLst/>
              <a:cxnLst/>
              <a:rect l="l" t="t" r="r" b="b"/>
              <a:pathLst>
                <a:path w="55866" h="7463" extrusionOk="0">
                  <a:moveTo>
                    <a:pt x="16082" y="0"/>
                  </a:moveTo>
                  <a:cubicBezTo>
                    <a:pt x="15991" y="0"/>
                    <a:pt x="15916" y="25"/>
                    <a:pt x="15866" y="75"/>
                  </a:cubicBezTo>
                  <a:lnTo>
                    <a:pt x="8247" y="6542"/>
                  </a:lnTo>
                  <a:lnTo>
                    <a:pt x="728" y="75"/>
                  </a:lnTo>
                  <a:cubicBezTo>
                    <a:pt x="634" y="34"/>
                    <a:pt x="528" y="10"/>
                    <a:pt x="428" y="10"/>
                  </a:cubicBezTo>
                  <a:cubicBezTo>
                    <a:pt x="287" y="10"/>
                    <a:pt x="160" y="58"/>
                    <a:pt x="101" y="176"/>
                  </a:cubicBezTo>
                  <a:cubicBezTo>
                    <a:pt x="1" y="276"/>
                    <a:pt x="1" y="602"/>
                    <a:pt x="101" y="702"/>
                  </a:cubicBezTo>
                  <a:lnTo>
                    <a:pt x="8021" y="7369"/>
                  </a:lnTo>
                  <a:cubicBezTo>
                    <a:pt x="8084" y="7431"/>
                    <a:pt x="8165" y="7463"/>
                    <a:pt x="8256" y="7463"/>
                  </a:cubicBezTo>
                  <a:cubicBezTo>
                    <a:pt x="8347" y="7463"/>
                    <a:pt x="8447" y="7431"/>
                    <a:pt x="8547" y="7369"/>
                  </a:cubicBezTo>
                  <a:lnTo>
                    <a:pt x="16066" y="1003"/>
                  </a:lnTo>
                  <a:lnTo>
                    <a:pt x="23685" y="7369"/>
                  </a:lnTo>
                  <a:cubicBezTo>
                    <a:pt x="23748" y="7431"/>
                    <a:pt x="23854" y="7463"/>
                    <a:pt x="23958" y="7463"/>
                  </a:cubicBezTo>
                  <a:cubicBezTo>
                    <a:pt x="24061" y="7463"/>
                    <a:pt x="24161" y="7431"/>
                    <a:pt x="24212" y="7369"/>
                  </a:cubicBezTo>
                  <a:lnTo>
                    <a:pt x="31831" y="1003"/>
                  </a:lnTo>
                  <a:lnTo>
                    <a:pt x="39349" y="7369"/>
                  </a:lnTo>
                  <a:cubicBezTo>
                    <a:pt x="39462" y="7431"/>
                    <a:pt x="39569" y="7463"/>
                    <a:pt x="39672" y="7463"/>
                  </a:cubicBezTo>
                  <a:cubicBezTo>
                    <a:pt x="39776" y="7463"/>
                    <a:pt x="39876" y="7431"/>
                    <a:pt x="39976" y="7369"/>
                  </a:cubicBezTo>
                  <a:lnTo>
                    <a:pt x="47495" y="1003"/>
                  </a:lnTo>
                  <a:lnTo>
                    <a:pt x="55139" y="7369"/>
                  </a:lnTo>
                  <a:cubicBezTo>
                    <a:pt x="55225" y="7422"/>
                    <a:pt x="55310" y="7453"/>
                    <a:pt x="55388" y="7453"/>
                  </a:cubicBezTo>
                  <a:cubicBezTo>
                    <a:pt x="55493" y="7453"/>
                    <a:pt x="55583" y="7398"/>
                    <a:pt x="55640" y="7268"/>
                  </a:cubicBezTo>
                  <a:cubicBezTo>
                    <a:pt x="55866" y="7168"/>
                    <a:pt x="55866" y="6867"/>
                    <a:pt x="55640" y="6742"/>
                  </a:cubicBezTo>
                  <a:lnTo>
                    <a:pt x="47821" y="75"/>
                  </a:lnTo>
                  <a:cubicBezTo>
                    <a:pt x="47720" y="25"/>
                    <a:pt x="47614" y="0"/>
                    <a:pt x="47520" y="0"/>
                  </a:cubicBezTo>
                  <a:cubicBezTo>
                    <a:pt x="47426" y="0"/>
                    <a:pt x="47345" y="25"/>
                    <a:pt x="47294" y="75"/>
                  </a:cubicBezTo>
                  <a:lnTo>
                    <a:pt x="39675" y="6542"/>
                  </a:lnTo>
                  <a:lnTo>
                    <a:pt x="32056" y="75"/>
                  </a:lnTo>
                  <a:cubicBezTo>
                    <a:pt x="32006" y="25"/>
                    <a:pt x="31925" y="0"/>
                    <a:pt x="31831" y="0"/>
                  </a:cubicBezTo>
                  <a:cubicBezTo>
                    <a:pt x="31737" y="0"/>
                    <a:pt x="31630" y="25"/>
                    <a:pt x="31530" y="75"/>
                  </a:cubicBezTo>
                  <a:lnTo>
                    <a:pt x="24011" y="6542"/>
                  </a:lnTo>
                  <a:lnTo>
                    <a:pt x="16392" y="75"/>
                  </a:lnTo>
                  <a:cubicBezTo>
                    <a:pt x="16279" y="25"/>
                    <a:pt x="16173" y="0"/>
                    <a:pt x="16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1472143" y="2129359"/>
              <a:ext cx="420666" cy="359493"/>
            </a:xfrm>
            <a:custGeom>
              <a:avLst/>
              <a:gdLst/>
              <a:ahLst/>
              <a:cxnLst/>
              <a:rect l="l" t="t" r="r" b="b"/>
              <a:pathLst>
                <a:path w="22232" h="18999" extrusionOk="0">
                  <a:moveTo>
                    <a:pt x="4913" y="1"/>
                  </a:moveTo>
                  <a:cubicBezTo>
                    <a:pt x="2181" y="1"/>
                    <a:pt x="0" y="2181"/>
                    <a:pt x="0" y="4888"/>
                  </a:cubicBezTo>
                  <a:lnTo>
                    <a:pt x="0" y="9901"/>
                  </a:lnTo>
                  <a:cubicBezTo>
                    <a:pt x="0" y="12633"/>
                    <a:pt x="2181" y="14813"/>
                    <a:pt x="4913" y="14813"/>
                  </a:cubicBezTo>
                  <a:lnTo>
                    <a:pt x="10552" y="14813"/>
                  </a:lnTo>
                  <a:cubicBezTo>
                    <a:pt x="11379" y="18272"/>
                    <a:pt x="13985" y="18898"/>
                    <a:pt x="15564" y="18999"/>
                  </a:cubicBezTo>
                  <a:cubicBezTo>
                    <a:pt x="15865" y="18999"/>
                    <a:pt x="16091" y="18572"/>
                    <a:pt x="15765" y="18372"/>
                  </a:cubicBezTo>
                  <a:cubicBezTo>
                    <a:pt x="14086" y="17019"/>
                    <a:pt x="14712" y="14813"/>
                    <a:pt x="14712" y="14813"/>
                  </a:cubicBezTo>
                  <a:lnTo>
                    <a:pt x="17344" y="14813"/>
                  </a:lnTo>
                  <a:cubicBezTo>
                    <a:pt x="20051" y="14813"/>
                    <a:pt x="22231" y="12633"/>
                    <a:pt x="22231" y="9901"/>
                  </a:cubicBezTo>
                  <a:lnTo>
                    <a:pt x="22231" y="4888"/>
                  </a:lnTo>
                  <a:cubicBezTo>
                    <a:pt x="22231" y="2181"/>
                    <a:pt x="20051" y="1"/>
                    <a:pt x="17344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1754776" y="2239861"/>
              <a:ext cx="53132" cy="53132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3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354" y="2808"/>
                  </a:cubicBezTo>
                  <a:cubicBezTo>
                    <a:pt x="2181" y="2808"/>
                    <a:pt x="2808" y="2181"/>
                    <a:pt x="2808" y="1354"/>
                  </a:cubicBezTo>
                  <a:cubicBezTo>
                    <a:pt x="2808" y="627"/>
                    <a:pt x="2181" y="1"/>
                    <a:pt x="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1655664" y="2239861"/>
              <a:ext cx="53605" cy="53132"/>
            </a:xfrm>
            <a:custGeom>
              <a:avLst/>
              <a:gdLst/>
              <a:ahLst/>
              <a:cxnLst/>
              <a:rect l="l" t="t" r="r" b="b"/>
              <a:pathLst>
                <a:path w="2833" h="2808" extrusionOk="0">
                  <a:moveTo>
                    <a:pt x="1479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79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1557026" y="2239861"/>
              <a:ext cx="53605" cy="53132"/>
            </a:xfrm>
            <a:custGeom>
              <a:avLst/>
              <a:gdLst/>
              <a:ahLst/>
              <a:cxnLst/>
              <a:rect l="l" t="t" r="r" b="b"/>
              <a:pathLst>
                <a:path w="2833" h="2808" extrusionOk="0">
                  <a:moveTo>
                    <a:pt x="1454" y="1"/>
                  </a:moveTo>
                  <a:cubicBezTo>
                    <a:pt x="627" y="1"/>
                    <a:pt x="1" y="627"/>
                    <a:pt x="1" y="1354"/>
                  </a:cubicBezTo>
                  <a:cubicBezTo>
                    <a:pt x="1" y="2181"/>
                    <a:pt x="627" y="2808"/>
                    <a:pt x="1454" y="2808"/>
                  </a:cubicBezTo>
                  <a:cubicBezTo>
                    <a:pt x="2206" y="2808"/>
                    <a:pt x="2833" y="2181"/>
                    <a:pt x="2833" y="1354"/>
                  </a:cubicBezTo>
                  <a:cubicBezTo>
                    <a:pt x="2833" y="627"/>
                    <a:pt x="2206" y="1"/>
                    <a:pt x="14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1995687" y="1569770"/>
              <a:ext cx="1177533" cy="1549324"/>
            </a:xfrm>
            <a:custGeom>
              <a:avLst/>
              <a:gdLst/>
              <a:ahLst/>
              <a:cxnLst/>
              <a:rect l="l" t="t" r="r" b="b"/>
              <a:pathLst>
                <a:path w="62232" h="81881" extrusionOk="0">
                  <a:moveTo>
                    <a:pt x="1" y="1"/>
                  </a:moveTo>
                  <a:lnTo>
                    <a:pt x="1" y="81881"/>
                  </a:lnTo>
                  <a:lnTo>
                    <a:pt x="53585" y="81881"/>
                  </a:lnTo>
                  <a:lnTo>
                    <a:pt x="62232" y="73209"/>
                  </a:lnTo>
                  <a:lnTo>
                    <a:pt x="622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1991902" y="1565986"/>
              <a:ext cx="1185593" cy="1556912"/>
            </a:xfrm>
            <a:custGeom>
              <a:avLst/>
              <a:gdLst/>
              <a:ahLst/>
              <a:cxnLst/>
              <a:rect l="l" t="t" r="r" b="b"/>
              <a:pathLst>
                <a:path w="62658" h="82282" extrusionOk="0">
                  <a:moveTo>
                    <a:pt x="62231" y="426"/>
                  </a:moveTo>
                  <a:lnTo>
                    <a:pt x="62231" y="73309"/>
                  </a:lnTo>
                  <a:lnTo>
                    <a:pt x="53660" y="81880"/>
                  </a:lnTo>
                  <a:lnTo>
                    <a:pt x="401" y="81880"/>
                  </a:lnTo>
                  <a:lnTo>
                    <a:pt x="401" y="426"/>
                  </a:lnTo>
                  <a:close/>
                  <a:moveTo>
                    <a:pt x="100" y="0"/>
                  </a:moveTo>
                  <a:cubicBezTo>
                    <a:pt x="0" y="101"/>
                    <a:pt x="0" y="101"/>
                    <a:pt x="0" y="201"/>
                  </a:cubicBezTo>
                  <a:lnTo>
                    <a:pt x="0" y="82081"/>
                  </a:lnTo>
                  <a:cubicBezTo>
                    <a:pt x="0" y="82081"/>
                    <a:pt x="0" y="82181"/>
                    <a:pt x="100" y="82181"/>
                  </a:cubicBezTo>
                  <a:lnTo>
                    <a:pt x="201" y="82281"/>
                  </a:lnTo>
                  <a:lnTo>
                    <a:pt x="53785" y="82281"/>
                  </a:lnTo>
                  <a:lnTo>
                    <a:pt x="53885" y="82181"/>
                  </a:lnTo>
                  <a:lnTo>
                    <a:pt x="62557" y="73509"/>
                  </a:lnTo>
                  <a:cubicBezTo>
                    <a:pt x="62657" y="73509"/>
                    <a:pt x="62657" y="73409"/>
                    <a:pt x="62657" y="73409"/>
                  </a:cubicBezTo>
                  <a:lnTo>
                    <a:pt x="62657" y="201"/>
                  </a:lnTo>
                  <a:cubicBezTo>
                    <a:pt x="62657" y="101"/>
                    <a:pt x="62657" y="101"/>
                    <a:pt x="6255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043104" y="1615295"/>
              <a:ext cx="1082697" cy="1456381"/>
            </a:xfrm>
            <a:custGeom>
              <a:avLst/>
              <a:gdLst/>
              <a:ahLst/>
              <a:cxnLst/>
              <a:rect l="l" t="t" r="r" b="b"/>
              <a:pathLst>
                <a:path w="57220" h="76969" extrusionOk="0">
                  <a:moveTo>
                    <a:pt x="201" y="1"/>
                  </a:moveTo>
                  <a:lnTo>
                    <a:pt x="101" y="101"/>
                  </a:lnTo>
                  <a:cubicBezTo>
                    <a:pt x="1" y="101"/>
                    <a:pt x="1" y="226"/>
                    <a:pt x="1" y="226"/>
                  </a:cubicBezTo>
                  <a:lnTo>
                    <a:pt x="1" y="76768"/>
                  </a:lnTo>
                  <a:cubicBezTo>
                    <a:pt x="1" y="76768"/>
                    <a:pt x="1" y="76868"/>
                    <a:pt x="101" y="76868"/>
                  </a:cubicBezTo>
                  <a:cubicBezTo>
                    <a:pt x="101" y="76969"/>
                    <a:pt x="201" y="76969"/>
                    <a:pt x="201" y="76969"/>
                  </a:cubicBezTo>
                  <a:lnTo>
                    <a:pt x="51480" y="76969"/>
                  </a:lnTo>
                  <a:cubicBezTo>
                    <a:pt x="51705" y="76969"/>
                    <a:pt x="51705" y="76868"/>
                    <a:pt x="51705" y="76768"/>
                  </a:cubicBezTo>
                  <a:cubicBezTo>
                    <a:pt x="51705" y="76668"/>
                    <a:pt x="51705" y="76543"/>
                    <a:pt x="51480" y="76543"/>
                  </a:cubicBezTo>
                  <a:lnTo>
                    <a:pt x="427" y="76543"/>
                  </a:lnTo>
                  <a:lnTo>
                    <a:pt x="427" y="427"/>
                  </a:lnTo>
                  <a:lnTo>
                    <a:pt x="56818" y="427"/>
                  </a:lnTo>
                  <a:lnTo>
                    <a:pt x="56818" y="71029"/>
                  </a:lnTo>
                  <a:cubicBezTo>
                    <a:pt x="56818" y="71129"/>
                    <a:pt x="56919" y="71229"/>
                    <a:pt x="57019" y="71229"/>
                  </a:cubicBezTo>
                  <a:cubicBezTo>
                    <a:pt x="57119" y="71229"/>
                    <a:pt x="57219" y="71129"/>
                    <a:pt x="57219" y="71029"/>
                  </a:cubicBezTo>
                  <a:lnTo>
                    <a:pt x="57219" y="226"/>
                  </a:lnTo>
                  <a:cubicBezTo>
                    <a:pt x="57219" y="226"/>
                    <a:pt x="57219" y="101"/>
                    <a:pt x="57119" y="101"/>
                  </a:cubicBezTo>
                  <a:lnTo>
                    <a:pt x="57019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009585" y="2955005"/>
              <a:ext cx="163634" cy="164089"/>
            </a:xfrm>
            <a:custGeom>
              <a:avLst/>
              <a:gdLst/>
              <a:ahLst/>
              <a:cxnLst/>
              <a:rect l="l" t="t" r="r" b="b"/>
              <a:pathLst>
                <a:path w="8648" h="8672" extrusionOk="0">
                  <a:moveTo>
                    <a:pt x="1" y="0"/>
                  </a:moveTo>
                  <a:lnTo>
                    <a:pt x="1" y="8672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005327" y="2951202"/>
              <a:ext cx="172168" cy="171222"/>
            </a:xfrm>
            <a:custGeom>
              <a:avLst/>
              <a:gdLst/>
              <a:ahLst/>
              <a:cxnLst/>
              <a:rect l="l" t="t" r="r" b="b"/>
              <a:pathLst>
                <a:path w="9099" h="9049" extrusionOk="0">
                  <a:moveTo>
                    <a:pt x="8371" y="427"/>
                  </a:moveTo>
                  <a:lnTo>
                    <a:pt x="426" y="8253"/>
                  </a:lnTo>
                  <a:lnTo>
                    <a:pt x="426" y="8253"/>
                  </a:lnTo>
                  <a:lnTo>
                    <a:pt x="426" y="427"/>
                  </a:lnTo>
                  <a:close/>
                  <a:moveTo>
                    <a:pt x="0" y="1"/>
                  </a:moveTo>
                  <a:lnTo>
                    <a:pt x="0" y="201"/>
                  </a:lnTo>
                  <a:lnTo>
                    <a:pt x="0" y="8873"/>
                  </a:lnTo>
                  <a:cubicBezTo>
                    <a:pt x="0" y="8873"/>
                    <a:pt x="0" y="8973"/>
                    <a:pt x="101" y="8973"/>
                  </a:cubicBezTo>
                  <a:cubicBezTo>
                    <a:pt x="163" y="9023"/>
                    <a:pt x="220" y="9048"/>
                    <a:pt x="260" y="9048"/>
                  </a:cubicBezTo>
                  <a:cubicBezTo>
                    <a:pt x="301" y="9048"/>
                    <a:pt x="326" y="9023"/>
                    <a:pt x="326" y="8973"/>
                  </a:cubicBezTo>
                  <a:lnTo>
                    <a:pt x="8998" y="301"/>
                  </a:lnTo>
                  <a:cubicBezTo>
                    <a:pt x="9098" y="301"/>
                    <a:pt x="9098" y="201"/>
                    <a:pt x="9098" y="101"/>
                  </a:cubicBezTo>
                  <a:cubicBezTo>
                    <a:pt x="8998" y="1"/>
                    <a:pt x="8998" y="1"/>
                    <a:pt x="8873" y="1"/>
                  </a:cubicBezTo>
                  <a:close/>
                </a:path>
              </a:pathLst>
            </a:custGeom>
            <a:solidFill>
              <a:srgbClr val="2A4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3009585" y="2955005"/>
              <a:ext cx="163634" cy="164089"/>
            </a:xfrm>
            <a:custGeom>
              <a:avLst/>
              <a:gdLst/>
              <a:ahLst/>
              <a:cxnLst/>
              <a:rect l="l" t="t" r="r" b="b"/>
              <a:pathLst>
                <a:path w="8648" h="8672" extrusionOk="0">
                  <a:moveTo>
                    <a:pt x="1" y="0"/>
                  </a:moveTo>
                  <a:lnTo>
                    <a:pt x="1" y="8672"/>
                  </a:lnTo>
                  <a:lnTo>
                    <a:pt x="86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3005327" y="2951202"/>
              <a:ext cx="172168" cy="171222"/>
            </a:xfrm>
            <a:custGeom>
              <a:avLst/>
              <a:gdLst/>
              <a:ahLst/>
              <a:cxnLst/>
              <a:rect l="l" t="t" r="r" b="b"/>
              <a:pathLst>
                <a:path w="9099" h="9049" extrusionOk="0">
                  <a:moveTo>
                    <a:pt x="8371" y="427"/>
                  </a:moveTo>
                  <a:lnTo>
                    <a:pt x="426" y="8253"/>
                  </a:lnTo>
                  <a:lnTo>
                    <a:pt x="426" y="8253"/>
                  </a:lnTo>
                  <a:lnTo>
                    <a:pt x="426" y="427"/>
                  </a:lnTo>
                  <a:close/>
                  <a:moveTo>
                    <a:pt x="0" y="1"/>
                  </a:moveTo>
                  <a:lnTo>
                    <a:pt x="0" y="201"/>
                  </a:lnTo>
                  <a:lnTo>
                    <a:pt x="0" y="8873"/>
                  </a:lnTo>
                  <a:cubicBezTo>
                    <a:pt x="0" y="8873"/>
                    <a:pt x="0" y="8973"/>
                    <a:pt x="101" y="8973"/>
                  </a:cubicBezTo>
                  <a:cubicBezTo>
                    <a:pt x="163" y="9023"/>
                    <a:pt x="220" y="9048"/>
                    <a:pt x="260" y="9048"/>
                  </a:cubicBezTo>
                  <a:cubicBezTo>
                    <a:pt x="301" y="9048"/>
                    <a:pt x="326" y="9023"/>
                    <a:pt x="326" y="8973"/>
                  </a:cubicBezTo>
                  <a:lnTo>
                    <a:pt x="8998" y="301"/>
                  </a:lnTo>
                  <a:cubicBezTo>
                    <a:pt x="9098" y="301"/>
                    <a:pt x="9098" y="201"/>
                    <a:pt x="9098" y="101"/>
                  </a:cubicBezTo>
                  <a:cubicBezTo>
                    <a:pt x="8998" y="1"/>
                    <a:pt x="8998" y="1"/>
                    <a:pt x="88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2163560" y="220809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2163560" y="2281111"/>
              <a:ext cx="841787" cy="8098"/>
            </a:xfrm>
            <a:custGeom>
              <a:avLst/>
              <a:gdLst/>
              <a:ahLst/>
              <a:cxnLst/>
              <a:rect l="l" t="t" r="r" b="b"/>
              <a:pathLst>
                <a:path w="44488" h="428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2163560" y="2133162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0"/>
                  </a:moveTo>
                  <a:lnTo>
                    <a:pt x="1" y="426"/>
                  </a:lnTo>
                  <a:lnTo>
                    <a:pt x="44487" y="426"/>
                  </a:lnTo>
                  <a:lnTo>
                    <a:pt x="444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2163560" y="2354621"/>
              <a:ext cx="841787" cy="7607"/>
            </a:xfrm>
            <a:custGeom>
              <a:avLst/>
              <a:gdLst/>
              <a:ahLst/>
              <a:cxnLst/>
              <a:rect l="l" t="t" r="r" b="b"/>
              <a:pathLst>
                <a:path w="44488" h="402" extrusionOk="0">
                  <a:moveTo>
                    <a:pt x="1" y="1"/>
                  </a:moveTo>
                  <a:lnTo>
                    <a:pt x="1" y="402"/>
                  </a:lnTo>
                  <a:lnTo>
                    <a:pt x="44487" y="402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2163560" y="2429551"/>
              <a:ext cx="841787" cy="8080"/>
            </a:xfrm>
            <a:custGeom>
              <a:avLst/>
              <a:gdLst/>
              <a:ahLst/>
              <a:cxnLst/>
              <a:rect l="l" t="t" r="r" b="b"/>
              <a:pathLst>
                <a:path w="44488" h="427" extrusionOk="0">
                  <a:moveTo>
                    <a:pt x="1" y="1"/>
                  </a:moveTo>
                  <a:lnTo>
                    <a:pt x="1" y="427"/>
                  </a:lnTo>
                  <a:lnTo>
                    <a:pt x="44487" y="427"/>
                  </a:lnTo>
                  <a:lnTo>
                    <a:pt x="444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2288291" y="2502589"/>
              <a:ext cx="592797" cy="8080"/>
            </a:xfrm>
            <a:custGeom>
              <a:avLst/>
              <a:gdLst/>
              <a:ahLst/>
              <a:cxnLst/>
              <a:rect l="l" t="t" r="r" b="b"/>
              <a:pathLst>
                <a:path w="3132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31329" y="426"/>
                  </a:lnTo>
                  <a:lnTo>
                    <a:pt x="313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2163560" y="1735751"/>
              <a:ext cx="399323" cy="8080"/>
            </a:xfrm>
            <a:custGeom>
              <a:avLst/>
              <a:gdLst/>
              <a:ahLst/>
              <a:cxnLst/>
              <a:rect l="l" t="t" r="r" b="b"/>
              <a:pathLst>
                <a:path w="21104" h="427" extrusionOk="0">
                  <a:moveTo>
                    <a:pt x="1" y="1"/>
                  </a:moveTo>
                  <a:lnTo>
                    <a:pt x="1" y="427"/>
                  </a:lnTo>
                  <a:lnTo>
                    <a:pt x="21104" y="427"/>
                  </a:lnTo>
                  <a:lnTo>
                    <a:pt x="211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2163560" y="1787445"/>
              <a:ext cx="316332" cy="7607"/>
            </a:xfrm>
            <a:custGeom>
              <a:avLst/>
              <a:gdLst/>
              <a:ahLst/>
              <a:cxnLst/>
              <a:rect l="l" t="t" r="r" b="b"/>
              <a:pathLst>
                <a:path w="16718" h="402" extrusionOk="0">
                  <a:moveTo>
                    <a:pt x="1" y="1"/>
                  </a:moveTo>
                  <a:lnTo>
                    <a:pt x="1" y="402"/>
                  </a:lnTo>
                  <a:lnTo>
                    <a:pt x="16718" y="402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2456164" y="2808930"/>
              <a:ext cx="147986" cy="179756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2449996" y="2802781"/>
              <a:ext cx="160323" cy="193966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2564774" y="2808930"/>
              <a:ext cx="148440" cy="179756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2559079" y="2802781"/>
              <a:ext cx="159831" cy="193966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2436258" y="2595532"/>
              <a:ext cx="296408" cy="300211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2432455" y="2591747"/>
              <a:ext cx="304468" cy="310164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2479873" y="2642949"/>
              <a:ext cx="209633" cy="207268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2163560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2827483" y="2870104"/>
              <a:ext cx="182121" cy="8098"/>
            </a:xfrm>
            <a:custGeom>
              <a:avLst/>
              <a:gdLst/>
              <a:ahLst/>
              <a:cxnLst/>
              <a:rect l="l" t="t" r="r" b="b"/>
              <a:pathLst>
                <a:path w="9625" h="428" extrusionOk="0">
                  <a:moveTo>
                    <a:pt x="1" y="1"/>
                  </a:moveTo>
                  <a:lnTo>
                    <a:pt x="1" y="427"/>
                  </a:lnTo>
                  <a:lnTo>
                    <a:pt x="9625" y="427"/>
                  </a:lnTo>
                  <a:lnTo>
                    <a:pt x="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3250495" y="1182803"/>
              <a:ext cx="454328" cy="454328"/>
            </a:xfrm>
            <a:custGeom>
              <a:avLst/>
              <a:gdLst/>
              <a:ahLst/>
              <a:cxnLst/>
              <a:rect l="l" t="t" r="r" b="b"/>
              <a:pathLst>
                <a:path w="24011" h="24011" extrusionOk="0">
                  <a:moveTo>
                    <a:pt x="12006" y="1"/>
                  </a:moveTo>
                  <a:cubicBezTo>
                    <a:pt x="5314" y="1"/>
                    <a:pt x="1" y="5414"/>
                    <a:pt x="1" y="12006"/>
                  </a:cubicBezTo>
                  <a:cubicBezTo>
                    <a:pt x="1" y="18697"/>
                    <a:pt x="5314" y="24011"/>
                    <a:pt x="12006" y="24011"/>
                  </a:cubicBezTo>
                  <a:cubicBezTo>
                    <a:pt x="18597" y="24011"/>
                    <a:pt x="24011" y="18697"/>
                    <a:pt x="24011" y="12006"/>
                  </a:cubicBezTo>
                  <a:cubicBezTo>
                    <a:pt x="24011" y="5414"/>
                    <a:pt x="18597" y="1"/>
                    <a:pt x="12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3246711" y="1178546"/>
              <a:ext cx="462389" cy="462389"/>
            </a:xfrm>
            <a:custGeom>
              <a:avLst/>
              <a:gdLst/>
              <a:ahLst/>
              <a:cxnLst/>
              <a:rect l="l" t="t" r="r" b="b"/>
              <a:pathLst>
                <a:path w="24437" h="24437" extrusionOk="0">
                  <a:moveTo>
                    <a:pt x="12206" y="426"/>
                  </a:moveTo>
                  <a:cubicBezTo>
                    <a:pt x="15439" y="426"/>
                    <a:pt x="18371" y="1779"/>
                    <a:pt x="20552" y="3885"/>
                  </a:cubicBezTo>
                  <a:cubicBezTo>
                    <a:pt x="22657" y="6065"/>
                    <a:pt x="24010" y="8998"/>
                    <a:pt x="24010" y="12231"/>
                  </a:cubicBezTo>
                  <a:cubicBezTo>
                    <a:pt x="24010" y="15464"/>
                    <a:pt x="22657" y="18496"/>
                    <a:pt x="20552" y="20577"/>
                  </a:cubicBezTo>
                  <a:cubicBezTo>
                    <a:pt x="18371" y="22782"/>
                    <a:pt x="15439" y="24035"/>
                    <a:pt x="12206" y="24035"/>
                  </a:cubicBezTo>
                  <a:cubicBezTo>
                    <a:pt x="8973" y="24035"/>
                    <a:pt x="5940" y="22782"/>
                    <a:pt x="3860" y="20577"/>
                  </a:cubicBezTo>
                  <a:cubicBezTo>
                    <a:pt x="1654" y="18496"/>
                    <a:pt x="401" y="15464"/>
                    <a:pt x="401" y="12231"/>
                  </a:cubicBezTo>
                  <a:cubicBezTo>
                    <a:pt x="401" y="8998"/>
                    <a:pt x="1654" y="6065"/>
                    <a:pt x="3860" y="3885"/>
                  </a:cubicBezTo>
                  <a:cubicBezTo>
                    <a:pt x="5940" y="1779"/>
                    <a:pt x="8973" y="426"/>
                    <a:pt x="12206" y="426"/>
                  </a:cubicBezTo>
                  <a:close/>
                  <a:moveTo>
                    <a:pt x="12206" y="0"/>
                  </a:moveTo>
                  <a:cubicBezTo>
                    <a:pt x="5414" y="0"/>
                    <a:pt x="0" y="5539"/>
                    <a:pt x="0" y="12231"/>
                  </a:cubicBezTo>
                  <a:cubicBezTo>
                    <a:pt x="0" y="19023"/>
                    <a:pt x="5414" y="24436"/>
                    <a:pt x="12206" y="24436"/>
                  </a:cubicBezTo>
                  <a:cubicBezTo>
                    <a:pt x="18898" y="24436"/>
                    <a:pt x="24437" y="19023"/>
                    <a:pt x="24437" y="12231"/>
                  </a:cubicBezTo>
                  <a:cubicBezTo>
                    <a:pt x="24437" y="5539"/>
                    <a:pt x="18898" y="0"/>
                    <a:pt x="12206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3379011" y="1240192"/>
              <a:ext cx="106718" cy="242159"/>
            </a:xfrm>
            <a:custGeom>
              <a:avLst/>
              <a:gdLst/>
              <a:ahLst/>
              <a:cxnLst/>
              <a:rect l="l" t="t" r="r" b="b"/>
              <a:pathLst>
                <a:path w="5640" h="12798" extrusionOk="0">
                  <a:moveTo>
                    <a:pt x="5214" y="0"/>
                  </a:moveTo>
                  <a:cubicBezTo>
                    <a:pt x="5013" y="0"/>
                    <a:pt x="4788" y="201"/>
                    <a:pt x="4788" y="401"/>
                  </a:cubicBezTo>
                  <a:lnTo>
                    <a:pt x="4788" y="8772"/>
                  </a:lnTo>
                  <a:lnTo>
                    <a:pt x="201" y="12005"/>
                  </a:lnTo>
                  <a:cubicBezTo>
                    <a:pt x="1" y="12206"/>
                    <a:pt x="1" y="12406"/>
                    <a:pt x="101" y="12632"/>
                  </a:cubicBezTo>
                  <a:cubicBezTo>
                    <a:pt x="160" y="12749"/>
                    <a:pt x="296" y="12798"/>
                    <a:pt x="439" y="12798"/>
                  </a:cubicBezTo>
                  <a:cubicBezTo>
                    <a:pt x="540" y="12798"/>
                    <a:pt x="645" y="12774"/>
                    <a:pt x="728" y="12732"/>
                  </a:cubicBezTo>
                  <a:lnTo>
                    <a:pt x="5414" y="9273"/>
                  </a:lnTo>
                  <a:cubicBezTo>
                    <a:pt x="5540" y="9273"/>
                    <a:pt x="5640" y="9073"/>
                    <a:pt x="5640" y="8973"/>
                  </a:cubicBezTo>
                  <a:lnTo>
                    <a:pt x="5640" y="401"/>
                  </a:lnTo>
                  <a:cubicBezTo>
                    <a:pt x="5640" y="201"/>
                    <a:pt x="5414" y="0"/>
                    <a:pt x="5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2432455" y="1340723"/>
              <a:ext cx="53132" cy="138488"/>
            </a:xfrm>
            <a:custGeom>
              <a:avLst/>
              <a:gdLst/>
              <a:ahLst/>
              <a:cxnLst/>
              <a:rect l="l" t="t" r="r" b="b"/>
              <a:pathLst>
                <a:path w="2808" h="7319" extrusionOk="0">
                  <a:moveTo>
                    <a:pt x="301" y="0"/>
                  </a:moveTo>
                  <a:lnTo>
                    <a:pt x="1" y="101"/>
                  </a:lnTo>
                  <a:cubicBezTo>
                    <a:pt x="727" y="2507"/>
                    <a:pt x="1554" y="4913"/>
                    <a:pt x="2407" y="7319"/>
                  </a:cubicBezTo>
                  <a:lnTo>
                    <a:pt x="2808" y="7219"/>
                  </a:lnTo>
                  <a:cubicBezTo>
                    <a:pt x="1980" y="4813"/>
                    <a:pt x="1153" y="2407"/>
                    <a:pt x="30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2683319" y="1340723"/>
              <a:ext cx="53605" cy="138488"/>
            </a:xfrm>
            <a:custGeom>
              <a:avLst/>
              <a:gdLst/>
              <a:ahLst/>
              <a:cxnLst/>
              <a:rect l="l" t="t" r="r" b="b"/>
              <a:pathLst>
                <a:path w="2833" h="7319" extrusionOk="0">
                  <a:moveTo>
                    <a:pt x="2507" y="0"/>
                  </a:moveTo>
                  <a:cubicBezTo>
                    <a:pt x="1680" y="2407"/>
                    <a:pt x="828" y="4813"/>
                    <a:pt x="1" y="7219"/>
                  </a:cubicBezTo>
                  <a:lnTo>
                    <a:pt x="427" y="7319"/>
                  </a:lnTo>
                  <a:cubicBezTo>
                    <a:pt x="1254" y="4913"/>
                    <a:pt x="2081" y="2507"/>
                    <a:pt x="2833" y="101"/>
                  </a:cubicBezTo>
                  <a:lnTo>
                    <a:pt x="250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2580423" y="1350676"/>
              <a:ext cx="8080" cy="118582"/>
            </a:xfrm>
            <a:custGeom>
              <a:avLst/>
              <a:gdLst/>
              <a:ahLst/>
              <a:cxnLst/>
              <a:rect l="l" t="t" r="r" b="b"/>
              <a:pathLst>
                <a:path w="427" h="6267" extrusionOk="0">
                  <a:moveTo>
                    <a:pt x="0" y="1"/>
                  </a:moveTo>
                  <a:lnTo>
                    <a:pt x="0" y="6266"/>
                  </a:lnTo>
                  <a:lnTo>
                    <a:pt x="426" y="6266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1193295" y="2773376"/>
              <a:ext cx="551547" cy="8080"/>
            </a:xfrm>
            <a:custGeom>
              <a:avLst/>
              <a:gdLst/>
              <a:ahLst/>
              <a:cxnLst/>
              <a:rect l="l" t="t" r="r" b="b"/>
              <a:pathLst>
                <a:path w="29149" h="427" extrusionOk="0">
                  <a:moveTo>
                    <a:pt x="0" y="0"/>
                  </a:moveTo>
                  <a:lnTo>
                    <a:pt x="0" y="426"/>
                  </a:lnTo>
                  <a:lnTo>
                    <a:pt x="29148" y="426"/>
                  </a:lnTo>
                  <a:lnTo>
                    <a:pt x="2914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1612504" y="2717879"/>
              <a:ext cx="270807" cy="8080"/>
            </a:xfrm>
            <a:custGeom>
              <a:avLst/>
              <a:gdLst/>
              <a:ahLst/>
              <a:cxnLst/>
              <a:rect l="l" t="t" r="r" b="b"/>
              <a:pathLst>
                <a:path w="14312" h="427" extrusionOk="0">
                  <a:moveTo>
                    <a:pt x="1" y="1"/>
                  </a:moveTo>
                  <a:lnTo>
                    <a:pt x="1" y="427"/>
                  </a:lnTo>
                  <a:lnTo>
                    <a:pt x="14312" y="427"/>
                  </a:lnTo>
                  <a:lnTo>
                    <a:pt x="1431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462001" y="2101393"/>
              <a:ext cx="618416" cy="8080"/>
            </a:xfrm>
            <a:custGeom>
              <a:avLst/>
              <a:gdLst/>
              <a:ahLst/>
              <a:cxnLst/>
              <a:rect l="l" t="t" r="r" b="b"/>
              <a:pathLst>
                <a:path w="32683" h="427" extrusionOk="0">
                  <a:moveTo>
                    <a:pt x="1" y="0"/>
                  </a:moveTo>
                  <a:lnTo>
                    <a:pt x="1" y="426"/>
                  </a:lnTo>
                  <a:lnTo>
                    <a:pt x="32683" y="426"/>
                  </a:lnTo>
                  <a:lnTo>
                    <a:pt x="32683" y="0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333486" y="2046369"/>
              <a:ext cx="357600" cy="7607"/>
            </a:xfrm>
            <a:custGeom>
              <a:avLst/>
              <a:gdLst/>
              <a:ahLst/>
              <a:cxnLst/>
              <a:rect l="l" t="t" r="r" b="b"/>
              <a:pathLst>
                <a:path w="18899" h="402" extrusionOk="0">
                  <a:moveTo>
                    <a:pt x="1" y="1"/>
                  </a:moveTo>
                  <a:lnTo>
                    <a:pt x="1" y="402"/>
                  </a:lnTo>
                  <a:lnTo>
                    <a:pt x="18898" y="402"/>
                  </a:lnTo>
                  <a:lnTo>
                    <a:pt x="18898" y="1"/>
                  </a:lnTo>
                  <a:close/>
                </a:path>
              </a:pathLst>
            </a:custGeom>
            <a:solidFill>
              <a:srgbClr val="BEBAC6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6" name="Google Shape;646;p31"/>
            <p:cNvGrpSpPr/>
            <p:nvPr/>
          </p:nvGrpSpPr>
          <p:grpSpPr>
            <a:xfrm flipH="1">
              <a:off x="936623" y="1445473"/>
              <a:ext cx="734772" cy="588731"/>
              <a:chOff x="10049025" y="922900"/>
              <a:chExt cx="537625" cy="430800"/>
            </a:xfrm>
          </p:grpSpPr>
          <p:sp>
            <p:nvSpPr>
              <p:cNvPr id="647" name="Google Shape;647;p31"/>
              <p:cNvSpPr/>
              <p:nvPr/>
            </p:nvSpPr>
            <p:spPr>
              <a:xfrm>
                <a:off x="10056525" y="930425"/>
                <a:ext cx="521975" cy="331475"/>
              </a:xfrm>
              <a:custGeom>
                <a:avLst/>
                <a:gdLst/>
                <a:ahLst/>
                <a:cxnLst/>
                <a:rect l="l" t="t" r="r" b="b"/>
                <a:pathLst>
                  <a:path w="20879" h="13259" extrusionOk="0">
                    <a:moveTo>
                      <a:pt x="14412" y="0"/>
                    </a:moveTo>
                    <a:lnTo>
                      <a:pt x="1" y="226"/>
                    </a:lnTo>
                    <a:cubicBezTo>
                      <a:pt x="1254" y="2506"/>
                      <a:pt x="2407" y="4812"/>
                      <a:pt x="3334" y="7218"/>
                    </a:cubicBezTo>
                    <a:lnTo>
                      <a:pt x="12532" y="13258"/>
                    </a:lnTo>
                    <a:lnTo>
                      <a:pt x="20878" y="12757"/>
                    </a:lnTo>
                    <a:lnTo>
                      <a:pt x="144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1"/>
              <p:cNvSpPr/>
              <p:nvPr/>
            </p:nvSpPr>
            <p:spPr>
              <a:xfrm>
                <a:off x="10049025" y="922900"/>
                <a:ext cx="537625" cy="347150"/>
              </a:xfrm>
              <a:custGeom>
                <a:avLst/>
                <a:gdLst/>
                <a:ahLst/>
                <a:cxnLst/>
                <a:rect l="l" t="t" r="r" b="b"/>
                <a:pathLst>
                  <a:path w="21505" h="13886" extrusionOk="0">
                    <a:moveTo>
                      <a:pt x="14574" y="527"/>
                    </a:moveTo>
                    <a:cubicBezTo>
                      <a:pt x="16433" y="4242"/>
                      <a:pt x="18292" y="7862"/>
                      <a:pt x="20151" y="11579"/>
                    </a:cubicBezTo>
                    <a:cubicBezTo>
                      <a:pt x="20376" y="11973"/>
                      <a:pt x="20614" y="12366"/>
                      <a:pt x="20804" y="12760"/>
                    </a:cubicBezTo>
                    <a:lnTo>
                      <a:pt x="20804" y="12760"/>
                    </a:lnTo>
                    <a:cubicBezTo>
                      <a:pt x="18222" y="12953"/>
                      <a:pt x="15639" y="13167"/>
                      <a:pt x="13033" y="13359"/>
                    </a:cubicBezTo>
                    <a:lnTo>
                      <a:pt x="12933" y="13359"/>
                    </a:lnTo>
                    <a:cubicBezTo>
                      <a:pt x="12832" y="13359"/>
                      <a:pt x="12732" y="13259"/>
                      <a:pt x="12732" y="13259"/>
                    </a:cubicBezTo>
                    <a:cubicBezTo>
                      <a:pt x="12206" y="12933"/>
                      <a:pt x="11780" y="12632"/>
                      <a:pt x="11379" y="12306"/>
                    </a:cubicBezTo>
                    <a:cubicBezTo>
                      <a:pt x="9800" y="11379"/>
                      <a:pt x="8346" y="10326"/>
                      <a:pt x="6892" y="9399"/>
                    </a:cubicBezTo>
                    <a:cubicBezTo>
                      <a:pt x="5891" y="8707"/>
                      <a:pt x="4889" y="8106"/>
                      <a:pt x="3909" y="7402"/>
                    </a:cubicBezTo>
                    <a:lnTo>
                      <a:pt x="3909" y="7402"/>
                    </a:lnTo>
                    <a:cubicBezTo>
                      <a:pt x="2933" y="5179"/>
                      <a:pt x="1872" y="2958"/>
                      <a:pt x="726" y="817"/>
                    </a:cubicBezTo>
                    <a:lnTo>
                      <a:pt x="726" y="817"/>
                    </a:lnTo>
                    <a:cubicBezTo>
                      <a:pt x="4768" y="720"/>
                      <a:pt x="8788" y="623"/>
                      <a:pt x="12832" y="527"/>
                    </a:cubicBezTo>
                    <a:close/>
                    <a:moveTo>
                      <a:pt x="14712" y="0"/>
                    </a:moveTo>
                    <a:cubicBezTo>
                      <a:pt x="10527" y="101"/>
                      <a:pt x="6366" y="201"/>
                      <a:pt x="2181" y="301"/>
                    </a:cubicBezTo>
                    <a:lnTo>
                      <a:pt x="301" y="301"/>
                    </a:lnTo>
                    <a:cubicBezTo>
                      <a:pt x="100" y="301"/>
                      <a:pt x="0" y="527"/>
                      <a:pt x="100" y="727"/>
                    </a:cubicBezTo>
                    <a:cubicBezTo>
                      <a:pt x="1343" y="2890"/>
                      <a:pt x="2364" y="5176"/>
                      <a:pt x="3408" y="7560"/>
                    </a:cubicBezTo>
                    <a:lnTo>
                      <a:pt x="3408" y="7560"/>
                    </a:lnTo>
                    <a:cubicBezTo>
                      <a:pt x="3411" y="7606"/>
                      <a:pt x="3428" y="7647"/>
                      <a:pt x="3462" y="7679"/>
                    </a:cubicBezTo>
                    <a:lnTo>
                      <a:pt x="3462" y="7679"/>
                    </a:lnTo>
                    <a:cubicBezTo>
                      <a:pt x="3505" y="7746"/>
                      <a:pt x="3576" y="7784"/>
                      <a:pt x="3651" y="7796"/>
                    </a:cubicBezTo>
                    <a:lnTo>
                      <a:pt x="3651" y="7796"/>
                    </a:lnTo>
                    <a:cubicBezTo>
                      <a:pt x="6015" y="9352"/>
                      <a:pt x="8285" y="10978"/>
                      <a:pt x="10652" y="12532"/>
                    </a:cubicBezTo>
                    <a:cubicBezTo>
                      <a:pt x="11153" y="12832"/>
                      <a:pt x="11679" y="13259"/>
                      <a:pt x="12206" y="13559"/>
                    </a:cubicBezTo>
                    <a:cubicBezTo>
                      <a:pt x="12406" y="13685"/>
                      <a:pt x="12632" y="13885"/>
                      <a:pt x="12832" y="13885"/>
                    </a:cubicBezTo>
                    <a:cubicBezTo>
                      <a:pt x="13258" y="13885"/>
                      <a:pt x="13785" y="13785"/>
                      <a:pt x="14286" y="13785"/>
                    </a:cubicBezTo>
                    <a:cubicBezTo>
                      <a:pt x="15138" y="13685"/>
                      <a:pt x="16065" y="13685"/>
                      <a:pt x="16918" y="13559"/>
                    </a:cubicBezTo>
                    <a:cubicBezTo>
                      <a:pt x="18371" y="13459"/>
                      <a:pt x="19725" y="13359"/>
                      <a:pt x="21178" y="13259"/>
                    </a:cubicBezTo>
                    <a:cubicBezTo>
                      <a:pt x="21404" y="13259"/>
                      <a:pt x="21504" y="13058"/>
                      <a:pt x="21404" y="12933"/>
                    </a:cubicBezTo>
                    <a:lnTo>
                      <a:pt x="15765" y="1654"/>
                    </a:lnTo>
                    <a:cubicBezTo>
                      <a:pt x="15439" y="1153"/>
                      <a:pt x="15138" y="627"/>
                      <a:pt x="14912" y="101"/>
                    </a:cubicBezTo>
                    <a:cubicBezTo>
                      <a:pt x="14812" y="101"/>
                      <a:pt x="14812" y="0"/>
                      <a:pt x="147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1"/>
              <p:cNvSpPr/>
              <p:nvPr/>
            </p:nvSpPr>
            <p:spPr>
              <a:xfrm>
                <a:off x="10351650" y="961750"/>
                <a:ext cx="44500" cy="7582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033" extrusionOk="0">
                    <a:moveTo>
                      <a:pt x="1780" y="0"/>
                    </a:moveTo>
                    <a:lnTo>
                      <a:pt x="1780" y="0"/>
                    </a:lnTo>
                    <a:cubicBezTo>
                      <a:pt x="1153" y="953"/>
                      <a:pt x="527" y="1980"/>
                      <a:pt x="0" y="3033"/>
                    </a:cubicBezTo>
                    <a:lnTo>
                      <a:pt x="1780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10344450" y="955525"/>
                <a:ext cx="60000" cy="88025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3521" extrusionOk="0">
                    <a:moveTo>
                      <a:pt x="2109" y="0"/>
                    </a:moveTo>
                    <a:cubicBezTo>
                      <a:pt x="2021" y="0"/>
                      <a:pt x="1921" y="44"/>
                      <a:pt x="1842" y="149"/>
                    </a:cubicBezTo>
                    <a:cubicBezTo>
                      <a:pt x="1216" y="1101"/>
                      <a:pt x="589" y="2129"/>
                      <a:pt x="88" y="3182"/>
                    </a:cubicBezTo>
                    <a:cubicBezTo>
                      <a:pt x="1" y="3321"/>
                      <a:pt x="180" y="3520"/>
                      <a:pt x="331" y="3520"/>
                    </a:cubicBezTo>
                    <a:cubicBezTo>
                      <a:pt x="397" y="3520"/>
                      <a:pt x="458" y="3482"/>
                      <a:pt x="489" y="3382"/>
                    </a:cubicBezTo>
                    <a:cubicBezTo>
                      <a:pt x="1116" y="2354"/>
                      <a:pt x="1642" y="1302"/>
                      <a:pt x="2268" y="349"/>
                    </a:cubicBezTo>
                    <a:cubicBezTo>
                      <a:pt x="2399" y="154"/>
                      <a:pt x="2274" y="0"/>
                      <a:pt x="21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1"/>
              <p:cNvSpPr/>
              <p:nvPr/>
            </p:nvSpPr>
            <p:spPr>
              <a:xfrm>
                <a:off x="10098525" y="969875"/>
                <a:ext cx="3135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35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01" y="527"/>
                      <a:pt x="827" y="928"/>
                      <a:pt x="1253" y="135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1"/>
              <p:cNvSpPr/>
              <p:nvPr/>
            </p:nvSpPr>
            <p:spPr>
              <a:xfrm>
                <a:off x="10090375" y="965025"/>
                <a:ext cx="44500" cy="45625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1825" extrusionOk="0">
                    <a:moveTo>
                      <a:pt x="323" y="1"/>
                    </a:moveTo>
                    <a:cubicBezTo>
                      <a:pt x="245" y="1"/>
                      <a:pt x="163" y="32"/>
                      <a:pt x="101" y="95"/>
                    </a:cubicBezTo>
                    <a:cubicBezTo>
                      <a:pt x="0" y="195"/>
                      <a:pt x="0" y="295"/>
                      <a:pt x="101" y="396"/>
                    </a:cubicBezTo>
                    <a:cubicBezTo>
                      <a:pt x="527" y="822"/>
                      <a:pt x="953" y="1348"/>
                      <a:pt x="1354" y="1749"/>
                    </a:cubicBezTo>
                    <a:cubicBezTo>
                      <a:pt x="1416" y="1799"/>
                      <a:pt x="1498" y="1824"/>
                      <a:pt x="1576" y="1824"/>
                    </a:cubicBezTo>
                    <a:cubicBezTo>
                      <a:pt x="1654" y="1824"/>
                      <a:pt x="1730" y="1799"/>
                      <a:pt x="1780" y="1749"/>
                    </a:cubicBezTo>
                    <a:lnTo>
                      <a:pt x="1780" y="1348"/>
                    </a:lnTo>
                    <a:lnTo>
                      <a:pt x="527" y="95"/>
                    </a:lnTo>
                    <a:cubicBezTo>
                      <a:pt x="476" y="32"/>
                      <a:pt x="401" y="1"/>
                      <a:pt x="3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10479475" y="1207350"/>
                <a:ext cx="5767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628" extrusionOk="0">
                    <a:moveTo>
                      <a:pt x="0" y="1"/>
                    </a:moveTo>
                    <a:lnTo>
                      <a:pt x="2306" y="627"/>
                    </a:lnTo>
                    <a:cubicBezTo>
                      <a:pt x="1579" y="427"/>
                      <a:pt x="827" y="201"/>
                      <a:pt x="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1"/>
              <p:cNvSpPr/>
              <p:nvPr/>
            </p:nvSpPr>
            <p:spPr>
              <a:xfrm>
                <a:off x="10474450" y="1201025"/>
                <a:ext cx="67700" cy="28075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1123" extrusionOk="0">
                    <a:moveTo>
                      <a:pt x="193" y="1"/>
                    </a:moveTo>
                    <a:cubicBezTo>
                      <a:pt x="99" y="1"/>
                      <a:pt x="1" y="83"/>
                      <a:pt x="1" y="154"/>
                    </a:cubicBezTo>
                    <a:cubicBezTo>
                      <a:pt x="1" y="354"/>
                      <a:pt x="1" y="454"/>
                      <a:pt x="201" y="555"/>
                    </a:cubicBezTo>
                    <a:cubicBezTo>
                      <a:pt x="928" y="680"/>
                      <a:pt x="1655" y="880"/>
                      <a:pt x="2407" y="1081"/>
                    </a:cubicBezTo>
                    <a:cubicBezTo>
                      <a:pt x="2436" y="1110"/>
                      <a:pt x="2474" y="1122"/>
                      <a:pt x="2513" y="1122"/>
                    </a:cubicBezTo>
                    <a:cubicBezTo>
                      <a:pt x="2607" y="1122"/>
                      <a:pt x="2708" y="1052"/>
                      <a:pt x="2708" y="981"/>
                    </a:cubicBezTo>
                    <a:cubicBezTo>
                      <a:pt x="2708" y="780"/>
                      <a:pt x="2708" y="680"/>
                      <a:pt x="2507" y="555"/>
                    </a:cubicBezTo>
                    <a:cubicBezTo>
                      <a:pt x="1780" y="354"/>
                      <a:pt x="1028" y="154"/>
                      <a:pt x="302" y="53"/>
                    </a:cubicBezTo>
                    <a:cubicBezTo>
                      <a:pt x="272" y="16"/>
                      <a:pt x="233" y="1"/>
                      <a:pt x="1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1"/>
              <p:cNvSpPr/>
              <p:nvPr/>
            </p:nvSpPr>
            <p:spPr>
              <a:xfrm>
                <a:off x="10074700" y="1008725"/>
                <a:ext cx="384125" cy="339625"/>
              </a:xfrm>
              <a:custGeom>
                <a:avLst/>
                <a:gdLst/>
                <a:ahLst/>
                <a:cxnLst/>
                <a:rect l="l" t="t" r="r" b="b"/>
                <a:pathLst>
                  <a:path w="15365" h="13585" extrusionOk="0">
                    <a:moveTo>
                      <a:pt x="3359" y="1"/>
                    </a:moveTo>
                    <a:cubicBezTo>
                      <a:pt x="1981" y="2206"/>
                      <a:pt x="853" y="4487"/>
                      <a:pt x="1" y="6793"/>
                    </a:cubicBezTo>
                    <a:cubicBezTo>
                      <a:pt x="1" y="6793"/>
                      <a:pt x="1154" y="8998"/>
                      <a:pt x="4286" y="11079"/>
                    </a:cubicBezTo>
                    <a:cubicBezTo>
                      <a:pt x="7319" y="13159"/>
                      <a:pt x="10026" y="13585"/>
                      <a:pt x="10026" y="13585"/>
                    </a:cubicBezTo>
                    <a:cubicBezTo>
                      <a:pt x="12006" y="11906"/>
                      <a:pt x="14111" y="9725"/>
                      <a:pt x="15364" y="7520"/>
                    </a:cubicBezTo>
                    <a:cubicBezTo>
                      <a:pt x="15364" y="7520"/>
                      <a:pt x="13585" y="3986"/>
                      <a:pt x="10251" y="1981"/>
                    </a:cubicBezTo>
                    <a:cubicBezTo>
                      <a:pt x="6893" y="101"/>
                      <a:pt x="3359" y="1"/>
                      <a:pt x="3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10067175" y="1002600"/>
                <a:ext cx="399150" cy="351100"/>
              </a:xfrm>
              <a:custGeom>
                <a:avLst/>
                <a:gdLst/>
                <a:ahLst/>
                <a:cxnLst/>
                <a:rect l="l" t="t" r="r" b="b"/>
                <a:pathLst>
                  <a:path w="15966" h="14044" extrusionOk="0">
                    <a:moveTo>
                      <a:pt x="3795" y="575"/>
                    </a:moveTo>
                    <a:cubicBezTo>
                      <a:pt x="8594" y="722"/>
                      <a:pt x="13202" y="3473"/>
                      <a:pt x="15385" y="7757"/>
                    </a:cubicBezTo>
                    <a:lnTo>
                      <a:pt x="15385" y="7757"/>
                    </a:lnTo>
                    <a:cubicBezTo>
                      <a:pt x="14070" y="9966"/>
                      <a:pt x="12272" y="11875"/>
                      <a:pt x="10281" y="13504"/>
                    </a:cubicBezTo>
                    <a:lnTo>
                      <a:pt x="10227" y="13504"/>
                    </a:lnTo>
                    <a:cubicBezTo>
                      <a:pt x="10126" y="13504"/>
                      <a:pt x="10026" y="13404"/>
                      <a:pt x="9801" y="13404"/>
                    </a:cubicBezTo>
                    <a:cubicBezTo>
                      <a:pt x="9400" y="13304"/>
                      <a:pt x="8973" y="13203"/>
                      <a:pt x="8447" y="13003"/>
                    </a:cubicBezTo>
                    <a:cubicBezTo>
                      <a:pt x="6993" y="12477"/>
                      <a:pt x="5540" y="11750"/>
                      <a:pt x="4161" y="10697"/>
                    </a:cubicBezTo>
                    <a:cubicBezTo>
                      <a:pt x="3034" y="9870"/>
                      <a:pt x="1981" y="8918"/>
                      <a:pt x="1154" y="7865"/>
                    </a:cubicBezTo>
                    <a:cubicBezTo>
                      <a:pt x="928" y="7564"/>
                      <a:pt x="728" y="7364"/>
                      <a:pt x="628" y="7038"/>
                    </a:cubicBezTo>
                    <a:cubicBezTo>
                      <a:pt x="543" y="7038"/>
                      <a:pt x="530" y="6967"/>
                      <a:pt x="528" y="6944"/>
                    </a:cubicBezTo>
                    <a:lnTo>
                      <a:pt x="528" y="6944"/>
                    </a:lnTo>
                    <a:cubicBezTo>
                      <a:pt x="528" y="6950"/>
                      <a:pt x="530" y="6953"/>
                      <a:pt x="533" y="6953"/>
                    </a:cubicBezTo>
                    <a:cubicBezTo>
                      <a:pt x="567" y="6953"/>
                      <a:pt x="728" y="6612"/>
                      <a:pt x="728" y="6612"/>
                    </a:cubicBezTo>
                    <a:cubicBezTo>
                      <a:pt x="828" y="6311"/>
                      <a:pt x="928" y="5985"/>
                      <a:pt x="1029" y="5785"/>
                    </a:cubicBezTo>
                    <a:cubicBezTo>
                      <a:pt x="1863" y="3944"/>
                      <a:pt x="2769" y="2200"/>
                      <a:pt x="3795" y="575"/>
                    </a:cubicBezTo>
                    <a:close/>
                    <a:moveTo>
                      <a:pt x="3780" y="1"/>
                    </a:moveTo>
                    <a:cubicBezTo>
                      <a:pt x="3694" y="1"/>
                      <a:pt x="3610" y="12"/>
                      <a:pt x="3535" y="45"/>
                    </a:cubicBezTo>
                    <a:cubicBezTo>
                      <a:pt x="3234" y="146"/>
                      <a:pt x="3134" y="672"/>
                      <a:pt x="2908" y="872"/>
                    </a:cubicBezTo>
                    <a:cubicBezTo>
                      <a:pt x="2708" y="1399"/>
                      <a:pt x="2407" y="1825"/>
                      <a:pt x="2181" y="2351"/>
                    </a:cubicBezTo>
                    <a:cubicBezTo>
                      <a:pt x="1655" y="3278"/>
                      <a:pt x="1154" y="4331"/>
                      <a:pt x="728" y="5359"/>
                    </a:cubicBezTo>
                    <a:cubicBezTo>
                      <a:pt x="527" y="5785"/>
                      <a:pt x="302" y="6211"/>
                      <a:pt x="201" y="6612"/>
                    </a:cubicBezTo>
                    <a:cubicBezTo>
                      <a:pt x="101" y="6837"/>
                      <a:pt x="1" y="7038"/>
                      <a:pt x="101" y="7238"/>
                    </a:cubicBezTo>
                    <a:cubicBezTo>
                      <a:pt x="201" y="7464"/>
                      <a:pt x="402" y="7765"/>
                      <a:pt x="628" y="7990"/>
                    </a:cubicBezTo>
                    <a:cubicBezTo>
                      <a:pt x="1029" y="8492"/>
                      <a:pt x="1455" y="9018"/>
                      <a:pt x="1881" y="9444"/>
                    </a:cubicBezTo>
                    <a:cubicBezTo>
                      <a:pt x="3435" y="10998"/>
                      <a:pt x="5314" y="12251"/>
                      <a:pt x="7294" y="13103"/>
                    </a:cubicBezTo>
                    <a:cubicBezTo>
                      <a:pt x="8247" y="13504"/>
                      <a:pt x="9299" y="13930"/>
                      <a:pt x="10327" y="14030"/>
                    </a:cubicBezTo>
                    <a:cubicBezTo>
                      <a:pt x="10356" y="14039"/>
                      <a:pt x="10383" y="14044"/>
                      <a:pt x="10407" y="14044"/>
                    </a:cubicBezTo>
                    <a:cubicBezTo>
                      <a:pt x="10491" y="14044"/>
                      <a:pt x="10542" y="13993"/>
                      <a:pt x="10562" y="13922"/>
                    </a:cubicBezTo>
                    <a:lnTo>
                      <a:pt x="10562" y="13922"/>
                    </a:lnTo>
                    <a:cubicBezTo>
                      <a:pt x="12112" y="12671"/>
                      <a:pt x="13562" y="11220"/>
                      <a:pt x="14713" y="9644"/>
                    </a:cubicBezTo>
                    <a:cubicBezTo>
                      <a:pt x="15039" y="9243"/>
                      <a:pt x="15339" y="8817"/>
                      <a:pt x="15565" y="8391"/>
                    </a:cubicBezTo>
                    <a:cubicBezTo>
                      <a:pt x="15765" y="8191"/>
                      <a:pt x="15966" y="7865"/>
                      <a:pt x="15866" y="7664"/>
                    </a:cubicBezTo>
                    <a:cubicBezTo>
                      <a:pt x="15866" y="7464"/>
                      <a:pt x="15665" y="7238"/>
                      <a:pt x="15565" y="7038"/>
                    </a:cubicBezTo>
                    <a:cubicBezTo>
                      <a:pt x="13986" y="4431"/>
                      <a:pt x="11680" y="2351"/>
                      <a:pt x="8873" y="1198"/>
                    </a:cubicBezTo>
                    <a:cubicBezTo>
                      <a:pt x="7420" y="572"/>
                      <a:pt x="5841" y="246"/>
                      <a:pt x="4287" y="45"/>
                    </a:cubicBezTo>
                    <a:cubicBezTo>
                      <a:pt x="4136" y="45"/>
                      <a:pt x="3953" y="1"/>
                      <a:pt x="37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1"/>
              <p:cNvSpPr/>
              <p:nvPr/>
            </p:nvSpPr>
            <p:spPr>
              <a:xfrm>
                <a:off x="10111675" y="1019375"/>
                <a:ext cx="94000" cy="198650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7946" extrusionOk="0">
                    <a:moveTo>
                      <a:pt x="3760" y="1"/>
                    </a:moveTo>
                    <a:lnTo>
                      <a:pt x="3760" y="1"/>
                    </a:lnTo>
                    <a:cubicBezTo>
                      <a:pt x="2507" y="2607"/>
                      <a:pt x="1128" y="5214"/>
                      <a:pt x="0" y="7946"/>
                    </a:cubicBezTo>
                    <a:lnTo>
                      <a:pt x="3760" y="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1"/>
              <p:cNvSpPr/>
              <p:nvPr/>
            </p:nvSpPr>
            <p:spPr>
              <a:xfrm>
                <a:off x="10101750" y="1013500"/>
                <a:ext cx="113225" cy="210150"/>
              </a:xfrm>
              <a:custGeom>
                <a:avLst/>
                <a:gdLst/>
                <a:ahLst/>
                <a:cxnLst/>
                <a:rect l="l" t="t" r="r" b="b"/>
                <a:pathLst>
                  <a:path w="4529" h="8406" extrusionOk="0">
                    <a:moveTo>
                      <a:pt x="4160" y="0"/>
                    </a:moveTo>
                    <a:cubicBezTo>
                      <a:pt x="4080" y="0"/>
                      <a:pt x="3998" y="40"/>
                      <a:pt x="3931" y="136"/>
                    </a:cubicBezTo>
                    <a:cubicBezTo>
                      <a:pt x="2678" y="2742"/>
                      <a:pt x="1325" y="5349"/>
                      <a:pt x="72" y="7955"/>
                    </a:cubicBezTo>
                    <a:cubicBezTo>
                      <a:pt x="0" y="8186"/>
                      <a:pt x="194" y="8405"/>
                      <a:pt x="385" y="8405"/>
                    </a:cubicBezTo>
                    <a:cubicBezTo>
                      <a:pt x="462" y="8405"/>
                      <a:pt x="540" y="8368"/>
                      <a:pt x="598" y="8281"/>
                    </a:cubicBezTo>
                    <a:cubicBezTo>
                      <a:pt x="1851" y="5675"/>
                      <a:pt x="3104" y="3043"/>
                      <a:pt x="4458" y="436"/>
                    </a:cubicBezTo>
                    <a:cubicBezTo>
                      <a:pt x="4528" y="225"/>
                      <a:pt x="4350" y="0"/>
                      <a:pt x="4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10139875" y="1035050"/>
                <a:ext cx="120325" cy="219325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8773" extrusionOk="0">
                    <a:moveTo>
                      <a:pt x="4812" y="1"/>
                    </a:moveTo>
                    <a:lnTo>
                      <a:pt x="1692" y="5688"/>
                    </a:lnTo>
                    <a:lnTo>
                      <a:pt x="1692" y="5688"/>
                    </a:lnTo>
                    <a:cubicBezTo>
                      <a:pt x="2744" y="3794"/>
                      <a:pt x="3805" y="1902"/>
                      <a:pt x="4812" y="1"/>
                    </a:cubicBezTo>
                    <a:close/>
                    <a:moveTo>
                      <a:pt x="1692" y="5688"/>
                    </a:moveTo>
                    <a:cubicBezTo>
                      <a:pt x="1122" y="6714"/>
                      <a:pt x="555" y="7742"/>
                      <a:pt x="0" y="8773"/>
                    </a:cubicBezTo>
                    <a:lnTo>
                      <a:pt x="1692" y="5688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10131375" y="1029075"/>
                <a:ext cx="137750" cy="231275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9251" extrusionOk="0">
                    <a:moveTo>
                      <a:pt x="5130" y="1"/>
                    </a:moveTo>
                    <a:cubicBezTo>
                      <a:pt x="5053" y="1"/>
                      <a:pt x="4982" y="40"/>
                      <a:pt x="4952" y="139"/>
                    </a:cubicBezTo>
                    <a:cubicBezTo>
                      <a:pt x="3273" y="3047"/>
                      <a:pt x="1719" y="5979"/>
                      <a:pt x="140" y="8911"/>
                    </a:cubicBezTo>
                    <a:cubicBezTo>
                      <a:pt x="1" y="9050"/>
                      <a:pt x="212" y="9250"/>
                      <a:pt x="387" y="9250"/>
                    </a:cubicBezTo>
                    <a:cubicBezTo>
                      <a:pt x="465" y="9250"/>
                      <a:pt x="535" y="9211"/>
                      <a:pt x="566" y="9112"/>
                    </a:cubicBezTo>
                    <a:cubicBezTo>
                      <a:pt x="2120" y="6179"/>
                      <a:pt x="3799" y="3272"/>
                      <a:pt x="5353" y="340"/>
                    </a:cubicBezTo>
                    <a:cubicBezTo>
                      <a:pt x="5509" y="201"/>
                      <a:pt x="5304" y="1"/>
                      <a:pt x="51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1"/>
              <p:cNvSpPr/>
              <p:nvPr/>
            </p:nvSpPr>
            <p:spPr>
              <a:xfrm>
                <a:off x="10176825" y="1053225"/>
                <a:ext cx="132875" cy="224325"/>
              </a:xfrm>
              <a:custGeom>
                <a:avLst/>
                <a:gdLst/>
                <a:ahLst/>
                <a:cxnLst/>
                <a:rect l="l" t="t" r="r" b="b"/>
                <a:pathLst>
                  <a:path w="5315" h="8973" extrusionOk="0">
                    <a:moveTo>
                      <a:pt x="5314" y="0"/>
                    </a:moveTo>
                    <a:lnTo>
                      <a:pt x="5314" y="0"/>
                    </a:lnTo>
                    <a:cubicBezTo>
                      <a:pt x="3334" y="2933"/>
                      <a:pt x="1555" y="5965"/>
                      <a:pt x="1" y="8973"/>
                    </a:cubicBezTo>
                    <a:lnTo>
                      <a:pt x="5314" y="0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1"/>
              <p:cNvSpPr/>
              <p:nvPr/>
            </p:nvSpPr>
            <p:spPr>
              <a:xfrm>
                <a:off x="10166900" y="1045925"/>
                <a:ext cx="152025" cy="240375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9615" extrusionOk="0">
                    <a:moveTo>
                      <a:pt x="5672" y="0"/>
                    </a:moveTo>
                    <a:cubicBezTo>
                      <a:pt x="5602" y="0"/>
                      <a:pt x="5539" y="28"/>
                      <a:pt x="5511" y="92"/>
                    </a:cubicBezTo>
                    <a:cubicBezTo>
                      <a:pt x="3531" y="3124"/>
                      <a:pt x="1751" y="6032"/>
                      <a:pt x="72" y="9165"/>
                    </a:cubicBezTo>
                    <a:cubicBezTo>
                      <a:pt x="1" y="9396"/>
                      <a:pt x="195" y="9614"/>
                      <a:pt x="385" y="9614"/>
                    </a:cubicBezTo>
                    <a:cubicBezTo>
                      <a:pt x="463" y="9614"/>
                      <a:pt x="540" y="9578"/>
                      <a:pt x="598" y="9490"/>
                    </a:cubicBezTo>
                    <a:cubicBezTo>
                      <a:pt x="2177" y="6358"/>
                      <a:pt x="3932" y="3325"/>
                      <a:pt x="5937" y="393"/>
                    </a:cubicBezTo>
                    <a:cubicBezTo>
                      <a:pt x="6080" y="177"/>
                      <a:pt x="5851" y="0"/>
                      <a:pt x="56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10208175" y="1082050"/>
                <a:ext cx="138475" cy="216800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8672" extrusionOk="0">
                    <a:moveTo>
                      <a:pt x="5539" y="0"/>
                    </a:moveTo>
                    <a:lnTo>
                      <a:pt x="0" y="8672"/>
                    </a:lnTo>
                    <a:cubicBezTo>
                      <a:pt x="1980" y="5840"/>
                      <a:pt x="3760" y="2933"/>
                      <a:pt x="5539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1"/>
              <p:cNvSpPr/>
              <p:nvPr/>
            </p:nvSpPr>
            <p:spPr>
              <a:xfrm>
                <a:off x="10199025" y="1074750"/>
                <a:ext cx="154450" cy="229800"/>
              </a:xfrm>
              <a:custGeom>
                <a:avLst/>
                <a:gdLst/>
                <a:ahLst/>
                <a:cxnLst/>
                <a:rect l="l" t="t" r="r" b="b"/>
                <a:pathLst>
                  <a:path w="6178" h="9192" extrusionOk="0">
                    <a:moveTo>
                      <a:pt x="5787" y="0"/>
                    </a:moveTo>
                    <a:cubicBezTo>
                      <a:pt x="5711" y="0"/>
                      <a:pt x="5636" y="28"/>
                      <a:pt x="5579" y="92"/>
                    </a:cubicBezTo>
                    <a:cubicBezTo>
                      <a:pt x="3900" y="3099"/>
                      <a:pt x="2020" y="5931"/>
                      <a:pt x="141" y="8864"/>
                    </a:cubicBezTo>
                    <a:cubicBezTo>
                      <a:pt x="1" y="9003"/>
                      <a:pt x="214" y="9191"/>
                      <a:pt x="390" y="9191"/>
                    </a:cubicBezTo>
                    <a:cubicBezTo>
                      <a:pt x="466" y="9191"/>
                      <a:pt x="536" y="9156"/>
                      <a:pt x="567" y="9064"/>
                    </a:cubicBezTo>
                    <a:cubicBezTo>
                      <a:pt x="2547" y="6232"/>
                      <a:pt x="4326" y="3325"/>
                      <a:pt x="6105" y="392"/>
                    </a:cubicBezTo>
                    <a:cubicBezTo>
                      <a:pt x="6177" y="177"/>
                      <a:pt x="5979" y="0"/>
                      <a:pt x="57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1"/>
              <p:cNvSpPr/>
              <p:nvPr/>
            </p:nvSpPr>
            <p:spPr>
              <a:xfrm>
                <a:off x="10249525" y="1105225"/>
                <a:ext cx="130975" cy="2118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472" extrusionOk="0">
                    <a:moveTo>
                      <a:pt x="5238" y="1"/>
                    </a:moveTo>
                    <a:lnTo>
                      <a:pt x="1466" y="6101"/>
                    </a:lnTo>
                    <a:lnTo>
                      <a:pt x="1466" y="6101"/>
                    </a:lnTo>
                    <a:cubicBezTo>
                      <a:pt x="2796" y="4100"/>
                      <a:pt x="4064" y="2088"/>
                      <a:pt x="5238" y="1"/>
                    </a:cubicBezTo>
                    <a:close/>
                    <a:moveTo>
                      <a:pt x="1466" y="6101"/>
                    </a:moveTo>
                    <a:cubicBezTo>
                      <a:pt x="1263" y="6407"/>
                      <a:pt x="1058" y="6713"/>
                      <a:pt x="852" y="7018"/>
                    </a:cubicBezTo>
                    <a:cubicBezTo>
                      <a:pt x="527" y="7519"/>
                      <a:pt x="226" y="7945"/>
                      <a:pt x="0" y="8472"/>
                    </a:cubicBezTo>
                    <a:lnTo>
                      <a:pt x="1466" y="6101"/>
                    </a:ln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10241025" y="1099025"/>
                <a:ext cx="147775" cy="223975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8959" extrusionOk="0">
                    <a:moveTo>
                      <a:pt x="5617" y="1"/>
                    </a:moveTo>
                    <a:cubicBezTo>
                      <a:pt x="5529" y="1"/>
                      <a:pt x="5430" y="45"/>
                      <a:pt x="5353" y="148"/>
                    </a:cubicBezTo>
                    <a:cubicBezTo>
                      <a:pt x="4526" y="1627"/>
                      <a:pt x="3699" y="2980"/>
                      <a:pt x="2746" y="4434"/>
                    </a:cubicBezTo>
                    <a:cubicBezTo>
                      <a:pt x="2345" y="5161"/>
                      <a:pt x="1919" y="5787"/>
                      <a:pt x="1393" y="6514"/>
                    </a:cubicBezTo>
                    <a:cubicBezTo>
                      <a:pt x="967" y="7141"/>
                      <a:pt x="466" y="7893"/>
                      <a:pt x="140" y="8620"/>
                    </a:cubicBezTo>
                    <a:cubicBezTo>
                      <a:pt x="1" y="8759"/>
                      <a:pt x="151" y="8958"/>
                      <a:pt x="332" y="8958"/>
                    </a:cubicBezTo>
                    <a:cubicBezTo>
                      <a:pt x="411" y="8958"/>
                      <a:pt x="497" y="8920"/>
                      <a:pt x="566" y="8820"/>
                    </a:cubicBezTo>
                    <a:cubicBezTo>
                      <a:pt x="967" y="8093"/>
                      <a:pt x="1393" y="7467"/>
                      <a:pt x="1919" y="6740"/>
                    </a:cubicBezTo>
                    <a:cubicBezTo>
                      <a:pt x="2345" y="6113"/>
                      <a:pt x="2746" y="5386"/>
                      <a:pt x="3273" y="4760"/>
                    </a:cubicBezTo>
                    <a:cubicBezTo>
                      <a:pt x="4100" y="3281"/>
                      <a:pt x="4952" y="1828"/>
                      <a:pt x="5779" y="374"/>
                    </a:cubicBezTo>
                    <a:cubicBezTo>
                      <a:pt x="5910" y="160"/>
                      <a:pt x="5783" y="1"/>
                      <a:pt x="5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10289000" y="1142200"/>
                <a:ext cx="125325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5013" h="7620" extrusionOk="0">
                    <a:moveTo>
                      <a:pt x="5013" y="0"/>
                    </a:moveTo>
                    <a:lnTo>
                      <a:pt x="0" y="7619"/>
                    </a:lnTo>
                    <a:cubicBezTo>
                      <a:pt x="1780" y="5113"/>
                      <a:pt x="3434" y="2607"/>
                      <a:pt x="5013" y="0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1"/>
              <p:cNvSpPr/>
              <p:nvPr/>
            </p:nvSpPr>
            <p:spPr>
              <a:xfrm>
                <a:off x="10279925" y="1135550"/>
                <a:ext cx="143025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5721" h="8067" extrusionOk="0">
                    <a:moveTo>
                      <a:pt x="5437" y="0"/>
                    </a:moveTo>
                    <a:cubicBezTo>
                      <a:pt x="5348" y="0"/>
                      <a:pt x="5247" y="49"/>
                      <a:pt x="5175" y="166"/>
                    </a:cubicBezTo>
                    <a:cubicBezTo>
                      <a:pt x="3596" y="2773"/>
                      <a:pt x="1917" y="5279"/>
                      <a:pt x="163" y="7685"/>
                    </a:cubicBezTo>
                    <a:cubicBezTo>
                      <a:pt x="0" y="7902"/>
                      <a:pt x="176" y="8066"/>
                      <a:pt x="362" y="8066"/>
                    </a:cubicBezTo>
                    <a:cubicBezTo>
                      <a:pt x="434" y="8066"/>
                      <a:pt x="508" y="8042"/>
                      <a:pt x="564" y="7986"/>
                    </a:cubicBezTo>
                    <a:cubicBezTo>
                      <a:pt x="2343" y="5580"/>
                      <a:pt x="4022" y="2973"/>
                      <a:pt x="5576" y="367"/>
                    </a:cubicBezTo>
                    <a:cubicBezTo>
                      <a:pt x="5721" y="157"/>
                      <a:pt x="5597" y="0"/>
                      <a:pt x="54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1"/>
              <p:cNvSpPr/>
              <p:nvPr/>
            </p:nvSpPr>
            <p:spPr>
              <a:xfrm>
                <a:off x="10377975" y="1199200"/>
                <a:ext cx="49525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2733" extrusionOk="0">
                    <a:moveTo>
                      <a:pt x="1980" y="1"/>
                    </a:moveTo>
                    <a:lnTo>
                      <a:pt x="0" y="2733"/>
                    </a:lnTo>
                    <a:cubicBezTo>
                      <a:pt x="627" y="1881"/>
                      <a:pt x="1353" y="953"/>
                      <a:pt x="1980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1"/>
              <p:cNvSpPr/>
              <p:nvPr/>
            </p:nvSpPr>
            <p:spPr>
              <a:xfrm>
                <a:off x="10369825" y="1193550"/>
                <a:ext cx="66175" cy="8087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3235" extrusionOk="0">
                    <a:moveTo>
                      <a:pt x="2311" y="0"/>
                    </a:moveTo>
                    <a:cubicBezTo>
                      <a:pt x="2232" y="0"/>
                      <a:pt x="2148" y="36"/>
                      <a:pt x="2080" y="127"/>
                    </a:cubicBezTo>
                    <a:cubicBezTo>
                      <a:pt x="1454" y="1079"/>
                      <a:pt x="827" y="1906"/>
                      <a:pt x="101" y="2859"/>
                    </a:cubicBezTo>
                    <a:cubicBezTo>
                      <a:pt x="0" y="2959"/>
                      <a:pt x="0" y="3059"/>
                      <a:pt x="101" y="3159"/>
                    </a:cubicBezTo>
                    <a:cubicBezTo>
                      <a:pt x="151" y="3209"/>
                      <a:pt x="232" y="3235"/>
                      <a:pt x="301" y="3235"/>
                    </a:cubicBezTo>
                    <a:cubicBezTo>
                      <a:pt x="370" y="3235"/>
                      <a:pt x="426" y="3209"/>
                      <a:pt x="426" y="3159"/>
                    </a:cubicBezTo>
                    <a:cubicBezTo>
                      <a:pt x="1153" y="2332"/>
                      <a:pt x="1880" y="1280"/>
                      <a:pt x="2507" y="352"/>
                    </a:cubicBezTo>
                    <a:cubicBezTo>
                      <a:pt x="2647" y="195"/>
                      <a:pt x="2493" y="0"/>
                      <a:pt x="2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1"/>
              <p:cNvSpPr/>
              <p:nvPr/>
            </p:nvSpPr>
            <p:spPr>
              <a:xfrm>
                <a:off x="10202525" y="1050725"/>
                <a:ext cx="13175" cy="288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153" extrusionOk="0">
                    <a:moveTo>
                      <a:pt x="527" y="0"/>
                    </a:moveTo>
                    <a:lnTo>
                      <a:pt x="527" y="0"/>
                    </a:lnTo>
                    <a:cubicBezTo>
                      <a:pt x="494" y="69"/>
                      <a:pt x="465" y="135"/>
                      <a:pt x="436" y="198"/>
                    </a:cubicBezTo>
                    <a:lnTo>
                      <a:pt x="436" y="198"/>
                    </a:lnTo>
                    <a:lnTo>
                      <a:pt x="527" y="0"/>
                    </a:lnTo>
                    <a:close/>
                    <a:moveTo>
                      <a:pt x="436" y="198"/>
                    </a:moveTo>
                    <a:lnTo>
                      <a:pt x="1" y="1153"/>
                    </a:lnTo>
                    <a:cubicBezTo>
                      <a:pt x="190" y="796"/>
                      <a:pt x="291" y="527"/>
                      <a:pt x="436" y="198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1"/>
              <p:cNvSpPr/>
              <p:nvPr/>
            </p:nvSpPr>
            <p:spPr>
              <a:xfrm>
                <a:off x="10195000" y="1045700"/>
                <a:ext cx="28850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1555" extrusionOk="0">
                    <a:moveTo>
                      <a:pt x="928" y="1"/>
                    </a:moveTo>
                    <a:cubicBezTo>
                      <a:pt x="828" y="1"/>
                      <a:pt x="728" y="1"/>
                      <a:pt x="627" y="101"/>
                    </a:cubicBezTo>
                    <a:cubicBezTo>
                      <a:pt x="427" y="502"/>
                      <a:pt x="201" y="828"/>
                      <a:pt x="101" y="1128"/>
                    </a:cubicBezTo>
                    <a:cubicBezTo>
                      <a:pt x="1" y="1254"/>
                      <a:pt x="1" y="1454"/>
                      <a:pt x="101" y="1554"/>
                    </a:cubicBezTo>
                    <a:cubicBezTo>
                      <a:pt x="302" y="1554"/>
                      <a:pt x="427" y="1554"/>
                      <a:pt x="527" y="1454"/>
                    </a:cubicBezTo>
                    <a:cubicBezTo>
                      <a:pt x="728" y="1028"/>
                      <a:pt x="928" y="727"/>
                      <a:pt x="1053" y="402"/>
                    </a:cubicBezTo>
                    <a:cubicBezTo>
                      <a:pt x="1154" y="301"/>
                      <a:pt x="1154" y="101"/>
                      <a:pt x="9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1"/>
              <p:cNvSpPr/>
              <p:nvPr/>
            </p:nvSpPr>
            <p:spPr>
              <a:xfrm>
                <a:off x="10098525" y="1136550"/>
                <a:ext cx="20700" cy="39500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580" extrusionOk="0">
                    <a:moveTo>
                      <a:pt x="827" y="1"/>
                    </a:moveTo>
                    <a:lnTo>
                      <a:pt x="0" y="1580"/>
                    </a:lnTo>
                    <a:cubicBezTo>
                      <a:pt x="301" y="1053"/>
                      <a:pt x="627" y="527"/>
                      <a:pt x="827" y="1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1"/>
              <p:cNvSpPr/>
              <p:nvPr/>
            </p:nvSpPr>
            <p:spPr>
              <a:xfrm>
                <a:off x="10090375" y="1129675"/>
                <a:ext cx="36975" cy="52425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097" extrusionOk="0">
                    <a:moveTo>
                      <a:pt x="1116" y="0"/>
                    </a:moveTo>
                    <a:cubicBezTo>
                      <a:pt x="1053" y="0"/>
                      <a:pt x="1003" y="25"/>
                      <a:pt x="953" y="75"/>
                    </a:cubicBezTo>
                    <a:cubicBezTo>
                      <a:pt x="627" y="602"/>
                      <a:pt x="426" y="1228"/>
                      <a:pt x="101" y="1754"/>
                    </a:cubicBezTo>
                    <a:cubicBezTo>
                      <a:pt x="0" y="1855"/>
                      <a:pt x="101" y="1955"/>
                      <a:pt x="226" y="2055"/>
                    </a:cubicBezTo>
                    <a:cubicBezTo>
                      <a:pt x="255" y="2085"/>
                      <a:pt x="285" y="2097"/>
                      <a:pt x="314" y="2097"/>
                    </a:cubicBezTo>
                    <a:cubicBezTo>
                      <a:pt x="385" y="2097"/>
                      <a:pt x="456" y="2026"/>
                      <a:pt x="527" y="1955"/>
                    </a:cubicBezTo>
                    <a:cubicBezTo>
                      <a:pt x="852" y="1429"/>
                      <a:pt x="1153" y="902"/>
                      <a:pt x="1479" y="401"/>
                    </a:cubicBezTo>
                    <a:cubicBezTo>
                      <a:pt x="1479" y="276"/>
                      <a:pt x="1479" y="75"/>
                      <a:pt x="1354" y="75"/>
                    </a:cubicBezTo>
                    <a:cubicBezTo>
                      <a:pt x="1253" y="25"/>
                      <a:pt x="1178" y="0"/>
                      <a:pt x="11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1"/>
              <p:cNvSpPr/>
              <p:nvPr/>
            </p:nvSpPr>
            <p:spPr>
              <a:xfrm>
                <a:off x="10278350" y="1100225"/>
                <a:ext cx="28825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2206" extrusionOk="0">
                    <a:moveTo>
                      <a:pt x="1153" y="0"/>
                    </a:moveTo>
                    <a:lnTo>
                      <a:pt x="1153" y="0"/>
                    </a:lnTo>
                    <a:cubicBezTo>
                      <a:pt x="905" y="424"/>
                      <a:pt x="699" y="847"/>
                      <a:pt x="486" y="1276"/>
                    </a:cubicBezTo>
                    <a:lnTo>
                      <a:pt x="486" y="1276"/>
                    </a:lnTo>
                    <a:lnTo>
                      <a:pt x="1153" y="0"/>
                    </a:lnTo>
                    <a:close/>
                    <a:moveTo>
                      <a:pt x="486" y="1276"/>
                    </a:moveTo>
                    <a:lnTo>
                      <a:pt x="0" y="2206"/>
                    </a:lnTo>
                    <a:cubicBezTo>
                      <a:pt x="178" y="1892"/>
                      <a:pt x="334" y="1582"/>
                      <a:pt x="486" y="1276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1"/>
              <p:cNvSpPr/>
              <p:nvPr/>
            </p:nvSpPr>
            <p:spPr>
              <a:xfrm>
                <a:off x="10269825" y="1093700"/>
                <a:ext cx="46050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2694" extrusionOk="0">
                    <a:moveTo>
                      <a:pt x="1503" y="1"/>
                    </a:moveTo>
                    <a:cubicBezTo>
                      <a:pt x="1415" y="1"/>
                      <a:pt x="1328" y="48"/>
                      <a:pt x="1294" y="161"/>
                    </a:cubicBezTo>
                    <a:cubicBezTo>
                      <a:pt x="867" y="888"/>
                      <a:pt x="441" y="1614"/>
                      <a:pt x="141" y="2341"/>
                    </a:cubicBezTo>
                    <a:cubicBezTo>
                      <a:pt x="0" y="2499"/>
                      <a:pt x="154" y="2693"/>
                      <a:pt x="337" y="2693"/>
                    </a:cubicBezTo>
                    <a:cubicBezTo>
                      <a:pt x="415" y="2693"/>
                      <a:pt x="499" y="2657"/>
                      <a:pt x="567" y="2567"/>
                    </a:cubicBezTo>
                    <a:cubicBezTo>
                      <a:pt x="968" y="1840"/>
                      <a:pt x="1294" y="1088"/>
                      <a:pt x="1695" y="361"/>
                    </a:cubicBezTo>
                    <a:cubicBezTo>
                      <a:pt x="1842" y="165"/>
                      <a:pt x="1669" y="1"/>
                      <a:pt x="15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1"/>
              <p:cNvSpPr/>
              <p:nvPr/>
            </p:nvSpPr>
            <p:spPr>
              <a:xfrm>
                <a:off x="10346625" y="1191700"/>
                <a:ext cx="7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627" extrusionOk="0">
                    <a:moveTo>
                      <a:pt x="302" y="0"/>
                    </a:moveTo>
                    <a:lnTo>
                      <a:pt x="302" y="0"/>
                    </a:lnTo>
                    <a:cubicBezTo>
                      <a:pt x="252" y="100"/>
                      <a:pt x="201" y="207"/>
                      <a:pt x="151" y="314"/>
                    </a:cubicBezTo>
                    <a:lnTo>
                      <a:pt x="302" y="0"/>
                    </a:lnTo>
                    <a:close/>
                    <a:moveTo>
                      <a:pt x="151" y="314"/>
                    </a:moveTo>
                    <a:lnTo>
                      <a:pt x="1" y="627"/>
                    </a:lnTo>
                    <a:cubicBezTo>
                      <a:pt x="51" y="527"/>
                      <a:pt x="101" y="420"/>
                      <a:pt x="151" y="314"/>
                    </a:cubicBezTo>
                    <a:close/>
                  </a:path>
                </a:pathLst>
              </a:custGeom>
              <a:solidFill>
                <a:srgbClr val="F467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1"/>
              <p:cNvSpPr/>
              <p:nvPr/>
            </p:nvSpPr>
            <p:spPr>
              <a:xfrm>
                <a:off x="10338500" y="1184575"/>
                <a:ext cx="238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213" extrusionOk="0">
                    <a:moveTo>
                      <a:pt x="617" y="1"/>
                    </a:moveTo>
                    <a:cubicBezTo>
                      <a:pt x="541" y="1"/>
                      <a:pt x="484" y="56"/>
                      <a:pt x="426" y="185"/>
                    </a:cubicBezTo>
                    <a:cubicBezTo>
                      <a:pt x="326" y="385"/>
                      <a:pt x="201" y="586"/>
                      <a:pt x="0" y="812"/>
                    </a:cubicBezTo>
                    <a:cubicBezTo>
                      <a:pt x="0" y="912"/>
                      <a:pt x="0" y="1112"/>
                      <a:pt x="100" y="1213"/>
                    </a:cubicBezTo>
                    <a:cubicBezTo>
                      <a:pt x="201" y="1213"/>
                      <a:pt x="426" y="1213"/>
                      <a:pt x="526" y="1112"/>
                    </a:cubicBezTo>
                    <a:cubicBezTo>
                      <a:pt x="627" y="812"/>
                      <a:pt x="727" y="586"/>
                      <a:pt x="827" y="385"/>
                    </a:cubicBezTo>
                    <a:cubicBezTo>
                      <a:pt x="953" y="285"/>
                      <a:pt x="953" y="85"/>
                      <a:pt x="827" y="85"/>
                    </a:cubicBezTo>
                    <a:cubicBezTo>
                      <a:pt x="742" y="31"/>
                      <a:pt x="674" y="1"/>
                      <a:pt x="6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9" name="Google Shape;679;p31"/>
          <p:cNvSpPr txBox="1">
            <a:spLocks noGrp="1"/>
          </p:cNvSpPr>
          <p:nvPr>
            <p:ph type="subTitle" idx="1"/>
          </p:nvPr>
        </p:nvSpPr>
        <p:spPr>
          <a:xfrm>
            <a:off x="4876799" y="1518358"/>
            <a:ext cx="3774829" cy="3080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 dirty="0"/>
              <a:t>Un desarrollador peruano trabaja en una Plataforma de streaming que transmite partidos de futbol de todos los paises y no sufre inconvenientes y un trafico moderado de visitantes, pero cuando juega Peru, miles de usuarios se conectan al mismo tiempo y el sistema colapsa.</a:t>
            </a:r>
            <a:endParaRPr sz="1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2">
          <a:extLst>
            <a:ext uri="{FF2B5EF4-FFF2-40B4-BE49-F238E27FC236}">
              <a16:creationId xmlns:a16="http://schemas.microsoft.com/office/drawing/2014/main" id="{858F5A1C-F93C-2701-7465-B6AD11E91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40">
            <a:extLst>
              <a:ext uri="{FF2B5EF4-FFF2-40B4-BE49-F238E27FC236}">
                <a16:creationId xmlns:a16="http://schemas.microsoft.com/office/drawing/2014/main" id="{5F3BF043-663B-AC70-B90F-BF3B4BE901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7818" y="2132961"/>
            <a:ext cx="2904711" cy="23919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1700" dirty="0"/>
              <a:t>Si compra mas servidores físicos para que soporte mas no seria eficiente ya que la mayoría de tiempo estarán desperdiciados.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PE" sz="1700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1700" dirty="0"/>
              <a:t>Si compra pocos el sistema va a colapsar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024" name="Google Shape;1024;p40">
            <a:extLst>
              <a:ext uri="{FF2B5EF4-FFF2-40B4-BE49-F238E27FC236}">
                <a16:creationId xmlns:a16="http://schemas.microsoft.com/office/drawing/2014/main" id="{5C1029D9-26F2-059E-DD4F-B83E815D6BF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203481" y="2399682"/>
            <a:ext cx="2904711" cy="18585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1700" dirty="0"/>
              <a:t>Se agregan servidores automáticamente.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s-PE" sz="1700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1700" dirty="0"/>
              <a:t>Se reducen los servidores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s-PE" sz="1700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1700" dirty="0"/>
              <a:t>El servicio siempre está disponible</a:t>
            </a:r>
            <a:endParaRPr sz="1700" dirty="0"/>
          </a:p>
        </p:txBody>
      </p:sp>
      <p:grpSp>
        <p:nvGrpSpPr>
          <p:cNvPr id="1025" name="Google Shape;1025;p40">
            <a:extLst>
              <a:ext uri="{FF2B5EF4-FFF2-40B4-BE49-F238E27FC236}">
                <a16:creationId xmlns:a16="http://schemas.microsoft.com/office/drawing/2014/main" id="{33B8B2B8-FA99-BA50-1853-A6A2B99B55EF}"/>
              </a:ext>
            </a:extLst>
          </p:cNvPr>
          <p:cNvGrpSpPr/>
          <p:nvPr/>
        </p:nvGrpSpPr>
        <p:grpSpPr>
          <a:xfrm>
            <a:off x="6100842" y="787856"/>
            <a:ext cx="771920" cy="771920"/>
            <a:chOff x="1190625" y="238125"/>
            <a:chExt cx="5219200" cy="5219200"/>
          </a:xfrm>
        </p:grpSpPr>
        <p:sp>
          <p:nvSpPr>
            <p:cNvPr id="1026" name="Google Shape;1026;p40">
              <a:extLst>
                <a:ext uri="{FF2B5EF4-FFF2-40B4-BE49-F238E27FC236}">
                  <a16:creationId xmlns:a16="http://schemas.microsoft.com/office/drawing/2014/main" id="{8BE0C714-AE8C-AAC7-F516-4E47F7EB353A}"/>
                </a:ext>
              </a:extLst>
            </p:cNvPr>
            <p:cNvSpPr/>
            <p:nvPr/>
          </p:nvSpPr>
          <p:spPr>
            <a:xfrm>
              <a:off x="3147000" y="2112950"/>
              <a:ext cx="2939075" cy="1632650"/>
            </a:xfrm>
            <a:custGeom>
              <a:avLst/>
              <a:gdLst/>
              <a:ahLst/>
              <a:cxnLst/>
              <a:rect l="l" t="t" r="r" b="b"/>
              <a:pathLst>
                <a:path w="117563" h="65306" extrusionOk="0">
                  <a:moveTo>
                    <a:pt x="32653" y="0"/>
                  </a:moveTo>
                  <a:cubicBezTo>
                    <a:pt x="14614" y="0"/>
                    <a:pt x="0" y="14614"/>
                    <a:pt x="0" y="32653"/>
                  </a:cubicBezTo>
                  <a:cubicBezTo>
                    <a:pt x="0" y="50691"/>
                    <a:pt x="14614" y="65305"/>
                    <a:pt x="32653" y="65305"/>
                  </a:cubicBezTo>
                  <a:lnTo>
                    <a:pt x="117562" y="65305"/>
                  </a:lnTo>
                  <a:lnTo>
                    <a:pt x="117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>
              <a:extLst>
                <a:ext uri="{FF2B5EF4-FFF2-40B4-BE49-F238E27FC236}">
                  <a16:creationId xmlns:a16="http://schemas.microsoft.com/office/drawing/2014/main" id="{942B41DE-8F25-9757-BA1E-F9E18E7538B9}"/>
                </a:ext>
              </a:extLst>
            </p:cNvPr>
            <p:cNvSpPr/>
            <p:nvPr/>
          </p:nvSpPr>
          <p:spPr>
            <a:xfrm>
              <a:off x="1269725" y="317225"/>
              <a:ext cx="1714200" cy="5061000"/>
            </a:xfrm>
            <a:custGeom>
              <a:avLst/>
              <a:gdLst/>
              <a:ahLst/>
              <a:cxnLst/>
              <a:rect l="l" t="t" r="r" b="b"/>
              <a:pathLst>
                <a:path w="68568" h="202440" extrusionOk="0">
                  <a:moveTo>
                    <a:pt x="0" y="0"/>
                  </a:moveTo>
                  <a:lnTo>
                    <a:pt x="0" y="202439"/>
                  </a:lnTo>
                  <a:lnTo>
                    <a:pt x="68567" y="202439"/>
                  </a:lnTo>
                  <a:lnTo>
                    <a:pt x="685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>
              <a:extLst>
                <a:ext uri="{FF2B5EF4-FFF2-40B4-BE49-F238E27FC236}">
                  <a16:creationId xmlns:a16="http://schemas.microsoft.com/office/drawing/2014/main" id="{15506479-B7E9-92DA-F131-E6325B0698CC}"/>
                </a:ext>
              </a:extLst>
            </p:cNvPr>
            <p:cNvSpPr/>
            <p:nvPr/>
          </p:nvSpPr>
          <p:spPr>
            <a:xfrm>
              <a:off x="3147000" y="2194500"/>
              <a:ext cx="408575" cy="1469550"/>
            </a:xfrm>
            <a:custGeom>
              <a:avLst/>
              <a:gdLst/>
              <a:ahLst/>
              <a:cxnLst/>
              <a:rect l="l" t="t" r="r" b="b"/>
              <a:pathLst>
                <a:path w="16343" h="58782" extrusionOk="0">
                  <a:moveTo>
                    <a:pt x="16343" y="0"/>
                  </a:moveTo>
                  <a:lnTo>
                    <a:pt x="9786" y="6524"/>
                  </a:lnTo>
                  <a:lnTo>
                    <a:pt x="0" y="26129"/>
                  </a:lnTo>
                  <a:lnTo>
                    <a:pt x="3262" y="42471"/>
                  </a:lnTo>
                  <a:lnTo>
                    <a:pt x="16343" y="58781"/>
                  </a:lnTo>
                  <a:lnTo>
                    <a:pt x="16343" y="9786"/>
                  </a:lnTo>
                  <a:lnTo>
                    <a:pt x="163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>
              <a:extLst>
                <a:ext uri="{FF2B5EF4-FFF2-40B4-BE49-F238E27FC236}">
                  <a16:creationId xmlns:a16="http://schemas.microsoft.com/office/drawing/2014/main" id="{42594AAE-4E95-4754-1C6A-B7FB0278E827}"/>
                </a:ext>
              </a:extLst>
            </p:cNvPr>
            <p:cNvSpPr/>
            <p:nvPr/>
          </p:nvSpPr>
          <p:spPr>
            <a:xfrm>
              <a:off x="3391650" y="3745575"/>
              <a:ext cx="2939050" cy="1632625"/>
            </a:xfrm>
            <a:custGeom>
              <a:avLst/>
              <a:gdLst/>
              <a:ahLst/>
              <a:cxnLst/>
              <a:rect l="l" t="t" r="r" b="b"/>
              <a:pathLst>
                <a:path w="117562" h="65305" extrusionOk="0">
                  <a:moveTo>
                    <a:pt x="0" y="0"/>
                  </a:moveTo>
                  <a:lnTo>
                    <a:pt x="0" y="65305"/>
                  </a:lnTo>
                  <a:lnTo>
                    <a:pt x="84910" y="65305"/>
                  </a:lnTo>
                  <a:cubicBezTo>
                    <a:pt x="102948" y="65305"/>
                    <a:pt x="117562" y="50691"/>
                    <a:pt x="117562" y="32653"/>
                  </a:cubicBezTo>
                  <a:cubicBezTo>
                    <a:pt x="117562" y="14614"/>
                    <a:pt x="102948" y="0"/>
                    <a:pt x="84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>
              <a:extLst>
                <a:ext uri="{FF2B5EF4-FFF2-40B4-BE49-F238E27FC236}">
                  <a16:creationId xmlns:a16="http://schemas.microsoft.com/office/drawing/2014/main" id="{68D47B3B-96E0-BBD2-EB7E-F3A5E8969B59}"/>
                </a:ext>
              </a:extLst>
            </p:cNvPr>
            <p:cNvSpPr/>
            <p:nvPr/>
          </p:nvSpPr>
          <p:spPr>
            <a:xfrm>
              <a:off x="5922950" y="3827125"/>
              <a:ext cx="407750" cy="1469550"/>
            </a:xfrm>
            <a:custGeom>
              <a:avLst/>
              <a:gdLst/>
              <a:ahLst/>
              <a:cxnLst/>
              <a:rect l="l" t="t" r="r" b="b"/>
              <a:pathLst>
                <a:path w="16310" h="58782" extrusionOk="0">
                  <a:moveTo>
                    <a:pt x="0" y="0"/>
                  </a:moveTo>
                  <a:lnTo>
                    <a:pt x="0" y="9819"/>
                  </a:lnTo>
                  <a:lnTo>
                    <a:pt x="0" y="58781"/>
                  </a:lnTo>
                  <a:lnTo>
                    <a:pt x="13048" y="42471"/>
                  </a:lnTo>
                  <a:lnTo>
                    <a:pt x="16310" y="26129"/>
                  </a:lnTo>
                  <a:lnTo>
                    <a:pt x="6524" y="6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>
              <a:extLst>
                <a:ext uri="{FF2B5EF4-FFF2-40B4-BE49-F238E27FC236}">
                  <a16:creationId xmlns:a16="http://schemas.microsoft.com/office/drawing/2014/main" id="{AC3C26E2-6E27-E84D-FF2E-CA1C8BA6489E}"/>
                </a:ext>
              </a:extLst>
            </p:cNvPr>
            <p:cNvSpPr/>
            <p:nvPr/>
          </p:nvSpPr>
          <p:spPr>
            <a:xfrm>
              <a:off x="5595925" y="3745575"/>
              <a:ext cx="327050" cy="1632625"/>
            </a:xfrm>
            <a:custGeom>
              <a:avLst/>
              <a:gdLst/>
              <a:ahLst/>
              <a:cxnLst/>
              <a:rect l="l" t="t" r="r" b="b"/>
              <a:pathLst>
                <a:path w="13082" h="65305" extrusionOk="0">
                  <a:moveTo>
                    <a:pt x="1" y="0"/>
                  </a:moveTo>
                  <a:lnTo>
                    <a:pt x="1" y="65305"/>
                  </a:lnTo>
                  <a:lnTo>
                    <a:pt x="13081" y="62043"/>
                  </a:lnTo>
                  <a:lnTo>
                    <a:pt x="13081" y="32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>
              <a:extLst>
                <a:ext uri="{FF2B5EF4-FFF2-40B4-BE49-F238E27FC236}">
                  <a16:creationId xmlns:a16="http://schemas.microsoft.com/office/drawing/2014/main" id="{5588CDE4-A896-A4FB-EB91-10AF6DF824E4}"/>
                </a:ext>
              </a:extLst>
            </p:cNvPr>
            <p:cNvSpPr/>
            <p:nvPr/>
          </p:nvSpPr>
          <p:spPr>
            <a:xfrm>
              <a:off x="1269725" y="317225"/>
              <a:ext cx="1142525" cy="5061000"/>
            </a:xfrm>
            <a:custGeom>
              <a:avLst/>
              <a:gdLst/>
              <a:ahLst/>
              <a:cxnLst/>
              <a:rect l="l" t="t" r="r" b="b"/>
              <a:pathLst>
                <a:path w="45701" h="202440" extrusionOk="0">
                  <a:moveTo>
                    <a:pt x="0" y="0"/>
                  </a:moveTo>
                  <a:lnTo>
                    <a:pt x="0" y="202439"/>
                  </a:lnTo>
                  <a:lnTo>
                    <a:pt x="45701" y="202439"/>
                  </a:lnTo>
                  <a:lnTo>
                    <a:pt x="457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>
              <a:extLst>
                <a:ext uri="{FF2B5EF4-FFF2-40B4-BE49-F238E27FC236}">
                  <a16:creationId xmlns:a16="http://schemas.microsoft.com/office/drawing/2014/main" id="{D9E7D5FD-A20A-061C-B9DB-9144517B5ABF}"/>
                </a:ext>
              </a:extLst>
            </p:cNvPr>
            <p:cNvSpPr/>
            <p:nvPr/>
          </p:nvSpPr>
          <p:spPr>
            <a:xfrm>
              <a:off x="3555550" y="2112950"/>
              <a:ext cx="407775" cy="1632650"/>
            </a:xfrm>
            <a:custGeom>
              <a:avLst/>
              <a:gdLst/>
              <a:ahLst/>
              <a:cxnLst/>
              <a:rect l="l" t="t" r="r" b="b"/>
              <a:pathLst>
                <a:path w="16311" h="65306" extrusionOk="0">
                  <a:moveTo>
                    <a:pt x="16311" y="0"/>
                  </a:moveTo>
                  <a:lnTo>
                    <a:pt x="1" y="3262"/>
                  </a:lnTo>
                  <a:lnTo>
                    <a:pt x="1" y="65305"/>
                  </a:lnTo>
                  <a:lnTo>
                    <a:pt x="16311" y="65305"/>
                  </a:lnTo>
                  <a:lnTo>
                    <a:pt x="16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>
              <a:extLst>
                <a:ext uri="{FF2B5EF4-FFF2-40B4-BE49-F238E27FC236}">
                  <a16:creationId xmlns:a16="http://schemas.microsoft.com/office/drawing/2014/main" id="{C9903550-A486-6E23-A982-F25C4D5F2054}"/>
                </a:ext>
              </a:extLst>
            </p:cNvPr>
            <p:cNvSpPr/>
            <p:nvPr/>
          </p:nvSpPr>
          <p:spPr>
            <a:xfrm>
              <a:off x="2167575" y="317225"/>
              <a:ext cx="244675" cy="5061000"/>
            </a:xfrm>
            <a:custGeom>
              <a:avLst/>
              <a:gdLst/>
              <a:ahLst/>
              <a:cxnLst/>
              <a:rect l="l" t="t" r="r" b="b"/>
              <a:pathLst>
                <a:path w="9787" h="202440" extrusionOk="0">
                  <a:moveTo>
                    <a:pt x="1" y="0"/>
                  </a:moveTo>
                  <a:lnTo>
                    <a:pt x="1" y="202439"/>
                  </a:lnTo>
                  <a:lnTo>
                    <a:pt x="9787" y="202439"/>
                  </a:lnTo>
                  <a:lnTo>
                    <a:pt x="97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>
              <a:extLst>
                <a:ext uri="{FF2B5EF4-FFF2-40B4-BE49-F238E27FC236}">
                  <a16:creationId xmlns:a16="http://schemas.microsoft.com/office/drawing/2014/main" id="{A022F196-67D9-F1E4-FB3B-B8E43776F0EB}"/>
                </a:ext>
              </a:extLst>
            </p:cNvPr>
            <p:cNvSpPr/>
            <p:nvPr/>
          </p:nvSpPr>
          <p:spPr>
            <a:xfrm>
              <a:off x="1840575" y="3991025"/>
              <a:ext cx="571675" cy="570875"/>
            </a:xfrm>
            <a:custGeom>
              <a:avLst/>
              <a:gdLst/>
              <a:ahLst/>
              <a:cxnLst/>
              <a:rect l="l" t="t" r="r" b="b"/>
              <a:pathLst>
                <a:path w="22867" h="22835" extrusionOk="0">
                  <a:moveTo>
                    <a:pt x="11450" y="1"/>
                  </a:moveTo>
                  <a:cubicBezTo>
                    <a:pt x="5121" y="1"/>
                    <a:pt x="0" y="5089"/>
                    <a:pt x="0" y="11418"/>
                  </a:cubicBezTo>
                  <a:cubicBezTo>
                    <a:pt x="0" y="17713"/>
                    <a:pt x="5121" y="22835"/>
                    <a:pt x="11450" y="22835"/>
                  </a:cubicBezTo>
                  <a:cubicBezTo>
                    <a:pt x="17745" y="22835"/>
                    <a:pt x="22867" y="17713"/>
                    <a:pt x="22867" y="11418"/>
                  </a:cubicBezTo>
                  <a:cubicBezTo>
                    <a:pt x="22867" y="5089"/>
                    <a:pt x="17745" y="1"/>
                    <a:pt x="114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>
              <a:extLst>
                <a:ext uri="{FF2B5EF4-FFF2-40B4-BE49-F238E27FC236}">
                  <a16:creationId xmlns:a16="http://schemas.microsoft.com/office/drawing/2014/main" id="{0CA1E5CF-866D-ACA2-7F96-18DE43A568D6}"/>
                </a:ext>
              </a:extLst>
            </p:cNvPr>
            <p:cNvSpPr/>
            <p:nvPr/>
          </p:nvSpPr>
          <p:spPr>
            <a:xfrm>
              <a:off x="1190625" y="238125"/>
              <a:ext cx="1870750" cy="5219200"/>
            </a:xfrm>
            <a:custGeom>
              <a:avLst/>
              <a:gdLst/>
              <a:ahLst/>
              <a:cxnLst/>
              <a:rect l="l" t="t" r="r" b="b"/>
              <a:pathLst>
                <a:path w="74830" h="208768" extrusionOk="0">
                  <a:moveTo>
                    <a:pt x="68534" y="6296"/>
                  </a:moveTo>
                  <a:lnTo>
                    <a:pt x="68534" y="202471"/>
                  </a:lnTo>
                  <a:lnTo>
                    <a:pt x="6296" y="202471"/>
                  </a:lnTo>
                  <a:lnTo>
                    <a:pt x="6296" y="6296"/>
                  </a:lnTo>
                  <a:close/>
                  <a:moveTo>
                    <a:pt x="0" y="0"/>
                  </a:moveTo>
                  <a:lnTo>
                    <a:pt x="0" y="208767"/>
                  </a:lnTo>
                  <a:lnTo>
                    <a:pt x="74830" y="208767"/>
                  </a:lnTo>
                  <a:lnTo>
                    <a:pt x="748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>
              <a:extLst>
                <a:ext uri="{FF2B5EF4-FFF2-40B4-BE49-F238E27FC236}">
                  <a16:creationId xmlns:a16="http://schemas.microsoft.com/office/drawing/2014/main" id="{064B9D21-3216-CED0-4DF5-A0B7784D75FC}"/>
                </a:ext>
              </a:extLst>
            </p:cNvPr>
            <p:cNvSpPr/>
            <p:nvPr/>
          </p:nvSpPr>
          <p:spPr>
            <a:xfrm>
              <a:off x="1595100" y="64667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1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>
              <a:extLst>
                <a:ext uri="{FF2B5EF4-FFF2-40B4-BE49-F238E27FC236}">
                  <a16:creationId xmlns:a16="http://schemas.microsoft.com/office/drawing/2014/main" id="{58D58E11-59C3-1C9C-D512-25C43486EFC6}"/>
                </a:ext>
              </a:extLst>
            </p:cNvPr>
            <p:cNvSpPr/>
            <p:nvPr/>
          </p:nvSpPr>
          <p:spPr>
            <a:xfrm>
              <a:off x="1595100" y="489132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1"/>
                  </a:moveTo>
                  <a:lnTo>
                    <a:pt x="0" y="6297"/>
                  </a:lnTo>
                  <a:lnTo>
                    <a:pt x="42472" y="6297"/>
                  </a:lnTo>
                  <a:lnTo>
                    <a:pt x="42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>
              <a:extLst>
                <a:ext uri="{FF2B5EF4-FFF2-40B4-BE49-F238E27FC236}">
                  <a16:creationId xmlns:a16="http://schemas.microsoft.com/office/drawing/2014/main" id="{1C56F1C1-2E83-8089-91CA-EA1B86C864D2}"/>
                </a:ext>
              </a:extLst>
            </p:cNvPr>
            <p:cNvSpPr/>
            <p:nvPr/>
          </p:nvSpPr>
          <p:spPr>
            <a:xfrm>
              <a:off x="1595100" y="972875"/>
              <a:ext cx="1061800" cy="157425"/>
            </a:xfrm>
            <a:custGeom>
              <a:avLst/>
              <a:gdLst/>
              <a:ahLst/>
              <a:cxnLst/>
              <a:rect l="l" t="t" r="r" b="b"/>
              <a:pathLst>
                <a:path w="42472" h="6297" extrusionOk="0">
                  <a:moveTo>
                    <a:pt x="0" y="0"/>
                  </a:moveTo>
                  <a:lnTo>
                    <a:pt x="0" y="6296"/>
                  </a:lnTo>
                  <a:lnTo>
                    <a:pt x="42472" y="6296"/>
                  </a:lnTo>
                  <a:lnTo>
                    <a:pt x="42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>
              <a:extLst>
                <a:ext uri="{FF2B5EF4-FFF2-40B4-BE49-F238E27FC236}">
                  <a16:creationId xmlns:a16="http://schemas.microsoft.com/office/drawing/2014/main" id="{A1C42D18-F35A-8112-0008-25725E1A797A}"/>
                </a:ext>
              </a:extLst>
            </p:cNvPr>
            <p:cNvSpPr/>
            <p:nvPr/>
          </p:nvSpPr>
          <p:spPr>
            <a:xfrm>
              <a:off x="1922125" y="1299075"/>
              <a:ext cx="407750" cy="158225"/>
            </a:xfrm>
            <a:custGeom>
              <a:avLst/>
              <a:gdLst/>
              <a:ahLst/>
              <a:cxnLst/>
              <a:rect l="l" t="t" r="r" b="b"/>
              <a:pathLst>
                <a:path w="16310" h="6329" extrusionOk="0">
                  <a:moveTo>
                    <a:pt x="0" y="0"/>
                  </a:moveTo>
                  <a:lnTo>
                    <a:pt x="0" y="6329"/>
                  </a:lnTo>
                  <a:lnTo>
                    <a:pt x="16310" y="6329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>
              <a:extLst>
                <a:ext uri="{FF2B5EF4-FFF2-40B4-BE49-F238E27FC236}">
                  <a16:creationId xmlns:a16="http://schemas.microsoft.com/office/drawing/2014/main" id="{4B72F5C2-7F48-D83B-4318-9990179213BE}"/>
                </a:ext>
              </a:extLst>
            </p:cNvPr>
            <p:cNvSpPr/>
            <p:nvPr/>
          </p:nvSpPr>
          <p:spPr>
            <a:xfrm>
              <a:off x="1762275" y="3911925"/>
              <a:ext cx="729075" cy="729075"/>
            </a:xfrm>
            <a:custGeom>
              <a:avLst/>
              <a:gdLst/>
              <a:ahLst/>
              <a:cxnLst/>
              <a:rect l="l" t="t" r="r" b="b"/>
              <a:pathLst>
                <a:path w="29163" h="29163" extrusionOk="0">
                  <a:moveTo>
                    <a:pt x="14582" y="6296"/>
                  </a:moveTo>
                  <a:cubicBezTo>
                    <a:pt x="19148" y="6296"/>
                    <a:pt x="22867" y="10015"/>
                    <a:pt x="22867" y="14582"/>
                  </a:cubicBezTo>
                  <a:cubicBezTo>
                    <a:pt x="22867" y="19148"/>
                    <a:pt x="19148" y="22867"/>
                    <a:pt x="14582" y="22867"/>
                  </a:cubicBezTo>
                  <a:cubicBezTo>
                    <a:pt x="10015" y="22867"/>
                    <a:pt x="6296" y="19148"/>
                    <a:pt x="6296" y="14582"/>
                  </a:cubicBezTo>
                  <a:cubicBezTo>
                    <a:pt x="6296" y="10015"/>
                    <a:pt x="10015" y="6296"/>
                    <a:pt x="14582" y="6296"/>
                  </a:cubicBezTo>
                  <a:close/>
                  <a:moveTo>
                    <a:pt x="14582" y="0"/>
                  </a:moveTo>
                  <a:cubicBezTo>
                    <a:pt x="6525" y="0"/>
                    <a:pt x="1" y="6524"/>
                    <a:pt x="1" y="14582"/>
                  </a:cubicBezTo>
                  <a:cubicBezTo>
                    <a:pt x="1" y="22606"/>
                    <a:pt x="6525" y="29163"/>
                    <a:pt x="14582" y="29163"/>
                  </a:cubicBezTo>
                  <a:cubicBezTo>
                    <a:pt x="22606" y="29163"/>
                    <a:pt x="29163" y="22606"/>
                    <a:pt x="29163" y="14582"/>
                  </a:cubicBezTo>
                  <a:cubicBezTo>
                    <a:pt x="29163" y="6524"/>
                    <a:pt x="22606" y="0"/>
                    <a:pt x="145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>
              <a:extLst>
                <a:ext uri="{FF2B5EF4-FFF2-40B4-BE49-F238E27FC236}">
                  <a16:creationId xmlns:a16="http://schemas.microsoft.com/office/drawing/2014/main" id="{8DD2653D-CB75-FA4C-C776-F70EB4B90553}"/>
                </a:ext>
              </a:extLst>
            </p:cNvPr>
            <p:cNvSpPr/>
            <p:nvPr/>
          </p:nvSpPr>
          <p:spPr>
            <a:xfrm>
              <a:off x="3147000" y="3667275"/>
              <a:ext cx="3262825" cy="1790050"/>
            </a:xfrm>
            <a:custGeom>
              <a:avLst/>
              <a:gdLst/>
              <a:ahLst/>
              <a:cxnLst/>
              <a:rect l="l" t="t" r="r" b="b"/>
              <a:pathLst>
                <a:path w="130513" h="71602" extrusionOk="0">
                  <a:moveTo>
                    <a:pt x="0" y="1"/>
                  </a:moveTo>
                  <a:lnTo>
                    <a:pt x="0" y="6296"/>
                  </a:lnTo>
                  <a:lnTo>
                    <a:pt x="94696" y="6296"/>
                  </a:lnTo>
                  <a:cubicBezTo>
                    <a:pt x="110973" y="6296"/>
                    <a:pt x="124216" y="19540"/>
                    <a:pt x="124216" y="35785"/>
                  </a:cubicBezTo>
                  <a:cubicBezTo>
                    <a:pt x="124216" y="52062"/>
                    <a:pt x="110973" y="65305"/>
                    <a:pt x="94696" y="65305"/>
                  </a:cubicBezTo>
                  <a:lnTo>
                    <a:pt x="0" y="65305"/>
                  </a:lnTo>
                  <a:lnTo>
                    <a:pt x="0" y="71601"/>
                  </a:lnTo>
                  <a:lnTo>
                    <a:pt x="94696" y="71601"/>
                  </a:lnTo>
                  <a:cubicBezTo>
                    <a:pt x="114463" y="71601"/>
                    <a:pt x="130512" y="55552"/>
                    <a:pt x="130512" y="35785"/>
                  </a:cubicBezTo>
                  <a:cubicBezTo>
                    <a:pt x="130512" y="16050"/>
                    <a:pt x="114463" y="1"/>
                    <a:pt x="94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>
              <a:extLst>
                <a:ext uri="{FF2B5EF4-FFF2-40B4-BE49-F238E27FC236}">
                  <a16:creationId xmlns:a16="http://schemas.microsoft.com/office/drawing/2014/main" id="{B160F97E-C47B-1340-7EF7-F79296E59684}"/>
                </a:ext>
              </a:extLst>
            </p:cNvPr>
            <p:cNvSpPr/>
            <p:nvPr/>
          </p:nvSpPr>
          <p:spPr>
            <a:xfrm>
              <a:off x="5843825" y="4154125"/>
              <a:ext cx="157425" cy="816350"/>
            </a:xfrm>
            <a:custGeom>
              <a:avLst/>
              <a:gdLst/>
              <a:ahLst/>
              <a:cxnLst/>
              <a:rect l="l" t="t" r="r" b="b"/>
              <a:pathLst>
                <a:path w="6297" h="32654" extrusionOk="0">
                  <a:moveTo>
                    <a:pt x="1" y="1"/>
                  </a:moveTo>
                  <a:lnTo>
                    <a:pt x="1" y="32653"/>
                  </a:lnTo>
                  <a:lnTo>
                    <a:pt x="6297" y="32653"/>
                  </a:lnTo>
                  <a:lnTo>
                    <a:pt x="62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>
              <a:extLst>
                <a:ext uri="{FF2B5EF4-FFF2-40B4-BE49-F238E27FC236}">
                  <a16:creationId xmlns:a16="http://schemas.microsoft.com/office/drawing/2014/main" id="{24F954C6-53C4-D19F-D89D-3CD4F04FA271}"/>
                </a:ext>
              </a:extLst>
            </p:cNvPr>
            <p:cNvSpPr/>
            <p:nvPr/>
          </p:nvSpPr>
          <p:spPr>
            <a:xfrm>
              <a:off x="3391650" y="3993475"/>
              <a:ext cx="2286675" cy="157425"/>
            </a:xfrm>
            <a:custGeom>
              <a:avLst/>
              <a:gdLst/>
              <a:ahLst/>
              <a:cxnLst/>
              <a:rect l="l" t="t" r="r" b="b"/>
              <a:pathLst>
                <a:path w="91467" h="6297" extrusionOk="0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>
              <a:extLst>
                <a:ext uri="{FF2B5EF4-FFF2-40B4-BE49-F238E27FC236}">
                  <a16:creationId xmlns:a16="http://schemas.microsoft.com/office/drawing/2014/main" id="{A8F2EEBE-B6DE-5710-2659-743B3404CD8C}"/>
                </a:ext>
              </a:extLst>
            </p:cNvPr>
            <p:cNvSpPr/>
            <p:nvPr/>
          </p:nvSpPr>
          <p:spPr>
            <a:xfrm>
              <a:off x="3391650" y="4320500"/>
              <a:ext cx="2286675" cy="157400"/>
            </a:xfrm>
            <a:custGeom>
              <a:avLst/>
              <a:gdLst/>
              <a:ahLst/>
              <a:cxnLst/>
              <a:rect l="l" t="t" r="r" b="b"/>
              <a:pathLst>
                <a:path w="91467" h="6296" extrusionOk="0">
                  <a:moveTo>
                    <a:pt x="0" y="0"/>
                  </a:moveTo>
                  <a:lnTo>
                    <a:pt x="0" y="6296"/>
                  </a:lnTo>
                  <a:lnTo>
                    <a:pt x="91466" y="6296"/>
                  </a:lnTo>
                  <a:lnTo>
                    <a:pt x="914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>
              <a:extLst>
                <a:ext uri="{FF2B5EF4-FFF2-40B4-BE49-F238E27FC236}">
                  <a16:creationId xmlns:a16="http://schemas.microsoft.com/office/drawing/2014/main" id="{853AFB24-130F-4F41-B90D-22EDFA7251D4}"/>
                </a:ext>
              </a:extLst>
            </p:cNvPr>
            <p:cNvSpPr/>
            <p:nvPr/>
          </p:nvSpPr>
          <p:spPr>
            <a:xfrm>
              <a:off x="3391650" y="4646675"/>
              <a:ext cx="2286675" cy="157425"/>
            </a:xfrm>
            <a:custGeom>
              <a:avLst/>
              <a:gdLst/>
              <a:ahLst/>
              <a:cxnLst/>
              <a:rect l="l" t="t" r="r" b="b"/>
              <a:pathLst>
                <a:path w="91467" h="6297" extrusionOk="0">
                  <a:moveTo>
                    <a:pt x="0" y="1"/>
                  </a:moveTo>
                  <a:lnTo>
                    <a:pt x="0" y="6297"/>
                  </a:lnTo>
                  <a:lnTo>
                    <a:pt x="91466" y="6297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>
              <a:extLst>
                <a:ext uri="{FF2B5EF4-FFF2-40B4-BE49-F238E27FC236}">
                  <a16:creationId xmlns:a16="http://schemas.microsoft.com/office/drawing/2014/main" id="{2FAAAB57-BC2D-DE04-37F9-BBDAA4B414CA}"/>
                </a:ext>
              </a:extLst>
            </p:cNvPr>
            <p:cNvSpPr/>
            <p:nvPr/>
          </p:nvSpPr>
          <p:spPr>
            <a:xfrm>
              <a:off x="3391650" y="4972875"/>
              <a:ext cx="2286675" cy="158250"/>
            </a:xfrm>
            <a:custGeom>
              <a:avLst/>
              <a:gdLst/>
              <a:ahLst/>
              <a:cxnLst/>
              <a:rect l="l" t="t" r="r" b="b"/>
              <a:pathLst>
                <a:path w="91467" h="6330" extrusionOk="0">
                  <a:moveTo>
                    <a:pt x="0" y="1"/>
                  </a:moveTo>
                  <a:lnTo>
                    <a:pt x="0" y="6329"/>
                  </a:lnTo>
                  <a:lnTo>
                    <a:pt x="91466" y="6329"/>
                  </a:lnTo>
                  <a:lnTo>
                    <a:pt x="914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>
              <a:extLst>
                <a:ext uri="{FF2B5EF4-FFF2-40B4-BE49-F238E27FC236}">
                  <a16:creationId xmlns:a16="http://schemas.microsoft.com/office/drawing/2014/main" id="{C4B8E02E-6483-E2DA-4D80-A643B3849593}"/>
                </a:ext>
              </a:extLst>
            </p:cNvPr>
            <p:cNvSpPr/>
            <p:nvPr/>
          </p:nvSpPr>
          <p:spPr>
            <a:xfrm>
              <a:off x="3068700" y="2033825"/>
              <a:ext cx="3262000" cy="1790875"/>
            </a:xfrm>
            <a:custGeom>
              <a:avLst/>
              <a:gdLst/>
              <a:ahLst/>
              <a:cxnLst/>
              <a:rect l="l" t="t" r="r" b="b"/>
              <a:pathLst>
                <a:path w="130480" h="71635" extrusionOk="0">
                  <a:moveTo>
                    <a:pt x="35785" y="1"/>
                  </a:moveTo>
                  <a:cubicBezTo>
                    <a:pt x="16050" y="1"/>
                    <a:pt x="1" y="16083"/>
                    <a:pt x="1" y="35818"/>
                  </a:cubicBezTo>
                  <a:cubicBezTo>
                    <a:pt x="1" y="55553"/>
                    <a:pt x="16050" y="71634"/>
                    <a:pt x="35785" y="71634"/>
                  </a:cubicBezTo>
                  <a:lnTo>
                    <a:pt x="130480" y="71634"/>
                  </a:lnTo>
                  <a:lnTo>
                    <a:pt x="130480" y="65339"/>
                  </a:lnTo>
                  <a:lnTo>
                    <a:pt x="35785" y="65339"/>
                  </a:lnTo>
                  <a:cubicBezTo>
                    <a:pt x="19507" y="65339"/>
                    <a:pt x="6296" y="52095"/>
                    <a:pt x="6296" y="35818"/>
                  </a:cubicBezTo>
                  <a:cubicBezTo>
                    <a:pt x="6296" y="19540"/>
                    <a:pt x="19507" y="6329"/>
                    <a:pt x="35785" y="6329"/>
                  </a:cubicBezTo>
                  <a:lnTo>
                    <a:pt x="130480" y="6329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>
              <a:extLst>
                <a:ext uri="{FF2B5EF4-FFF2-40B4-BE49-F238E27FC236}">
                  <a16:creationId xmlns:a16="http://schemas.microsoft.com/office/drawing/2014/main" id="{BE204252-0787-6897-F70F-2AF39F748D22}"/>
                </a:ext>
              </a:extLst>
            </p:cNvPr>
            <p:cNvSpPr/>
            <p:nvPr/>
          </p:nvSpPr>
          <p:spPr>
            <a:xfrm>
              <a:off x="3476450" y="2521500"/>
              <a:ext cx="157425" cy="816350"/>
            </a:xfrm>
            <a:custGeom>
              <a:avLst/>
              <a:gdLst/>
              <a:ahLst/>
              <a:cxnLst/>
              <a:rect l="l" t="t" r="r" b="b"/>
              <a:pathLst>
                <a:path w="6297" h="32654" extrusionOk="0">
                  <a:moveTo>
                    <a:pt x="0" y="1"/>
                  </a:moveTo>
                  <a:lnTo>
                    <a:pt x="0" y="32653"/>
                  </a:lnTo>
                  <a:lnTo>
                    <a:pt x="6296" y="32653"/>
                  </a:lnTo>
                  <a:lnTo>
                    <a:pt x="62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>
              <a:extLst>
                <a:ext uri="{FF2B5EF4-FFF2-40B4-BE49-F238E27FC236}">
                  <a16:creationId xmlns:a16="http://schemas.microsoft.com/office/drawing/2014/main" id="{A8AEF5E7-822C-C6AD-58C5-95E910F48E9E}"/>
                </a:ext>
              </a:extLst>
            </p:cNvPr>
            <p:cNvSpPr/>
            <p:nvPr/>
          </p:nvSpPr>
          <p:spPr>
            <a:xfrm>
              <a:off x="3800200" y="2360850"/>
              <a:ext cx="2285875" cy="157425"/>
            </a:xfrm>
            <a:custGeom>
              <a:avLst/>
              <a:gdLst/>
              <a:ahLst/>
              <a:cxnLst/>
              <a:rect l="l" t="t" r="r" b="b"/>
              <a:pathLst>
                <a:path w="91435" h="6297" extrusionOk="0">
                  <a:moveTo>
                    <a:pt x="1" y="1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>
              <a:extLst>
                <a:ext uri="{FF2B5EF4-FFF2-40B4-BE49-F238E27FC236}">
                  <a16:creationId xmlns:a16="http://schemas.microsoft.com/office/drawing/2014/main" id="{D67F2094-7EDA-D692-A761-F68B0AFAE37F}"/>
                </a:ext>
              </a:extLst>
            </p:cNvPr>
            <p:cNvSpPr/>
            <p:nvPr/>
          </p:nvSpPr>
          <p:spPr>
            <a:xfrm>
              <a:off x="3800200" y="2687050"/>
              <a:ext cx="2285875" cy="158225"/>
            </a:xfrm>
            <a:custGeom>
              <a:avLst/>
              <a:gdLst/>
              <a:ahLst/>
              <a:cxnLst/>
              <a:rect l="l" t="t" r="r" b="b"/>
              <a:pathLst>
                <a:path w="91435" h="6329" extrusionOk="0">
                  <a:moveTo>
                    <a:pt x="1" y="0"/>
                  </a:moveTo>
                  <a:lnTo>
                    <a:pt x="1" y="6329"/>
                  </a:lnTo>
                  <a:lnTo>
                    <a:pt x="91434" y="6329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>
              <a:extLst>
                <a:ext uri="{FF2B5EF4-FFF2-40B4-BE49-F238E27FC236}">
                  <a16:creationId xmlns:a16="http://schemas.microsoft.com/office/drawing/2014/main" id="{76C80147-2B57-E6A7-0964-833E9FB54756}"/>
                </a:ext>
              </a:extLst>
            </p:cNvPr>
            <p:cNvSpPr/>
            <p:nvPr/>
          </p:nvSpPr>
          <p:spPr>
            <a:xfrm>
              <a:off x="3800200" y="3014075"/>
              <a:ext cx="2285875" cy="157400"/>
            </a:xfrm>
            <a:custGeom>
              <a:avLst/>
              <a:gdLst/>
              <a:ahLst/>
              <a:cxnLst/>
              <a:rect l="l" t="t" r="r" b="b"/>
              <a:pathLst>
                <a:path w="91435" h="6296" extrusionOk="0">
                  <a:moveTo>
                    <a:pt x="1" y="0"/>
                  </a:moveTo>
                  <a:lnTo>
                    <a:pt x="1" y="6296"/>
                  </a:lnTo>
                  <a:lnTo>
                    <a:pt x="91434" y="6296"/>
                  </a:lnTo>
                  <a:lnTo>
                    <a:pt x="914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>
              <a:extLst>
                <a:ext uri="{FF2B5EF4-FFF2-40B4-BE49-F238E27FC236}">
                  <a16:creationId xmlns:a16="http://schemas.microsoft.com/office/drawing/2014/main" id="{D927C134-8295-90F4-1029-591A87948AD5}"/>
                </a:ext>
              </a:extLst>
            </p:cNvPr>
            <p:cNvSpPr/>
            <p:nvPr/>
          </p:nvSpPr>
          <p:spPr>
            <a:xfrm>
              <a:off x="3800200" y="3340250"/>
              <a:ext cx="2285875" cy="157425"/>
            </a:xfrm>
            <a:custGeom>
              <a:avLst/>
              <a:gdLst/>
              <a:ahLst/>
              <a:cxnLst/>
              <a:rect l="l" t="t" r="r" b="b"/>
              <a:pathLst>
                <a:path w="91435" h="6297" extrusionOk="0">
                  <a:moveTo>
                    <a:pt x="1" y="1"/>
                  </a:moveTo>
                  <a:lnTo>
                    <a:pt x="1" y="6297"/>
                  </a:lnTo>
                  <a:lnTo>
                    <a:pt x="91434" y="6297"/>
                  </a:lnTo>
                  <a:lnTo>
                    <a:pt x="914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40">
            <a:extLst>
              <a:ext uri="{FF2B5EF4-FFF2-40B4-BE49-F238E27FC236}">
                <a16:creationId xmlns:a16="http://schemas.microsoft.com/office/drawing/2014/main" id="{7C19BD0F-7266-4BFB-F307-7FD7A3A2D8A5}"/>
              </a:ext>
            </a:extLst>
          </p:cNvPr>
          <p:cNvGrpSpPr/>
          <p:nvPr/>
        </p:nvGrpSpPr>
        <p:grpSpPr>
          <a:xfrm>
            <a:off x="2071521" y="746261"/>
            <a:ext cx="852251" cy="854383"/>
            <a:chOff x="1197125" y="238125"/>
            <a:chExt cx="5206175" cy="5219200"/>
          </a:xfrm>
        </p:grpSpPr>
        <p:sp>
          <p:nvSpPr>
            <p:cNvPr id="1055" name="Google Shape;1055;p40">
              <a:extLst>
                <a:ext uri="{FF2B5EF4-FFF2-40B4-BE49-F238E27FC236}">
                  <a16:creationId xmlns:a16="http://schemas.microsoft.com/office/drawing/2014/main" id="{364EF2D2-F919-AB48-B1D7-7ED6C032FCD2}"/>
                </a:ext>
              </a:extLst>
            </p:cNvPr>
            <p:cNvSpPr/>
            <p:nvPr/>
          </p:nvSpPr>
          <p:spPr>
            <a:xfrm>
              <a:off x="2986325" y="4238125"/>
              <a:ext cx="488525" cy="243850"/>
            </a:xfrm>
            <a:custGeom>
              <a:avLst/>
              <a:gdLst/>
              <a:ahLst/>
              <a:cxnLst/>
              <a:rect l="l" t="t" r="r" b="b"/>
              <a:pathLst>
                <a:path w="19541" h="9754" extrusionOk="0">
                  <a:moveTo>
                    <a:pt x="1" y="0"/>
                  </a:moveTo>
                  <a:lnTo>
                    <a:pt x="1" y="9754"/>
                  </a:lnTo>
                  <a:lnTo>
                    <a:pt x="19540" y="9754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rgbClr val="FFB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0">
              <a:extLst>
                <a:ext uri="{FF2B5EF4-FFF2-40B4-BE49-F238E27FC236}">
                  <a16:creationId xmlns:a16="http://schemas.microsoft.com/office/drawing/2014/main" id="{B1D81183-02F8-3E06-82D0-D3B97A10D6EA}"/>
                </a:ext>
              </a:extLst>
            </p:cNvPr>
            <p:cNvSpPr/>
            <p:nvPr/>
          </p:nvSpPr>
          <p:spPr>
            <a:xfrm>
              <a:off x="1277875" y="983475"/>
              <a:ext cx="5044675" cy="2522350"/>
            </a:xfrm>
            <a:custGeom>
              <a:avLst/>
              <a:gdLst/>
              <a:ahLst/>
              <a:cxnLst/>
              <a:rect l="l" t="t" r="r" b="b"/>
              <a:pathLst>
                <a:path w="201787" h="100894" extrusionOk="0">
                  <a:moveTo>
                    <a:pt x="0" y="1"/>
                  </a:moveTo>
                  <a:lnTo>
                    <a:pt x="0" y="100894"/>
                  </a:lnTo>
                  <a:lnTo>
                    <a:pt x="201787" y="100894"/>
                  </a:lnTo>
                  <a:lnTo>
                    <a:pt x="2017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0">
              <a:extLst>
                <a:ext uri="{FF2B5EF4-FFF2-40B4-BE49-F238E27FC236}">
                  <a16:creationId xmlns:a16="http://schemas.microsoft.com/office/drawing/2014/main" id="{1FE2415C-CEB5-CA27-D1CF-7E8864D3DAD5}"/>
                </a:ext>
              </a:extLst>
            </p:cNvPr>
            <p:cNvSpPr/>
            <p:nvPr/>
          </p:nvSpPr>
          <p:spPr>
            <a:xfrm>
              <a:off x="2498675" y="3342700"/>
              <a:ext cx="2603900" cy="325425"/>
            </a:xfrm>
            <a:custGeom>
              <a:avLst/>
              <a:gdLst/>
              <a:ahLst/>
              <a:cxnLst/>
              <a:rect l="l" t="t" r="r" b="b"/>
              <a:pathLst>
                <a:path w="104156" h="13017" extrusionOk="0">
                  <a:moveTo>
                    <a:pt x="0" y="1"/>
                  </a:moveTo>
                  <a:lnTo>
                    <a:pt x="0" y="13016"/>
                  </a:lnTo>
                  <a:lnTo>
                    <a:pt x="104155" y="13016"/>
                  </a:lnTo>
                  <a:lnTo>
                    <a:pt x="104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0">
              <a:extLst>
                <a:ext uri="{FF2B5EF4-FFF2-40B4-BE49-F238E27FC236}">
                  <a16:creationId xmlns:a16="http://schemas.microsoft.com/office/drawing/2014/main" id="{42AC87A1-F42F-58B5-BD1E-FBE4F563E653}"/>
                </a:ext>
              </a:extLst>
            </p:cNvPr>
            <p:cNvSpPr/>
            <p:nvPr/>
          </p:nvSpPr>
          <p:spPr>
            <a:xfrm>
              <a:off x="2824050" y="1716600"/>
              <a:ext cx="1952325" cy="1172725"/>
            </a:xfrm>
            <a:custGeom>
              <a:avLst/>
              <a:gdLst/>
              <a:ahLst/>
              <a:cxnLst/>
              <a:rect l="l" t="t" r="r" b="b"/>
              <a:pathLst>
                <a:path w="78093" h="46909" extrusionOk="0">
                  <a:moveTo>
                    <a:pt x="1" y="1"/>
                  </a:moveTo>
                  <a:lnTo>
                    <a:pt x="1" y="6427"/>
                  </a:lnTo>
                  <a:lnTo>
                    <a:pt x="7373" y="6427"/>
                  </a:lnTo>
                  <a:lnTo>
                    <a:pt x="19507" y="46908"/>
                  </a:lnTo>
                  <a:lnTo>
                    <a:pt x="31674" y="6427"/>
                  </a:lnTo>
                  <a:lnTo>
                    <a:pt x="78093" y="6427"/>
                  </a:lnTo>
                  <a:lnTo>
                    <a:pt x="78093" y="1"/>
                  </a:lnTo>
                  <a:lnTo>
                    <a:pt x="26912" y="1"/>
                  </a:lnTo>
                  <a:lnTo>
                    <a:pt x="19507" y="24596"/>
                  </a:lnTo>
                  <a:lnTo>
                    <a:pt x="121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0">
              <a:extLst>
                <a:ext uri="{FF2B5EF4-FFF2-40B4-BE49-F238E27FC236}">
                  <a16:creationId xmlns:a16="http://schemas.microsoft.com/office/drawing/2014/main" id="{60E9E602-5047-9B6A-B0D3-0FF520EB4DC8}"/>
                </a:ext>
              </a:extLst>
            </p:cNvPr>
            <p:cNvSpPr/>
            <p:nvPr/>
          </p:nvSpPr>
          <p:spPr>
            <a:xfrm>
              <a:off x="3795300" y="2091725"/>
              <a:ext cx="631225" cy="631225"/>
            </a:xfrm>
            <a:custGeom>
              <a:avLst/>
              <a:gdLst/>
              <a:ahLst/>
              <a:cxnLst/>
              <a:rect l="l" t="t" r="r" b="b"/>
              <a:pathLst>
                <a:path w="25249" h="25249" extrusionOk="0">
                  <a:moveTo>
                    <a:pt x="4535" y="1"/>
                  </a:moveTo>
                  <a:lnTo>
                    <a:pt x="1" y="4535"/>
                  </a:lnTo>
                  <a:lnTo>
                    <a:pt x="8091" y="12625"/>
                  </a:lnTo>
                  <a:lnTo>
                    <a:pt x="1" y="20715"/>
                  </a:lnTo>
                  <a:lnTo>
                    <a:pt x="4535" y="25249"/>
                  </a:lnTo>
                  <a:lnTo>
                    <a:pt x="12625" y="17159"/>
                  </a:lnTo>
                  <a:lnTo>
                    <a:pt x="20714" y="25249"/>
                  </a:lnTo>
                  <a:lnTo>
                    <a:pt x="25249" y="20715"/>
                  </a:lnTo>
                  <a:lnTo>
                    <a:pt x="17159" y="12625"/>
                  </a:lnTo>
                  <a:lnTo>
                    <a:pt x="25249" y="4535"/>
                  </a:lnTo>
                  <a:lnTo>
                    <a:pt x="20714" y="1"/>
                  </a:lnTo>
                  <a:lnTo>
                    <a:pt x="12625" y="8091"/>
                  </a:lnTo>
                  <a:lnTo>
                    <a:pt x="45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0">
              <a:extLst>
                <a:ext uri="{FF2B5EF4-FFF2-40B4-BE49-F238E27FC236}">
                  <a16:creationId xmlns:a16="http://schemas.microsoft.com/office/drawing/2014/main" id="{DF6FC76F-032C-2900-0410-9AC165F72FF3}"/>
                </a:ext>
              </a:extLst>
            </p:cNvPr>
            <p:cNvSpPr/>
            <p:nvPr/>
          </p:nvSpPr>
          <p:spPr>
            <a:xfrm>
              <a:off x="2294800" y="3262800"/>
              <a:ext cx="3010825" cy="2194525"/>
            </a:xfrm>
            <a:custGeom>
              <a:avLst/>
              <a:gdLst/>
              <a:ahLst/>
              <a:cxnLst/>
              <a:rect l="l" t="t" r="r" b="b"/>
              <a:pathLst>
                <a:path w="120433" h="87781" extrusionOk="0">
                  <a:moveTo>
                    <a:pt x="109081" y="6394"/>
                  </a:moveTo>
                  <a:lnTo>
                    <a:pt x="109081" y="13015"/>
                  </a:lnTo>
                  <a:lnTo>
                    <a:pt x="11352" y="13015"/>
                  </a:lnTo>
                  <a:lnTo>
                    <a:pt x="11352" y="6394"/>
                  </a:lnTo>
                  <a:close/>
                  <a:moveTo>
                    <a:pt x="97077" y="19442"/>
                  </a:moveTo>
                  <a:lnTo>
                    <a:pt x="101220" y="45570"/>
                  </a:lnTo>
                  <a:lnTo>
                    <a:pt x="19213" y="45570"/>
                  </a:lnTo>
                  <a:lnTo>
                    <a:pt x="23356" y="19442"/>
                  </a:lnTo>
                  <a:close/>
                  <a:moveTo>
                    <a:pt x="4926" y="0"/>
                  </a:moveTo>
                  <a:lnTo>
                    <a:pt x="4926" y="19442"/>
                  </a:lnTo>
                  <a:lnTo>
                    <a:pt x="16865" y="19442"/>
                  </a:lnTo>
                  <a:lnTo>
                    <a:pt x="7014" y="81354"/>
                  </a:lnTo>
                  <a:lnTo>
                    <a:pt x="0" y="81354"/>
                  </a:lnTo>
                  <a:lnTo>
                    <a:pt x="0" y="87780"/>
                  </a:lnTo>
                  <a:lnTo>
                    <a:pt x="19540" y="87780"/>
                  </a:lnTo>
                  <a:lnTo>
                    <a:pt x="19540" y="81354"/>
                  </a:lnTo>
                  <a:lnTo>
                    <a:pt x="13538" y="81354"/>
                  </a:lnTo>
                  <a:lnTo>
                    <a:pt x="18202" y="51964"/>
                  </a:lnTo>
                  <a:lnTo>
                    <a:pt x="102231" y="51964"/>
                  </a:lnTo>
                  <a:lnTo>
                    <a:pt x="106896" y="81354"/>
                  </a:lnTo>
                  <a:lnTo>
                    <a:pt x="100894" y="81354"/>
                  </a:lnTo>
                  <a:lnTo>
                    <a:pt x="100894" y="87780"/>
                  </a:lnTo>
                  <a:lnTo>
                    <a:pt x="120433" y="87780"/>
                  </a:lnTo>
                  <a:lnTo>
                    <a:pt x="120433" y="81354"/>
                  </a:lnTo>
                  <a:lnTo>
                    <a:pt x="113420" y="81354"/>
                  </a:lnTo>
                  <a:lnTo>
                    <a:pt x="103568" y="19442"/>
                  </a:lnTo>
                  <a:lnTo>
                    <a:pt x="115507" y="19442"/>
                  </a:lnTo>
                  <a:lnTo>
                    <a:pt x="1155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0">
              <a:extLst>
                <a:ext uri="{FF2B5EF4-FFF2-40B4-BE49-F238E27FC236}">
                  <a16:creationId xmlns:a16="http://schemas.microsoft.com/office/drawing/2014/main" id="{7F1BFEAE-115A-097F-8CFA-8FA1E74B5960}"/>
                </a:ext>
              </a:extLst>
            </p:cNvPr>
            <p:cNvSpPr/>
            <p:nvPr/>
          </p:nvSpPr>
          <p:spPr>
            <a:xfrm>
              <a:off x="2986325" y="4157400"/>
              <a:ext cx="488525" cy="160675"/>
            </a:xfrm>
            <a:custGeom>
              <a:avLst/>
              <a:gdLst/>
              <a:ahLst/>
              <a:cxnLst/>
              <a:rect l="l" t="t" r="r" b="b"/>
              <a:pathLst>
                <a:path w="19541" h="6427" extrusionOk="0">
                  <a:moveTo>
                    <a:pt x="1" y="0"/>
                  </a:moveTo>
                  <a:lnTo>
                    <a:pt x="1" y="6426"/>
                  </a:lnTo>
                  <a:lnTo>
                    <a:pt x="19540" y="6426"/>
                  </a:lnTo>
                  <a:lnTo>
                    <a:pt x="19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0">
              <a:extLst>
                <a:ext uri="{FF2B5EF4-FFF2-40B4-BE49-F238E27FC236}">
                  <a16:creationId xmlns:a16="http://schemas.microsoft.com/office/drawing/2014/main" id="{10BBC8FE-FD6B-B6E6-589F-771BF60FC06E}"/>
                </a:ext>
              </a:extLst>
            </p:cNvPr>
            <p:cNvSpPr/>
            <p:nvPr/>
          </p:nvSpPr>
          <p:spPr>
            <a:xfrm>
              <a:off x="3150250" y="3993475"/>
              <a:ext cx="160675" cy="244675"/>
            </a:xfrm>
            <a:custGeom>
              <a:avLst/>
              <a:gdLst/>
              <a:ahLst/>
              <a:cxnLst/>
              <a:rect l="l" t="t" r="r" b="b"/>
              <a:pathLst>
                <a:path w="6427" h="9787" extrusionOk="0">
                  <a:moveTo>
                    <a:pt x="1" y="0"/>
                  </a:moveTo>
                  <a:lnTo>
                    <a:pt x="1" y="9786"/>
                  </a:lnTo>
                  <a:lnTo>
                    <a:pt x="6427" y="9786"/>
                  </a:lnTo>
                  <a:lnTo>
                    <a:pt x="64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>
              <a:extLst>
                <a:ext uri="{FF2B5EF4-FFF2-40B4-BE49-F238E27FC236}">
                  <a16:creationId xmlns:a16="http://schemas.microsoft.com/office/drawing/2014/main" id="{24D398C7-65EA-DA2B-F359-E57B34E0DF75}"/>
                </a:ext>
              </a:extLst>
            </p:cNvPr>
            <p:cNvSpPr/>
            <p:nvPr/>
          </p:nvSpPr>
          <p:spPr>
            <a:xfrm>
              <a:off x="3881750" y="4157400"/>
              <a:ext cx="406950" cy="160675"/>
            </a:xfrm>
            <a:custGeom>
              <a:avLst/>
              <a:gdLst/>
              <a:ahLst/>
              <a:cxnLst/>
              <a:rect l="l" t="t" r="r" b="b"/>
              <a:pathLst>
                <a:path w="16278" h="6427" extrusionOk="0">
                  <a:moveTo>
                    <a:pt x="1" y="0"/>
                  </a:moveTo>
                  <a:lnTo>
                    <a:pt x="1" y="6426"/>
                  </a:lnTo>
                  <a:lnTo>
                    <a:pt x="16278" y="6426"/>
                  </a:lnTo>
                  <a:lnTo>
                    <a:pt x="162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0">
              <a:extLst>
                <a:ext uri="{FF2B5EF4-FFF2-40B4-BE49-F238E27FC236}">
                  <a16:creationId xmlns:a16="http://schemas.microsoft.com/office/drawing/2014/main" id="{07F1FAAE-8247-8C6F-2D21-A4153750527F}"/>
                </a:ext>
              </a:extLst>
            </p:cNvPr>
            <p:cNvSpPr/>
            <p:nvPr/>
          </p:nvSpPr>
          <p:spPr>
            <a:xfrm>
              <a:off x="1197125" y="238125"/>
              <a:ext cx="5206175" cy="3347625"/>
            </a:xfrm>
            <a:custGeom>
              <a:avLst/>
              <a:gdLst/>
              <a:ahLst/>
              <a:cxnLst/>
              <a:rect l="l" t="t" r="r" b="b"/>
              <a:pathLst>
                <a:path w="208247" h="133905" extrusionOk="0">
                  <a:moveTo>
                    <a:pt x="121347" y="16734"/>
                  </a:moveTo>
                  <a:lnTo>
                    <a:pt x="122913" y="26585"/>
                  </a:lnTo>
                  <a:lnTo>
                    <a:pt x="85335" y="26585"/>
                  </a:lnTo>
                  <a:lnTo>
                    <a:pt x="86900" y="16734"/>
                  </a:lnTo>
                  <a:close/>
                  <a:moveTo>
                    <a:pt x="83051" y="0"/>
                  </a:moveTo>
                  <a:lnTo>
                    <a:pt x="78843" y="26585"/>
                  </a:lnTo>
                  <a:lnTo>
                    <a:pt x="1" y="26585"/>
                  </a:lnTo>
                  <a:lnTo>
                    <a:pt x="1" y="133905"/>
                  </a:lnTo>
                  <a:lnTo>
                    <a:pt x="45538" y="133905"/>
                  </a:lnTo>
                  <a:lnTo>
                    <a:pt x="45538" y="127478"/>
                  </a:lnTo>
                  <a:lnTo>
                    <a:pt x="6427" y="127478"/>
                  </a:lnTo>
                  <a:lnTo>
                    <a:pt x="6427" y="33011"/>
                  </a:lnTo>
                  <a:lnTo>
                    <a:pt x="201820" y="33011"/>
                  </a:lnTo>
                  <a:lnTo>
                    <a:pt x="201820" y="127478"/>
                  </a:lnTo>
                  <a:lnTo>
                    <a:pt x="162709" y="127478"/>
                  </a:lnTo>
                  <a:lnTo>
                    <a:pt x="162709" y="133905"/>
                  </a:lnTo>
                  <a:lnTo>
                    <a:pt x="208246" y="133905"/>
                  </a:lnTo>
                  <a:lnTo>
                    <a:pt x="208246" y="26585"/>
                  </a:lnTo>
                  <a:lnTo>
                    <a:pt x="129404" y="26585"/>
                  </a:lnTo>
                  <a:lnTo>
                    <a:pt x="125196" y="0"/>
                  </a:lnTo>
                  <a:lnTo>
                    <a:pt x="118868" y="1011"/>
                  </a:lnTo>
                  <a:lnTo>
                    <a:pt x="120336" y="10308"/>
                  </a:lnTo>
                  <a:lnTo>
                    <a:pt x="87911" y="10308"/>
                  </a:lnTo>
                  <a:lnTo>
                    <a:pt x="89379" y="1011"/>
                  </a:lnTo>
                  <a:lnTo>
                    <a:pt x="830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40">
            <a:extLst>
              <a:ext uri="{FF2B5EF4-FFF2-40B4-BE49-F238E27FC236}">
                <a16:creationId xmlns:a16="http://schemas.microsoft.com/office/drawing/2014/main" id="{E8A31B74-8CC8-D63A-ECAA-EE4050C0D5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9675" y="1638595"/>
            <a:ext cx="2581200" cy="4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PROBLEMAS</a:t>
            </a:r>
            <a:endParaRPr dirty="0"/>
          </a:p>
        </p:txBody>
      </p:sp>
      <p:sp>
        <p:nvSpPr>
          <p:cNvPr id="1066" name="Google Shape;1066;p40">
            <a:extLst>
              <a:ext uri="{FF2B5EF4-FFF2-40B4-BE49-F238E27FC236}">
                <a16:creationId xmlns:a16="http://schemas.microsoft.com/office/drawing/2014/main" id="{A37F2F81-E7F8-AC88-E2F7-1313757C5E0F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5077241" y="1656542"/>
            <a:ext cx="3157193" cy="7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SOLUCION CON ELASTIC COMPUTING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658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F812C9D3-3CD7-C531-61DC-9F2083BCA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>
            <a:extLst>
              <a:ext uri="{FF2B5EF4-FFF2-40B4-BE49-F238E27FC236}">
                <a16:creationId xmlns:a16="http://schemas.microsoft.com/office/drawing/2014/main" id="{371C4E60-0DCC-B98A-84D1-B2A7A8346E9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60087" y="2128903"/>
            <a:ext cx="5718393" cy="111646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500" dirty="0"/>
              <a:t>Modelos de servicio (IaaS, PaaS, SaaS, DaaS)</a:t>
            </a:r>
            <a:endParaRPr sz="3500" dirty="0"/>
          </a:p>
        </p:txBody>
      </p:sp>
      <p:sp>
        <p:nvSpPr>
          <p:cNvPr id="569" name="Google Shape;569;p30">
            <a:extLst>
              <a:ext uri="{FF2B5EF4-FFF2-40B4-BE49-F238E27FC236}">
                <a16:creationId xmlns:a16="http://schemas.microsoft.com/office/drawing/2014/main" id="{9BADBA37-72D8-074D-3851-A5AA21A9F15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486428" y="1145777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70" name="Google Shape;570;p30">
            <a:extLst>
              <a:ext uri="{FF2B5EF4-FFF2-40B4-BE49-F238E27FC236}">
                <a16:creationId xmlns:a16="http://schemas.microsoft.com/office/drawing/2014/main" id="{1A417437-CFCE-FB5B-8944-848D3182A875}"/>
              </a:ext>
            </a:extLst>
          </p:cNvPr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>
            <a:extLst>
              <a:ext uri="{FF2B5EF4-FFF2-40B4-BE49-F238E27FC236}">
                <a16:creationId xmlns:a16="http://schemas.microsoft.com/office/drawing/2014/main" id="{439786BF-3B02-BF17-9C2F-9B289B74FC99}"/>
              </a:ext>
            </a:extLst>
          </p:cNvPr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>
              <a:extLst>
                <a:ext uri="{FF2B5EF4-FFF2-40B4-BE49-F238E27FC236}">
                  <a16:creationId xmlns:a16="http://schemas.microsoft.com/office/drawing/2014/main" id="{B40E9384-89ED-D54A-422A-C993E5DACD3B}"/>
                </a:ext>
              </a:extLst>
            </p:cNvPr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>
                <a:extLst>
                  <a:ext uri="{FF2B5EF4-FFF2-40B4-BE49-F238E27FC236}">
                    <a16:creationId xmlns:a16="http://schemas.microsoft.com/office/drawing/2014/main" id="{CDA38E11-8121-88D9-2578-97B2BDE8B93D}"/>
                  </a:ext>
                </a:extLst>
              </p:cNvPr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>
                <a:extLst>
                  <a:ext uri="{FF2B5EF4-FFF2-40B4-BE49-F238E27FC236}">
                    <a16:creationId xmlns:a16="http://schemas.microsoft.com/office/drawing/2014/main" id="{DABE0840-3CC8-9D27-6C0A-E8841E5833B6}"/>
                  </a:ext>
                </a:extLst>
              </p:cNvPr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>
              <a:extLst>
                <a:ext uri="{FF2B5EF4-FFF2-40B4-BE49-F238E27FC236}">
                  <a16:creationId xmlns:a16="http://schemas.microsoft.com/office/drawing/2014/main" id="{60630BA3-D9E5-AB73-DE15-EED7C437146C}"/>
                </a:ext>
              </a:extLst>
            </p:cNvPr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>
            <a:extLst>
              <a:ext uri="{FF2B5EF4-FFF2-40B4-BE49-F238E27FC236}">
                <a16:creationId xmlns:a16="http://schemas.microsoft.com/office/drawing/2014/main" id="{4AA8EB53-8820-944D-8BCF-DFA9E8D9E006}"/>
              </a:ext>
            </a:extLst>
          </p:cNvPr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>
              <a:extLst>
                <a:ext uri="{FF2B5EF4-FFF2-40B4-BE49-F238E27FC236}">
                  <a16:creationId xmlns:a16="http://schemas.microsoft.com/office/drawing/2014/main" id="{2F2451D9-E2A5-6635-8FE4-59E28853CC06}"/>
                </a:ext>
              </a:extLst>
            </p:cNvPr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>
                <a:extLst>
                  <a:ext uri="{FF2B5EF4-FFF2-40B4-BE49-F238E27FC236}">
                    <a16:creationId xmlns:a16="http://schemas.microsoft.com/office/drawing/2014/main" id="{6025AF05-1881-1AAE-7688-182B99E35D23}"/>
                  </a:ext>
                </a:extLst>
              </p:cNvPr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>
                <a:extLst>
                  <a:ext uri="{FF2B5EF4-FFF2-40B4-BE49-F238E27FC236}">
                    <a16:creationId xmlns:a16="http://schemas.microsoft.com/office/drawing/2014/main" id="{D2CB841A-F095-0E6A-6A64-4FE991618C0D}"/>
                  </a:ext>
                </a:extLst>
              </p:cNvPr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>
              <a:extLst>
                <a:ext uri="{FF2B5EF4-FFF2-40B4-BE49-F238E27FC236}">
                  <a16:creationId xmlns:a16="http://schemas.microsoft.com/office/drawing/2014/main" id="{F54747E7-6C8B-0B30-FB7F-41A48257FB40}"/>
                </a:ext>
              </a:extLst>
            </p:cNvPr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3459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8"/>
          <p:cNvSpPr/>
          <p:nvPr/>
        </p:nvSpPr>
        <p:spPr>
          <a:xfrm>
            <a:off x="642096" y="1142999"/>
            <a:ext cx="7859808" cy="537882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8"/>
          <p:cNvSpPr txBox="1">
            <a:spLocks noGrp="1"/>
          </p:cNvSpPr>
          <p:nvPr>
            <p:ph type="title"/>
          </p:nvPr>
        </p:nvSpPr>
        <p:spPr>
          <a:xfrm>
            <a:off x="278623" y="335766"/>
            <a:ext cx="7699200" cy="807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dirty="0"/>
              <a:t>(a) Diferencia cada uno de estos modelos. ¿En qué casos un desarrollador optaría por PaaS en lugar de IaaS?</a:t>
            </a:r>
            <a:endParaRPr sz="2000" dirty="0"/>
          </a:p>
        </p:txBody>
      </p:sp>
      <p:graphicFrame>
        <p:nvGraphicFramePr>
          <p:cNvPr id="1254" name="Google Shape;1254;p48"/>
          <p:cNvGraphicFramePr/>
          <p:nvPr>
            <p:extLst>
              <p:ext uri="{D42A27DB-BD31-4B8C-83A1-F6EECF244321}">
                <p14:modId xmlns:p14="http://schemas.microsoft.com/office/powerpoint/2010/main" val="857555149"/>
              </p:ext>
            </p:extLst>
          </p:nvPr>
        </p:nvGraphicFramePr>
        <p:xfrm>
          <a:off x="642096" y="1142999"/>
          <a:ext cx="7859808" cy="3596490"/>
        </p:xfrm>
        <a:graphic>
          <a:graphicData uri="http://schemas.openxmlformats.org/drawingml/2006/table">
            <a:tbl>
              <a:tblPr>
                <a:noFill/>
                <a:tableStyleId>{3D4CC5F8-D23E-40A1-9757-4AE563691837}</a:tableStyleId>
              </a:tblPr>
              <a:tblGrid>
                <a:gridCol w="1964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4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accent5"/>
                          </a:solidFill>
                          <a:latin typeface="Aldrich"/>
                          <a:ea typeface="Lato"/>
                          <a:cs typeface="Lato"/>
                          <a:sym typeface="Aldrich"/>
                        </a:rPr>
                        <a:t>MODELO</a:t>
                      </a:r>
                      <a:endParaRPr sz="2000" dirty="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accent5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Concepto</a:t>
                      </a:r>
                      <a:endParaRPr sz="1800" b="1" dirty="0">
                        <a:solidFill>
                          <a:schemeClr val="accent5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accent5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Proporciona</a:t>
                      </a:r>
                      <a:endParaRPr sz="1800" b="1" dirty="0">
                        <a:solidFill>
                          <a:schemeClr val="accent5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accent5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Uso</a:t>
                      </a:r>
                      <a:endParaRPr sz="1800" b="1" dirty="0">
                        <a:solidFill>
                          <a:schemeClr val="accent5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7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accent5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IaaS</a:t>
                      </a:r>
                      <a:endParaRPr sz="1800" b="1" dirty="0">
                        <a:solidFill>
                          <a:schemeClr val="accent5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Alquilar servidores, almacenamiento y redes en la nube</a:t>
                      </a:r>
                      <a:endParaRPr sz="1200" dirty="0">
                        <a:solidFill>
                          <a:schemeClr val="accent5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Servidores virtuales, redes, almacenamiento y </a:t>
                      </a:r>
                      <a:r>
                        <a:rPr lang="en-US" sz="1200" dirty="0" err="1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maquinas</a:t>
                      </a:r>
                      <a:r>
                        <a:rPr lang="en-US" sz="1200" dirty="0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virtuales</a:t>
                      </a:r>
                      <a:endParaRPr sz="1200" dirty="0">
                        <a:solidFill>
                          <a:schemeClr val="accent5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Una empresa quiere control sobre su infraestructura sin comprar hardware</a:t>
                      </a:r>
                      <a:endParaRPr sz="1200" dirty="0">
                        <a:solidFill>
                          <a:schemeClr val="accent5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7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accent5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PaaS</a:t>
                      </a:r>
                      <a:endParaRPr sz="1800" b="1" dirty="0">
                        <a:solidFill>
                          <a:schemeClr val="accent5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Un entorno listo para el uso</a:t>
                      </a:r>
                      <a:endParaRPr sz="1200" dirty="0">
                        <a:solidFill>
                          <a:schemeClr val="accent5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Servidor, base de </a:t>
                      </a:r>
                      <a:r>
                        <a:rPr lang="en-US" sz="1200" dirty="0" err="1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datos</a:t>
                      </a:r>
                      <a:r>
                        <a:rPr lang="en-US" sz="1200" dirty="0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, </a:t>
                      </a:r>
                      <a:r>
                        <a:rPr lang="en-US" sz="1200" dirty="0" err="1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herramientas</a:t>
                      </a:r>
                      <a:r>
                        <a:rPr lang="en-US" sz="1200" dirty="0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de Desarrollo </a:t>
                      </a:r>
                      <a:endParaRPr sz="1200" dirty="0">
                        <a:solidFill>
                          <a:schemeClr val="accent5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Desarrollador que solo </a:t>
                      </a:r>
                      <a:r>
                        <a:rPr lang="en-US" sz="1200" dirty="0" err="1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quiere</a:t>
                      </a:r>
                      <a:r>
                        <a:rPr lang="en-US" sz="1200" dirty="0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programar</a:t>
                      </a:r>
                      <a:r>
                        <a:rPr lang="en-US" sz="1200" dirty="0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sin </a:t>
                      </a:r>
                      <a:r>
                        <a:rPr lang="en-US" sz="1200" dirty="0" err="1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configurar</a:t>
                      </a:r>
                      <a:r>
                        <a:rPr lang="en-US" sz="1200" dirty="0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servidores</a:t>
                      </a:r>
                      <a:endParaRPr sz="1200" dirty="0">
                        <a:solidFill>
                          <a:schemeClr val="accent5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accent5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SaaS</a:t>
                      </a:r>
                      <a:endParaRPr sz="1800" b="1" dirty="0">
                        <a:solidFill>
                          <a:schemeClr val="accent5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Aplicaciones listas para el usuario final</a:t>
                      </a:r>
                      <a:endParaRPr sz="1200" dirty="0">
                        <a:solidFill>
                          <a:schemeClr val="accent5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Software complete en la nube</a:t>
                      </a:r>
                      <a:endParaRPr sz="1200" dirty="0">
                        <a:solidFill>
                          <a:schemeClr val="accent5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200" dirty="0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U</a:t>
                      </a:r>
                      <a:r>
                        <a:rPr lang="en" sz="1200" dirty="0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suario que necesita un software sin instalar nada</a:t>
                      </a:r>
                      <a:endParaRPr sz="1200" dirty="0">
                        <a:solidFill>
                          <a:schemeClr val="accent5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7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accent5"/>
                          </a:solidFill>
                          <a:latin typeface="Aldrich"/>
                          <a:ea typeface="Aldrich"/>
                          <a:cs typeface="Aldrich"/>
                          <a:sym typeface="Aldrich"/>
                        </a:rPr>
                        <a:t>DaaS</a:t>
                      </a:r>
                      <a:endParaRPr sz="1800" b="1" dirty="0">
                        <a:solidFill>
                          <a:schemeClr val="accent5"/>
                        </a:solidFill>
                        <a:latin typeface="Aldrich"/>
                        <a:ea typeface="Aldrich"/>
                        <a:cs typeface="Aldrich"/>
                        <a:sym typeface="Aldrich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Escritorios virtuales que pueden ejecutarse desde la nube</a:t>
                      </a:r>
                      <a:endParaRPr sz="1200" dirty="0">
                        <a:solidFill>
                          <a:schemeClr val="accent5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Sistema operative complete desde </a:t>
                      </a:r>
                      <a:r>
                        <a:rPr lang="en-US" sz="1200" dirty="0" err="1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cualquier</a:t>
                      </a:r>
                      <a:r>
                        <a:rPr lang="en-US" sz="1200" dirty="0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dispositivo</a:t>
                      </a:r>
                      <a:endParaRPr sz="1200" dirty="0">
                        <a:solidFill>
                          <a:schemeClr val="accent5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Una </a:t>
                      </a:r>
                      <a:r>
                        <a:rPr lang="en-US" sz="1200" dirty="0" err="1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empresa</a:t>
                      </a:r>
                      <a:r>
                        <a:rPr lang="en-US" sz="1200" dirty="0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que </a:t>
                      </a:r>
                      <a:r>
                        <a:rPr lang="en-US" sz="1200" dirty="0" err="1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quiere</a:t>
                      </a:r>
                      <a:r>
                        <a:rPr lang="en-US" sz="1200" dirty="0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que </a:t>
                      </a:r>
                      <a:r>
                        <a:rPr lang="en-US" sz="1200" dirty="0" err="1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empleados</a:t>
                      </a:r>
                      <a:r>
                        <a:rPr lang="en-US" sz="1200" dirty="0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accedan</a:t>
                      </a:r>
                      <a:r>
                        <a:rPr lang="en-US" sz="1200" dirty="0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a sus </a:t>
                      </a:r>
                      <a:r>
                        <a:rPr lang="en-US" sz="1200" dirty="0" err="1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escritorios</a:t>
                      </a:r>
                      <a:r>
                        <a:rPr lang="en-US" sz="1200" dirty="0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desde </a:t>
                      </a:r>
                      <a:r>
                        <a:rPr lang="en-US" sz="1200" dirty="0" err="1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cualquier</a:t>
                      </a:r>
                      <a:r>
                        <a:rPr lang="en-US" sz="1200" dirty="0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5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dispositivo</a:t>
                      </a:r>
                      <a:endParaRPr sz="1200" dirty="0">
                        <a:solidFill>
                          <a:schemeClr val="accent5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4720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>
          <a:extLst>
            <a:ext uri="{FF2B5EF4-FFF2-40B4-BE49-F238E27FC236}">
              <a16:creationId xmlns:a16="http://schemas.microsoft.com/office/drawing/2014/main" id="{108173EF-4A82-1648-6CEA-F9B1CFE45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>
            <a:extLst>
              <a:ext uri="{FF2B5EF4-FFF2-40B4-BE49-F238E27FC236}">
                <a16:creationId xmlns:a16="http://schemas.microsoft.com/office/drawing/2014/main" id="{E6154E8D-1279-A775-FB65-E8FE3B62B59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22400" y="479515"/>
            <a:ext cx="7699200" cy="7063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dirty="0"/>
              <a:t>(b) Enumera tres ejemplos concretos de proveedores o herramientas que correspondan a cada tipo de servicio.</a:t>
            </a:r>
            <a:endParaRPr sz="2000" dirty="0"/>
          </a:p>
        </p:txBody>
      </p:sp>
      <p:sp>
        <p:nvSpPr>
          <p:cNvPr id="554" name="Google Shape;554;p29">
            <a:extLst>
              <a:ext uri="{FF2B5EF4-FFF2-40B4-BE49-F238E27FC236}">
                <a16:creationId xmlns:a16="http://schemas.microsoft.com/office/drawing/2014/main" id="{BE5B0726-CCB6-466D-2242-9C584CB407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8486" y="1426312"/>
            <a:ext cx="1198978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IaaS</a:t>
            </a:r>
            <a:endParaRPr dirty="0"/>
          </a:p>
        </p:txBody>
      </p:sp>
      <p:sp>
        <p:nvSpPr>
          <p:cNvPr id="555" name="Google Shape;555;p29">
            <a:extLst>
              <a:ext uri="{FF2B5EF4-FFF2-40B4-BE49-F238E27FC236}">
                <a16:creationId xmlns:a16="http://schemas.microsoft.com/office/drawing/2014/main" id="{75294190-5627-3661-A21C-383DDDF27E2B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1954442" y="3054605"/>
            <a:ext cx="1367066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SaaS</a:t>
            </a:r>
            <a:endParaRPr dirty="0"/>
          </a:p>
        </p:txBody>
      </p:sp>
      <p:sp>
        <p:nvSpPr>
          <p:cNvPr id="556" name="Google Shape;556;p29">
            <a:extLst>
              <a:ext uri="{FF2B5EF4-FFF2-40B4-BE49-F238E27FC236}">
                <a16:creationId xmlns:a16="http://schemas.microsoft.com/office/drawing/2014/main" id="{CB5B8475-E415-9882-DC27-72F54625B6D1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130262" y="1392503"/>
            <a:ext cx="1279067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PaaS</a:t>
            </a:r>
            <a:endParaRPr dirty="0"/>
          </a:p>
        </p:txBody>
      </p:sp>
      <p:sp>
        <p:nvSpPr>
          <p:cNvPr id="557" name="Google Shape;557;p29">
            <a:extLst>
              <a:ext uri="{FF2B5EF4-FFF2-40B4-BE49-F238E27FC236}">
                <a16:creationId xmlns:a16="http://schemas.microsoft.com/office/drawing/2014/main" id="{5730507E-4C77-88F4-EE0F-440301DFECA6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009425" y="1809972"/>
            <a:ext cx="3257100" cy="926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Amazon EC2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Google Compute Engine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Microsoft Azure VM</a:t>
            </a:r>
            <a:endParaRPr dirty="0"/>
          </a:p>
        </p:txBody>
      </p:sp>
      <p:sp>
        <p:nvSpPr>
          <p:cNvPr id="558" name="Google Shape;558;p29">
            <a:extLst>
              <a:ext uri="{FF2B5EF4-FFF2-40B4-BE49-F238E27FC236}">
                <a16:creationId xmlns:a16="http://schemas.microsoft.com/office/drawing/2014/main" id="{E6B875FC-FF3F-806A-789E-06CBD0229273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4944710" y="2056194"/>
            <a:ext cx="3257100" cy="9566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Google App Engine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Heroku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Microsoft Azure App Service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9" name="Google Shape;559;p29">
            <a:extLst>
              <a:ext uri="{FF2B5EF4-FFF2-40B4-BE49-F238E27FC236}">
                <a16:creationId xmlns:a16="http://schemas.microsoft.com/office/drawing/2014/main" id="{018E4FA5-0DC8-4939-599B-33D810BB40D0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1009425" y="3572136"/>
            <a:ext cx="3257100" cy="8250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Gmail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Google Docs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/>
              <a:t>Spotify</a:t>
            </a:r>
            <a:endParaRPr dirty="0"/>
          </a:p>
        </p:txBody>
      </p:sp>
      <p:sp>
        <p:nvSpPr>
          <p:cNvPr id="561" name="Google Shape;561;p29">
            <a:extLst>
              <a:ext uri="{FF2B5EF4-FFF2-40B4-BE49-F238E27FC236}">
                <a16:creationId xmlns:a16="http://schemas.microsoft.com/office/drawing/2014/main" id="{81EB61FB-BCE8-8E3E-DA26-72DB94E473EE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6130261" y="3013678"/>
            <a:ext cx="1559563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DaaS</a:t>
            </a:r>
            <a:endParaRPr dirty="0"/>
          </a:p>
        </p:txBody>
      </p:sp>
      <p:sp>
        <p:nvSpPr>
          <p:cNvPr id="562" name="Google Shape;562;p29">
            <a:extLst>
              <a:ext uri="{FF2B5EF4-FFF2-40B4-BE49-F238E27FC236}">
                <a16:creationId xmlns:a16="http://schemas.microsoft.com/office/drawing/2014/main" id="{3DAE601F-8FF7-A004-EFD9-2A29E5936A68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5164500" y="3442505"/>
            <a:ext cx="3257100" cy="1223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Amazong WorkSpace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Microsoft Windows 365</a:t>
            </a:r>
          </a:p>
          <a:p>
            <a:pPr marL="342900" lvl="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Citrix Virtual Apps and Desktops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745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536E7701-3CE3-8A65-4CD0-4A117CCEC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>
            <a:extLst>
              <a:ext uri="{FF2B5EF4-FFF2-40B4-BE49-F238E27FC236}">
                <a16:creationId xmlns:a16="http://schemas.microsoft.com/office/drawing/2014/main" id="{9FAD8EC0-70CD-38A5-8A84-84F079EE64F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52800" y="1702043"/>
            <a:ext cx="6734023" cy="152067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500" dirty="0"/>
              <a:t>Tipos de nubes (Pública, Privada, Híbrida, Multi-Cloud)</a:t>
            </a:r>
            <a:endParaRPr sz="3500" dirty="0"/>
          </a:p>
        </p:txBody>
      </p:sp>
      <p:sp>
        <p:nvSpPr>
          <p:cNvPr id="569" name="Google Shape;569;p30">
            <a:extLst>
              <a:ext uri="{FF2B5EF4-FFF2-40B4-BE49-F238E27FC236}">
                <a16:creationId xmlns:a16="http://schemas.microsoft.com/office/drawing/2014/main" id="{ABC94D74-C61F-7A7C-375E-F79DC2A0F44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486428" y="1145777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70" name="Google Shape;570;p30">
            <a:extLst>
              <a:ext uri="{FF2B5EF4-FFF2-40B4-BE49-F238E27FC236}">
                <a16:creationId xmlns:a16="http://schemas.microsoft.com/office/drawing/2014/main" id="{A3AC74F1-29CC-A27F-5EB6-4B088DE9A667}"/>
              </a:ext>
            </a:extLst>
          </p:cNvPr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>
            <a:extLst>
              <a:ext uri="{FF2B5EF4-FFF2-40B4-BE49-F238E27FC236}">
                <a16:creationId xmlns:a16="http://schemas.microsoft.com/office/drawing/2014/main" id="{1EE47378-8CB6-CA60-244E-6DB71E01C1EE}"/>
              </a:ext>
            </a:extLst>
          </p:cNvPr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>
              <a:extLst>
                <a:ext uri="{FF2B5EF4-FFF2-40B4-BE49-F238E27FC236}">
                  <a16:creationId xmlns:a16="http://schemas.microsoft.com/office/drawing/2014/main" id="{DBCDEDA9-E7B0-1B78-F9EB-825345951DFE}"/>
                </a:ext>
              </a:extLst>
            </p:cNvPr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>
                <a:extLst>
                  <a:ext uri="{FF2B5EF4-FFF2-40B4-BE49-F238E27FC236}">
                    <a16:creationId xmlns:a16="http://schemas.microsoft.com/office/drawing/2014/main" id="{E479606C-1315-CF19-7BF2-F66DF811C30B}"/>
                  </a:ext>
                </a:extLst>
              </p:cNvPr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>
                <a:extLst>
                  <a:ext uri="{FF2B5EF4-FFF2-40B4-BE49-F238E27FC236}">
                    <a16:creationId xmlns:a16="http://schemas.microsoft.com/office/drawing/2014/main" id="{D449FAB4-1B0F-77BB-1D00-9784393FB474}"/>
                  </a:ext>
                </a:extLst>
              </p:cNvPr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>
              <a:extLst>
                <a:ext uri="{FF2B5EF4-FFF2-40B4-BE49-F238E27FC236}">
                  <a16:creationId xmlns:a16="http://schemas.microsoft.com/office/drawing/2014/main" id="{C7B642CA-AD0A-4B29-31A3-64A3C9DCB497}"/>
                </a:ext>
              </a:extLst>
            </p:cNvPr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>
            <a:extLst>
              <a:ext uri="{FF2B5EF4-FFF2-40B4-BE49-F238E27FC236}">
                <a16:creationId xmlns:a16="http://schemas.microsoft.com/office/drawing/2014/main" id="{3EA2476B-2F42-BB31-17BD-5DE655A1A508}"/>
              </a:ext>
            </a:extLst>
          </p:cNvPr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>
              <a:extLst>
                <a:ext uri="{FF2B5EF4-FFF2-40B4-BE49-F238E27FC236}">
                  <a16:creationId xmlns:a16="http://schemas.microsoft.com/office/drawing/2014/main" id="{0334B0CD-9B6A-8F8D-6F1A-52E088FCD11F}"/>
                </a:ext>
              </a:extLst>
            </p:cNvPr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>
                <a:extLst>
                  <a:ext uri="{FF2B5EF4-FFF2-40B4-BE49-F238E27FC236}">
                    <a16:creationId xmlns:a16="http://schemas.microsoft.com/office/drawing/2014/main" id="{F0F3662A-5F18-B20E-65F8-406771A17471}"/>
                  </a:ext>
                </a:extLst>
              </p:cNvPr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>
                <a:extLst>
                  <a:ext uri="{FF2B5EF4-FFF2-40B4-BE49-F238E27FC236}">
                    <a16:creationId xmlns:a16="http://schemas.microsoft.com/office/drawing/2014/main" id="{D1DE8B3A-A8A0-9CAA-628A-2F87FA94BE5F}"/>
                  </a:ext>
                </a:extLst>
              </p:cNvPr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>
              <a:extLst>
                <a:ext uri="{FF2B5EF4-FFF2-40B4-BE49-F238E27FC236}">
                  <a16:creationId xmlns:a16="http://schemas.microsoft.com/office/drawing/2014/main" id="{3F1B21AF-8FA7-78C4-87A9-BF10C16F9DDB}"/>
                </a:ext>
              </a:extLst>
            </p:cNvPr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4375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>
          <a:extLst>
            <a:ext uri="{FF2B5EF4-FFF2-40B4-BE49-F238E27FC236}">
              <a16:creationId xmlns:a16="http://schemas.microsoft.com/office/drawing/2014/main" id="{C75F6A61-7B17-4DCB-4C84-B0268FF73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4">
            <a:extLst>
              <a:ext uri="{FF2B5EF4-FFF2-40B4-BE49-F238E27FC236}">
                <a16:creationId xmlns:a16="http://schemas.microsoft.com/office/drawing/2014/main" id="{1F985DC4-5AF0-B6E9-AF82-A71987E190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5" y="507546"/>
            <a:ext cx="7699200" cy="876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dirty="0"/>
              <a:t>(a) ¿Cuáles son las ventajas de implementar una nube privada para una organización grande?</a:t>
            </a:r>
            <a:endParaRPr sz="2400" dirty="0"/>
          </a:p>
        </p:txBody>
      </p:sp>
      <p:sp>
        <p:nvSpPr>
          <p:cNvPr id="1174" name="Google Shape;1174;p44">
            <a:extLst>
              <a:ext uri="{FF2B5EF4-FFF2-40B4-BE49-F238E27FC236}">
                <a16:creationId xmlns:a16="http://schemas.microsoft.com/office/drawing/2014/main" id="{73D10B66-5110-0B2C-C084-2280CE368518}"/>
              </a:ext>
            </a:extLst>
          </p:cNvPr>
          <p:cNvSpPr txBox="1"/>
          <p:nvPr/>
        </p:nvSpPr>
        <p:spPr>
          <a:xfrm>
            <a:off x="2142592" y="3253929"/>
            <a:ext cx="6278983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Optimización de rendimiento: 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176" name="Google Shape;1176;p44">
            <a:extLst>
              <a:ext uri="{FF2B5EF4-FFF2-40B4-BE49-F238E27FC236}">
                <a16:creationId xmlns:a16="http://schemas.microsoft.com/office/drawing/2014/main" id="{3361FBF3-E51C-E95B-F675-544D8377FF1F}"/>
              </a:ext>
            </a:extLst>
          </p:cNvPr>
          <p:cNvSpPr txBox="1"/>
          <p:nvPr/>
        </p:nvSpPr>
        <p:spPr>
          <a:xfrm>
            <a:off x="2142592" y="2568017"/>
            <a:ext cx="6369396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Cumplimiento normativo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178" name="Google Shape;1178;p44">
            <a:extLst>
              <a:ext uri="{FF2B5EF4-FFF2-40B4-BE49-F238E27FC236}">
                <a16:creationId xmlns:a16="http://schemas.microsoft.com/office/drawing/2014/main" id="{EA912FAE-AD85-FC3F-3F69-957EFBC313D4}"/>
              </a:ext>
            </a:extLst>
          </p:cNvPr>
          <p:cNvSpPr txBox="1"/>
          <p:nvPr/>
        </p:nvSpPr>
        <p:spPr>
          <a:xfrm>
            <a:off x="2142592" y="1638014"/>
            <a:ext cx="6443355" cy="61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Mayor seguridad y control</a:t>
            </a:r>
          </a:p>
        </p:txBody>
      </p:sp>
      <p:sp>
        <p:nvSpPr>
          <p:cNvPr id="1181" name="Google Shape;1181;p44">
            <a:extLst>
              <a:ext uri="{FF2B5EF4-FFF2-40B4-BE49-F238E27FC236}">
                <a16:creationId xmlns:a16="http://schemas.microsoft.com/office/drawing/2014/main" id="{32CE437A-CEE9-3803-1CED-D460AA3AD553}"/>
              </a:ext>
            </a:extLst>
          </p:cNvPr>
          <p:cNvSpPr/>
          <p:nvPr/>
        </p:nvSpPr>
        <p:spPr>
          <a:xfrm>
            <a:off x="1333177" y="1660737"/>
            <a:ext cx="524985" cy="47734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182" name="Google Shape;1182;p44">
            <a:extLst>
              <a:ext uri="{FF2B5EF4-FFF2-40B4-BE49-F238E27FC236}">
                <a16:creationId xmlns:a16="http://schemas.microsoft.com/office/drawing/2014/main" id="{7F5D9219-1F97-F86A-132D-0F412708ACC6}"/>
              </a:ext>
            </a:extLst>
          </p:cNvPr>
          <p:cNvSpPr/>
          <p:nvPr/>
        </p:nvSpPr>
        <p:spPr>
          <a:xfrm>
            <a:off x="1333176" y="2466167"/>
            <a:ext cx="524986" cy="5373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183" name="Google Shape;1183;p44">
            <a:extLst>
              <a:ext uri="{FF2B5EF4-FFF2-40B4-BE49-F238E27FC236}">
                <a16:creationId xmlns:a16="http://schemas.microsoft.com/office/drawing/2014/main" id="{F79FA504-6ACB-1BB7-FD55-18EA7B366D95}"/>
              </a:ext>
            </a:extLst>
          </p:cNvPr>
          <p:cNvSpPr/>
          <p:nvPr/>
        </p:nvSpPr>
        <p:spPr>
          <a:xfrm>
            <a:off x="1348816" y="3331552"/>
            <a:ext cx="524986" cy="537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3" name="Google Shape;1181;p44">
            <a:extLst>
              <a:ext uri="{FF2B5EF4-FFF2-40B4-BE49-F238E27FC236}">
                <a16:creationId xmlns:a16="http://schemas.microsoft.com/office/drawing/2014/main" id="{40E82C2E-85CE-D8BD-FC7A-9B33EBC6E828}"/>
              </a:ext>
            </a:extLst>
          </p:cNvPr>
          <p:cNvSpPr/>
          <p:nvPr/>
        </p:nvSpPr>
        <p:spPr>
          <a:xfrm>
            <a:off x="1348817" y="4196937"/>
            <a:ext cx="524985" cy="47734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" name="Google Shape;1178;p44">
            <a:extLst>
              <a:ext uri="{FF2B5EF4-FFF2-40B4-BE49-F238E27FC236}">
                <a16:creationId xmlns:a16="http://schemas.microsoft.com/office/drawing/2014/main" id="{18DCE5D3-CF21-29E0-DD69-F943C5162D6D}"/>
              </a:ext>
            </a:extLst>
          </p:cNvPr>
          <p:cNvSpPr txBox="1"/>
          <p:nvPr/>
        </p:nvSpPr>
        <p:spPr>
          <a:xfrm>
            <a:off x="2142592" y="4126586"/>
            <a:ext cx="6443355" cy="61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Personalización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</p:spTree>
    <p:extLst>
      <p:ext uri="{BB962C8B-B14F-4D97-AF65-F5344CB8AC3E}">
        <p14:creationId xmlns:p14="http://schemas.microsoft.com/office/powerpoint/2010/main" val="1998452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2"/>
          <p:cNvSpPr txBox="1">
            <a:spLocks noGrp="1"/>
          </p:cNvSpPr>
          <p:nvPr>
            <p:ph type="title"/>
          </p:nvPr>
        </p:nvSpPr>
        <p:spPr>
          <a:xfrm>
            <a:off x="628245" y="295593"/>
            <a:ext cx="7699200" cy="839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500" dirty="0"/>
              <a:t>(b) ¿Por qué una empresa podría verse afectada por el “provider lock-in”?</a:t>
            </a:r>
            <a:endParaRPr lang="en-US" sz="2500" dirty="0"/>
          </a:p>
        </p:txBody>
      </p:sp>
      <p:sp>
        <p:nvSpPr>
          <p:cNvPr id="685" name="Google Shape;685;p32"/>
          <p:cNvSpPr/>
          <p:nvPr/>
        </p:nvSpPr>
        <p:spPr>
          <a:xfrm>
            <a:off x="3704801" y="1819682"/>
            <a:ext cx="1739885" cy="1739885"/>
          </a:xfrm>
          <a:custGeom>
            <a:avLst/>
            <a:gdLst/>
            <a:ahLst/>
            <a:cxnLst/>
            <a:rect l="l" t="t" r="r" b="b"/>
            <a:pathLst>
              <a:path w="27756" h="27756" extrusionOk="0">
                <a:moveTo>
                  <a:pt x="13878" y="0"/>
                </a:moveTo>
                <a:cubicBezTo>
                  <a:pt x="6217" y="0"/>
                  <a:pt x="0" y="6211"/>
                  <a:pt x="0" y="13878"/>
                </a:cubicBezTo>
                <a:cubicBezTo>
                  <a:pt x="0" y="21539"/>
                  <a:pt x="6217" y="27756"/>
                  <a:pt x="13878" y="27756"/>
                </a:cubicBezTo>
                <a:cubicBezTo>
                  <a:pt x="21545" y="27756"/>
                  <a:pt x="27756" y="21539"/>
                  <a:pt x="27756" y="13878"/>
                </a:cubicBezTo>
                <a:cubicBezTo>
                  <a:pt x="27756" y="6211"/>
                  <a:pt x="21545" y="0"/>
                  <a:pt x="138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6" name="Google Shape;686;p32"/>
          <p:cNvSpPr/>
          <p:nvPr/>
        </p:nvSpPr>
        <p:spPr>
          <a:xfrm>
            <a:off x="3548854" y="1683213"/>
            <a:ext cx="2053310" cy="2053310"/>
          </a:xfrm>
          <a:custGeom>
            <a:avLst/>
            <a:gdLst/>
            <a:ahLst/>
            <a:cxnLst/>
            <a:rect l="l" t="t" r="r" b="b"/>
            <a:pathLst>
              <a:path w="32756" h="32756" fill="none" extrusionOk="0">
                <a:moveTo>
                  <a:pt x="16378" y="32755"/>
                </a:moveTo>
                <a:lnTo>
                  <a:pt x="16378" y="32755"/>
                </a:lnTo>
                <a:cubicBezTo>
                  <a:pt x="7331" y="32755"/>
                  <a:pt x="1" y="25418"/>
                  <a:pt x="1" y="16378"/>
                </a:cubicBezTo>
                <a:lnTo>
                  <a:pt x="1" y="16378"/>
                </a:lnTo>
                <a:cubicBezTo>
                  <a:pt x="1" y="7331"/>
                  <a:pt x="7331" y="1"/>
                  <a:pt x="16378" y="1"/>
                </a:cubicBezTo>
                <a:lnTo>
                  <a:pt x="16378" y="1"/>
                </a:lnTo>
                <a:cubicBezTo>
                  <a:pt x="25425" y="1"/>
                  <a:pt x="32755" y="7331"/>
                  <a:pt x="32755" y="16378"/>
                </a:cubicBezTo>
                <a:lnTo>
                  <a:pt x="32755" y="16378"/>
                </a:lnTo>
                <a:cubicBezTo>
                  <a:pt x="32755" y="25418"/>
                  <a:pt x="25425" y="32755"/>
                  <a:pt x="16378" y="32755"/>
                </a:cubicBezTo>
                <a:close/>
              </a:path>
            </a:pathLst>
          </a:custGeom>
          <a:solidFill>
            <a:srgbClr val="FFFFFF"/>
          </a:solidFill>
          <a:ln w="285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4174492" y="2833687"/>
            <a:ext cx="802506" cy="81"/>
          </a:xfrm>
          <a:custGeom>
            <a:avLst/>
            <a:gdLst/>
            <a:ahLst/>
            <a:cxnLst/>
            <a:rect l="l" t="t" r="r" b="b"/>
            <a:pathLst>
              <a:path w="9877" h="1" fill="none" extrusionOk="0">
                <a:moveTo>
                  <a:pt x="1" y="1"/>
                </a:moveTo>
                <a:lnTo>
                  <a:pt x="9876" y="1"/>
                </a:lnTo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2"/>
          <p:cNvSpPr/>
          <p:nvPr/>
        </p:nvSpPr>
        <p:spPr>
          <a:xfrm>
            <a:off x="4532326" y="2354871"/>
            <a:ext cx="86856" cy="81"/>
          </a:xfrm>
          <a:custGeom>
            <a:avLst/>
            <a:gdLst/>
            <a:ahLst/>
            <a:cxnLst/>
            <a:rect l="l" t="t" r="r" b="b"/>
            <a:pathLst>
              <a:path w="1069" h="1" fill="none" extrusionOk="0">
                <a:moveTo>
                  <a:pt x="0" y="1"/>
                </a:moveTo>
                <a:lnTo>
                  <a:pt x="1069" y="1"/>
                </a:ln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2"/>
          <p:cNvSpPr/>
          <p:nvPr/>
        </p:nvSpPr>
        <p:spPr>
          <a:xfrm>
            <a:off x="4581228" y="3581516"/>
            <a:ext cx="81" cy="81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close/>
              </a:path>
            </a:pathLst>
          </a:custGeom>
          <a:noFill/>
          <a:ln w="2925" cap="flat" cmpd="sng">
            <a:solidFill>
              <a:srgbClr val="F1CB30"/>
            </a:solidFill>
            <a:prstDash val="solid"/>
            <a:miter lim="64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2"/>
          <p:cNvSpPr txBox="1"/>
          <p:nvPr/>
        </p:nvSpPr>
        <p:spPr>
          <a:xfrm>
            <a:off x="6585684" y="2551796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Tecnologías propietarias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00" name="Google Shape;700;p32"/>
          <p:cNvSpPr txBox="1"/>
          <p:nvPr/>
        </p:nvSpPr>
        <p:spPr>
          <a:xfrm>
            <a:off x="714016" y="1678844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Costos elevados de migración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04" name="Google Shape;704;p32"/>
          <p:cNvSpPr txBox="1"/>
          <p:nvPr/>
        </p:nvSpPr>
        <p:spPr>
          <a:xfrm>
            <a:off x="719925" y="3362588"/>
            <a:ext cx="2079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Falta de flexibilidad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cxnSp>
        <p:nvCxnSpPr>
          <p:cNvPr id="705" name="Google Shape;705;p32"/>
          <p:cNvCxnSpPr>
            <a:cxnSpLocks/>
          </p:cNvCxnSpPr>
          <p:nvPr/>
        </p:nvCxnSpPr>
        <p:spPr>
          <a:xfrm>
            <a:off x="2803034" y="1865982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06" name="Google Shape;706;p32"/>
          <p:cNvSpPr/>
          <p:nvPr/>
        </p:nvSpPr>
        <p:spPr>
          <a:xfrm>
            <a:off x="3842047" y="1747833"/>
            <a:ext cx="238200" cy="23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8" name="Google Shape;708;p32"/>
          <p:cNvCxnSpPr/>
          <p:nvPr/>
        </p:nvCxnSpPr>
        <p:spPr>
          <a:xfrm rot="10800000">
            <a:off x="5803884" y="2734118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9" name="Google Shape;709;p32"/>
          <p:cNvCxnSpPr/>
          <p:nvPr/>
        </p:nvCxnSpPr>
        <p:spPr>
          <a:xfrm>
            <a:off x="2803034" y="3561432"/>
            <a:ext cx="7818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11" name="Google Shape;711;p32"/>
          <p:cNvSpPr/>
          <p:nvPr/>
        </p:nvSpPr>
        <p:spPr>
          <a:xfrm>
            <a:off x="3842047" y="3443283"/>
            <a:ext cx="238200" cy="2382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2"/>
          <p:cNvSpPr/>
          <p:nvPr/>
        </p:nvSpPr>
        <p:spPr>
          <a:xfrm>
            <a:off x="5473657" y="2628880"/>
            <a:ext cx="238200" cy="2382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erson sitting in a cross legged position with a computer&#10;&#10;AI-generated content may be incorrect.">
            <a:extLst>
              <a:ext uri="{FF2B5EF4-FFF2-40B4-BE49-F238E27FC236}">
                <a16:creationId xmlns:a16="http://schemas.microsoft.com/office/drawing/2014/main" id="{0213A876-6D98-F29A-6B16-648B8C50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008" y="2122502"/>
            <a:ext cx="1270439" cy="10684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>
          <a:extLst>
            <a:ext uri="{FF2B5EF4-FFF2-40B4-BE49-F238E27FC236}">
              <a16:creationId xmlns:a16="http://schemas.microsoft.com/office/drawing/2014/main" id="{312BCBDA-5646-8B1C-1736-AAB477776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9">
            <a:extLst>
              <a:ext uri="{FF2B5EF4-FFF2-40B4-BE49-F238E27FC236}">
                <a16:creationId xmlns:a16="http://schemas.microsoft.com/office/drawing/2014/main" id="{CCC152BD-A695-5EB2-EA4F-FD4D48EE75CA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Integrantes</a:t>
            </a:r>
            <a:endParaRPr dirty="0"/>
          </a:p>
        </p:txBody>
      </p:sp>
      <p:sp>
        <p:nvSpPr>
          <p:cNvPr id="554" name="Google Shape;554;p29">
            <a:extLst>
              <a:ext uri="{FF2B5EF4-FFF2-40B4-BE49-F238E27FC236}">
                <a16:creationId xmlns:a16="http://schemas.microsoft.com/office/drawing/2014/main" id="{2374048F-34C5-265D-AA25-4CC33BFD2A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6134" y="1525425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55" name="Google Shape;555;p29">
            <a:extLst>
              <a:ext uri="{FF2B5EF4-FFF2-40B4-BE49-F238E27FC236}">
                <a16:creationId xmlns:a16="http://schemas.microsoft.com/office/drawing/2014/main" id="{AFDA8A41-4CFD-61B8-DF7F-85073EE671CF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1376134" y="3592711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56" name="Google Shape;556;p29">
            <a:extLst>
              <a:ext uri="{FF2B5EF4-FFF2-40B4-BE49-F238E27FC236}">
                <a16:creationId xmlns:a16="http://schemas.microsoft.com/office/drawing/2014/main" id="{4859A2F9-A24C-59CE-0718-9838401DF007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376134" y="25571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57" name="Google Shape;557;p29">
            <a:extLst>
              <a:ext uri="{FF2B5EF4-FFF2-40B4-BE49-F238E27FC236}">
                <a16:creationId xmlns:a16="http://schemas.microsoft.com/office/drawing/2014/main" id="{ADCC6FB9-5C9B-0230-D4BE-C50971DA7944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224577" y="1525280"/>
            <a:ext cx="5156051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Serrano Arostegui, Edy Saul</a:t>
            </a:r>
            <a:endParaRPr dirty="0"/>
          </a:p>
        </p:txBody>
      </p:sp>
      <p:sp>
        <p:nvSpPr>
          <p:cNvPr id="558" name="Google Shape;558;p29">
            <a:extLst>
              <a:ext uri="{FF2B5EF4-FFF2-40B4-BE49-F238E27FC236}">
                <a16:creationId xmlns:a16="http://schemas.microsoft.com/office/drawing/2014/main" id="{66B7D107-F340-747D-5412-96CBF6B01D30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2111434" y="2557438"/>
            <a:ext cx="3805272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Hinojosa Zamora, Frank Oliver</a:t>
            </a:r>
          </a:p>
        </p:txBody>
      </p:sp>
      <p:sp>
        <p:nvSpPr>
          <p:cNvPr id="559" name="Google Shape;559;p29">
            <a:extLst>
              <a:ext uri="{FF2B5EF4-FFF2-40B4-BE49-F238E27FC236}">
                <a16:creationId xmlns:a16="http://schemas.microsoft.com/office/drawing/2014/main" id="{6DACC511-6478-0C48-D287-9F68E109981C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1533859" y="3592411"/>
            <a:ext cx="5962875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Choquechambi Quispe, Germain Ronald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222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>
          <a:extLst>
            <a:ext uri="{FF2B5EF4-FFF2-40B4-BE49-F238E27FC236}">
              <a16:creationId xmlns:a16="http://schemas.microsoft.com/office/drawing/2014/main" id="{01CD2FE2-6B3D-5768-BB64-A639AFE62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5">
            <a:extLst>
              <a:ext uri="{FF2B5EF4-FFF2-40B4-BE49-F238E27FC236}">
                <a16:creationId xmlns:a16="http://schemas.microsoft.com/office/drawing/2014/main" id="{0950E96D-E62E-B3D8-470F-A7C7B05503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389" y="322546"/>
            <a:ext cx="7927800" cy="1144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500" dirty="0"/>
              <a:t>(c) ¿Qué rol juegan los “hyperscalers” en el ecosistema de la nube?</a:t>
            </a:r>
          </a:p>
        </p:txBody>
      </p:sp>
      <p:sp>
        <p:nvSpPr>
          <p:cNvPr id="3" name="Google Shape;811;p35">
            <a:extLst>
              <a:ext uri="{FF2B5EF4-FFF2-40B4-BE49-F238E27FC236}">
                <a16:creationId xmlns:a16="http://schemas.microsoft.com/office/drawing/2014/main" id="{475BA028-3328-457C-0992-011481B218D1}"/>
              </a:ext>
            </a:extLst>
          </p:cNvPr>
          <p:cNvSpPr txBox="1">
            <a:spLocks/>
          </p:cNvSpPr>
          <p:nvPr/>
        </p:nvSpPr>
        <p:spPr>
          <a:xfrm>
            <a:off x="4572000" y="1418664"/>
            <a:ext cx="3139341" cy="2698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●"/>
              <a:defRPr sz="16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○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■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○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■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○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Didact Gothic"/>
              <a:buChar char="■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27000" indent="0">
              <a:buClr>
                <a:schemeClr val="accent5"/>
              </a:buClr>
              <a:buSzPts val="1600"/>
              <a:buNone/>
            </a:pPr>
            <a:r>
              <a:rPr lang="es-PE" sz="2200" dirty="0">
                <a:solidFill>
                  <a:srgbClr val="004D44"/>
                </a:solidFill>
                <a:latin typeface="Aldrich"/>
                <a:sym typeface="Aldrich"/>
              </a:rPr>
              <a:t>Rol:</a:t>
            </a:r>
            <a:endParaRPr lang="en-US" sz="2200" dirty="0">
              <a:solidFill>
                <a:schemeClr val="accent5"/>
              </a:solidFill>
            </a:endParaRPr>
          </a:p>
          <a:p>
            <a:pPr indent="-330200">
              <a:spcBef>
                <a:spcPts val="1600"/>
              </a:spcBef>
              <a:buClr>
                <a:schemeClr val="accent5"/>
              </a:buClr>
              <a:buSzPts val="1600"/>
            </a:pPr>
            <a:r>
              <a:rPr lang="en-US" sz="1800" dirty="0">
                <a:solidFill>
                  <a:schemeClr val="accent5"/>
                </a:solidFill>
              </a:rPr>
              <a:t>Escalabilidad global.</a:t>
            </a:r>
          </a:p>
          <a:p>
            <a:pPr indent="-330200">
              <a:spcBef>
                <a:spcPts val="1600"/>
              </a:spcBef>
              <a:buClr>
                <a:schemeClr val="accent5"/>
              </a:buClr>
              <a:buSzPts val="1600"/>
            </a:pPr>
            <a:r>
              <a:rPr lang="en-US" sz="1800" dirty="0">
                <a:solidFill>
                  <a:schemeClr val="accent5"/>
                </a:solidFill>
              </a:rPr>
              <a:t>Optimización de costos.</a:t>
            </a:r>
          </a:p>
          <a:p>
            <a:pPr indent="-330200">
              <a:spcBef>
                <a:spcPts val="1600"/>
              </a:spcBef>
              <a:buClr>
                <a:schemeClr val="accent5"/>
              </a:buClr>
              <a:buSzPts val="1600"/>
            </a:pPr>
            <a:r>
              <a:rPr lang="en-US" sz="1800" dirty="0">
                <a:solidFill>
                  <a:schemeClr val="accent5"/>
                </a:solidFill>
              </a:rPr>
              <a:t>Innovación.</a:t>
            </a:r>
          </a:p>
        </p:txBody>
      </p:sp>
      <p:sp>
        <p:nvSpPr>
          <p:cNvPr id="6" name="Google Shape;811;p35">
            <a:extLst>
              <a:ext uri="{FF2B5EF4-FFF2-40B4-BE49-F238E27FC236}">
                <a16:creationId xmlns:a16="http://schemas.microsoft.com/office/drawing/2014/main" id="{249552BE-E0C9-F2DA-66FD-F4274C31E147}"/>
              </a:ext>
            </a:extLst>
          </p:cNvPr>
          <p:cNvSpPr txBox="1">
            <a:spLocks/>
          </p:cNvSpPr>
          <p:nvPr/>
        </p:nvSpPr>
        <p:spPr>
          <a:xfrm>
            <a:off x="1302670" y="1228173"/>
            <a:ext cx="3139341" cy="3410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●"/>
              <a:defRPr sz="16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○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■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○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■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○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Didact Gothic"/>
              <a:buChar char="■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27000" indent="0">
              <a:buClr>
                <a:schemeClr val="accent5"/>
              </a:buClr>
              <a:buSzPts val="1600"/>
              <a:buNone/>
            </a:pPr>
            <a:r>
              <a:rPr lang="es-PE" sz="2200" dirty="0">
                <a:solidFill>
                  <a:srgbClr val="004D44"/>
                </a:solidFill>
                <a:latin typeface="Aldrich"/>
                <a:sym typeface="Aldrich"/>
              </a:rPr>
              <a:t>Principales:</a:t>
            </a:r>
          </a:p>
          <a:p>
            <a:pPr marL="412750" indent="-285750">
              <a:buClr>
                <a:schemeClr val="accent5"/>
              </a:buClr>
              <a:buSzPts val="1600"/>
            </a:pPr>
            <a:r>
              <a:rPr lang="en-US" sz="1800" dirty="0">
                <a:solidFill>
                  <a:schemeClr val="accent5"/>
                </a:solidFill>
              </a:rPr>
              <a:t>Amazong Web Service (AWS).</a:t>
            </a:r>
          </a:p>
          <a:p>
            <a:pPr marL="412750" indent="-285750">
              <a:buClr>
                <a:schemeClr val="accent5"/>
              </a:buClr>
              <a:buSzPts val="1600"/>
            </a:pPr>
            <a:r>
              <a:rPr lang="en-US" sz="1800" dirty="0">
                <a:solidFill>
                  <a:schemeClr val="accent5"/>
                </a:solidFill>
              </a:rPr>
              <a:t>Microsoft Azure.</a:t>
            </a:r>
          </a:p>
          <a:p>
            <a:pPr marL="412750" indent="-285750">
              <a:buClr>
                <a:schemeClr val="accent5"/>
              </a:buClr>
              <a:buSzPts val="1600"/>
            </a:pPr>
            <a:r>
              <a:rPr lang="en-US" sz="1800" dirty="0">
                <a:solidFill>
                  <a:schemeClr val="accent5"/>
                </a:solidFill>
              </a:rPr>
              <a:t>Google Cloud Platform (GCP).</a:t>
            </a:r>
          </a:p>
        </p:txBody>
      </p:sp>
    </p:spTree>
    <p:extLst>
      <p:ext uri="{BB962C8B-B14F-4D97-AF65-F5344CB8AC3E}">
        <p14:creationId xmlns:p14="http://schemas.microsoft.com/office/powerpoint/2010/main" val="4170045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42"/>
          <p:cNvSpPr/>
          <p:nvPr/>
        </p:nvSpPr>
        <p:spPr>
          <a:xfrm>
            <a:off x="3655800" y="34842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5" name="Google Shape;1125;p42"/>
          <p:cNvGrpSpPr/>
          <p:nvPr/>
        </p:nvGrpSpPr>
        <p:grpSpPr>
          <a:xfrm rot="8100000">
            <a:off x="6704003" y="-124478"/>
            <a:ext cx="1385917" cy="2699994"/>
            <a:chOff x="409722" y="233833"/>
            <a:chExt cx="1385931" cy="2700020"/>
          </a:xfrm>
        </p:grpSpPr>
        <p:grpSp>
          <p:nvGrpSpPr>
            <p:cNvPr id="1126" name="Google Shape;1126;p4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27" name="Google Shape;1127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9" name="Google Shape;1129;p42"/>
            <p:cNvSpPr/>
            <p:nvPr/>
          </p:nvSpPr>
          <p:spPr>
            <a:xfrm>
              <a:off x="1424458" y="23383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2"/>
          <p:cNvGrpSpPr/>
          <p:nvPr/>
        </p:nvGrpSpPr>
        <p:grpSpPr>
          <a:xfrm rot="-2972274">
            <a:off x="796320" y="2522791"/>
            <a:ext cx="1386048" cy="2678158"/>
            <a:chOff x="409722" y="255923"/>
            <a:chExt cx="1385931" cy="2677930"/>
          </a:xfrm>
        </p:grpSpPr>
        <p:grpSp>
          <p:nvGrpSpPr>
            <p:cNvPr id="1131" name="Google Shape;1131;p4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32" name="Google Shape;1132;p4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4" name="Google Shape;1134;p42"/>
            <p:cNvSpPr/>
            <p:nvPr/>
          </p:nvSpPr>
          <p:spPr>
            <a:xfrm>
              <a:off x="1432804" y="255923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42"/>
          <p:cNvGrpSpPr/>
          <p:nvPr/>
        </p:nvGrpSpPr>
        <p:grpSpPr>
          <a:xfrm>
            <a:off x="5910913" y="3409365"/>
            <a:ext cx="1697226" cy="604018"/>
            <a:chOff x="-5302450" y="3084350"/>
            <a:chExt cx="1519450" cy="540750"/>
          </a:xfrm>
        </p:grpSpPr>
        <p:sp>
          <p:nvSpPr>
            <p:cNvPr id="1136" name="Google Shape;1136;p42"/>
            <p:cNvSpPr/>
            <p:nvPr/>
          </p:nvSpPr>
          <p:spPr>
            <a:xfrm>
              <a:off x="-4388300" y="3084350"/>
              <a:ext cx="584625" cy="269450"/>
            </a:xfrm>
            <a:custGeom>
              <a:avLst/>
              <a:gdLst/>
              <a:ahLst/>
              <a:cxnLst/>
              <a:rect l="l" t="t" r="r" b="b"/>
              <a:pathLst>
                <a:path w="23385" h="10778" extrusionOk="0">
                  <a:moveTo>
                    <a:pt x="4286" y="1"/>
                  </a:moveTo>
                  <a:cubicBezTo>
                    <a:pt x="3334" y="1"/>
                    <a:pt x="2281" y="326"/>
                    <a:pt x="1454" y="953"/>
                  </a:cubicBezTo>
                  <a:cubicBezTo>
                    <a:pt x="1028" y="1254"/>
                    <a:pt x="627" y="1680"/>
                    <a:pt x="402" y="2206"/>
                  </a:cubicBezTo>
                  <a:cubicBezTo>
                    <a:pt x="101" y="2732"/>
                    <a:pt x="1" y="3259"/>
                    <a:pt x="1" y="3885"/>
                  </a:cubicBezTo>
                  <a:cubicBezTo>
                    <a:pt x="1" y="4612"/>
                    <a:pt x="201" y="5339"/>
                    <a:pt x="527" y="6166"/>
                  </a:cubicBezTo>
                  <a:lnTo>
                    <a:pt x="2181" y="5339"/>
                  </a:lnTo>
                  <a:cubicBezTo>
                    <a:pt x="1981" y="4712"/>
                    <a:pt x="1880" y="4286"/>
                    <a:pt x="1880" y="3885"/>
                  </a:cubicBezTo>
                  <a:cubicBezTo>
                    <a:pt x="1880" y="3559"/>
                    <a:pt x="1880" y="3259"/>
                    <a:pt x="2081" y="3033"/>
                  </a:cubicBezTo>
                  <a:cubicBezTo>
                    <a:pt x="2181" y="2632"/>
                    <a:pt x="2507" y="2407"/>
                    <a:pt x="2908" y="2206"/>
                  </a:cubicBezTo>
                  <a:cubicBezTo>
                    <a:pt x="3334" y="1880"/>
                    <a:pt x="3860" y="1780"/>
                    <a:pt x="4286" y="1780"/>
                  </a:cubicBezTo>
                  <a:cubicBezTo>
                    <a:pt x="4788" y="1780"/>
                    <a:pt x="5214" y="1880"/>
                    <a:pt x="5540" y="2106"/>
                  </a:cubicBezTo>
                  <a:cubicBezTo>
                    <a:pt x="5640" y="2206"/>
                    <a:pt x="5740" y="2206"/>
                    <a:pt x="5941" y="2306"/>
                  </a:cubicBezTo>
                  <a:cubicBezTo>
                    <a:pt x="7194" y="2933"/>
                    <a:pt x="11379" y="5138"/>
                    <a:pt x="15139" y="7018"/>
                  </a:cubicBezTo>
                  <a:cubicBezTo>
                    <a:pt x="18998" y="8998"/>
                    <a:pt x="22557" y="10778"/>
                    <a:pt x="22557" y="10778"/>
                  </a:cubicBezTo>
                  <a:lnTo>
                    <a:pt x="23384" y="9098"/>
                  </a:lnTo>
                  <a:cubicBezTo>
                    <a:pt x="23384" y="9098"/>
                    <a:pt x="23184" y="8998"/>
                    <a:pt x="22758" y="8772"/>
                  </a:cubicBezTo>
                  <a:cubicBezTo>
                    <a:pt x="21078" y="7945"/>
                    <a:pt x="17119" y="5965"/>
                    <a:pt x="13459" y="4086"/>
                  </a:cubicBezTo>
                  <a:cubicBezTo>
                    <a:pt x="11680" y="3133"/>
                    <a:pt x="9926" y="2306"/>
                    <a:pt x="8672" y="1680"/>
                  </a:cubicBezTo>
                  <a:cubicBezTo>
                    <a:pt x="7920" y="1379"/>
                    <a:pt x="7419" y="1053"/>
                    <a:pt x="7093" y="853"/>
                  </a:cubicBezTo>
                  <a:cubicBezTo>
                    <a:pt x="6893" y="752"/>
                    <a:pt x="6667" y="627"/>
                    <a:pt x="6567" y="627"/>
                  </a:cubicBezTo>
                  <a:cubicBezTo>
                    <a:pt x="6567" y="527"/>
                    <a:pt x="6467" y="527"/>
                    <a:pt x="6467" y="527"/>
                  </a:cubicBezTo>
                  <a:cubicBezTo>
                    <a:pt x="5840" y="126"/>
                    <a:pt x="5013" y="1"/>
                    <a:pt x="4286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-5302450" y="3142000"/>
              <a:ext cx="509425" cy="211800"/>
            </a:xfrm>
            <a:custGeom>
              <a:avLst/>
              <a:gdLst/>
              <a:ahLst/>
              <a:cxnLst/>
              <a:rect l="l" t="t" r="r" b="b"/>
              <a:pathLst>
                <a:path w="20377" h="8472" extrusionOk="0">
                  <a:moveTo>
                    <a:pt x="4286" y="0"/>
                  </a:moveTo>
                  <a:cubicBezTo>
                    <a:pt x="3358" y="0"/>
                    <a:pt x="2306" y="326"/>
                    <a:pt x="1479" y="953"/>
                  </a:cubicBezTo>
                  <a:cubicBezTo>
                    <a:pt x="1053" y="1253"/>
                    <a:pt x="627" y="1679"/>
                    <a:pt x="426" y="2206"/>
                  </a:cubicBezTo>
                  <a:cubicBezTo>
                    <a:pt x="125" y="2707"/>
                    <a:pt x="0" y="3233"/>
                    <a:pt x="0" y="3860"/>
                  </a:cubicBezTo>
                  <a:cubicBezTo>
                    <a:pt x="0" y="4587"/>
                    <a:pt x="226" y="5339"/>
                    <a:pt x="526" y="6166"/>
                  </a:cubicBezTo>
                  <a:lnTo>
                    <a:pt x="2206" y="5339"/>
                  </a:lnTo>
                  <a:cubicBezTo>
                    <a:pt x="2005" y="4812"/>
                    <a:pt x="1880" y="4286"/>
                    <a:pt x="1880" y="3860"/>
                  </a:cubicBezTo>
                  <a:cubicBezTo>
                    <a:pt x="1880" y="3559"/>
                    <a:pt x="2005" y="3233"/>
                    <a:pt x="2105" y="3033"/>
                  </a:cubicBezTo>
                  <a:cubicBezTo>
                    <a:pt x="2206" y="2707"/>
                    <a:pt x="2506" y="2406"/>
                    <a:pt x="2932" y="2206"/>
                  </a:cubicBezTo>
                  <a:cubicBezTo>
                    <a:pt x="3358" y="1980"/>
                    <a:pt x="3885" y="1880"/>
                    <a:pt x="4286" y="1880"/>
                  </a:cubicBezTo>
                  <a:cubicBezTo>
                    <a:pt x="4812" y="1880"/>
                    <a:pt x="5238" y="1980"/>
                    <a:pt x="5539" y="2081"/>
                  </a:cubicBezTo>
                  <a:lnTo>
                    <a:pt x="5539" y="2206"/>
                  </a:lnTo>
                  <a:cubicBezTo>
                    <a:pt x="5639" y="2206"/>
                    <a:pt x="5764" y="2306"/>
                    <a:pt x="5865" y="2306"/>
                  </a:cubicBezTo>
                  <a:cubicBezTo>
                    <a:pt x="6491" y="2607"/>
                    <a:pt x="7519" y="3133"/>
                    <a:pt x="8897" y="3760"/>
                  </a:cubicBezTo>
                  <a:cubicBezTo>
                    <a:pt x="13058" y="5639"/>
                    <a:pt x="19649" y="8472"/>
                    <a:pt x="19649" y="8472"/>
                  </a:cubicBezTo>
                  <a:lnTo>
                    <a:pt x="20376" y="6792"/>
                  </a:lnTo>
                  <a:cubicBezTo>
                    <a:pt x="20376" y="6792"/>
                    <a:pt x="20176" y="6692"/>
                    <a:pt x="19750" y="6592"/>
                  </a:cubicBezTo>
                  <a:cubicBezTo>
                    <a:pt x="18496" y="5965"/>
                    <a:pt x="15163" y="4487"/>
                    <a:pt x="12231" y="3133"/>
                  </a:cubicBezTo>
                  <a:cubicBezTo>
                    <a:pt x="10777" y="2507"/>
                    <a:pt x="9298" y="1880"/>
                    <a:pt x="8271" y="1354"/>
                  </a:cubicBezTo>
                  <a:cubicBezTo>
                    <a:pt x="7744" y="1153"/>
                    <a:pt x="7218" y="953"/>
                    <a:pt x="6892" y="727"/>
                  </a:cubicBezTo>
                  <a:cubicBezTo>
                    <a:pt x="6792" y="727"/>
                    <a:pt x="6692" y="627"/>
                    <a:pt x="6592" y="627"/>
                  </a:cubicBezTo>
                  <a:lnTo>
                    <a:pt x="6491" y="527"/>
                  </a:lnTo>
                  <a:cubicBezTo>
                    <a:pt x="5865" y="101"/>
                    <a:pt x="5138" y="0"/>
                    <a:pt x="4286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-4832525" y="3193825"/>
              <a:ext cx="451775" cy="409275"/>
            </a:xfrm>
            <a:custGeom>
              <a:avLst/>
              <a:gdLst/>
              <a:ahLst/>
              <a:cxnLst/>
              <a:rect l="l" t="t" r="r" b="b"/>
              <a:pathLst>
                <a:path w="18071" h="16371" extrusionOk="0">
                  <a:moveTo>
                    <a:pt x="9043" y="0"/>
                  </a:moveTo>
                  <a:cubicBezTo>
                    <a:pt x="8405" y="0"/>
                    <a:pt x="7759" y="76"/>
                    <a:pt x="7118" y="233"/>
                  </a:cubicBezTo>
                  <a:cubicBezTo>
                    <a:pt x="2732" y="1386"/>
                    <a:pt x="0" y="5872"/>
                    <a:pt x="1153" y="10258"/>
                  </a:cubicBezTo>
                  <a:cubicBezTo>
                    <a:pt x="2121" y="13942"/>
                    <a:pt x="5371" y="16371"/>
                    <a:pt x="8985" y="16371"/>
                  </a:cubicBezTo>
                  <a:cubicBezTo>
                    <a:pt x="9674" y="16371"/>
                    <a:pt x="10376" y="16282"/>
                    <a:pt x="11078" y="16098"/>
                  </a:cubicBezTo>
                  <a:cubicBezTo>
                    <a:pt x="15464" y="14945"/>
                    <a:pt x="18070" y="10559"/>
                    <a:pt x="17043" y="6173"/>
                  </a:cubicBezTo>
                  <a:cubicBezTo>
                    <a:pt x="16062" y="2443"/>
                    <a:pt x="12671" y="0"/>
                    <a:pt x="9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-4803700" y="3447750"/>
              <a:ext cx="25" cy="2550"/>
            </a:xfrm>
            <a:custGeom>
              <a:avLst/>
              <a:gdLst/>
              <a:ahLst/>
              <a:cxnLst/>
              <a:rect l="l" t="t" r="r" b="b"/>
              <a:pathLst>
                <a:path w="1" h="102" extrusionOk="0">
                  <a:moveTo>
                    <a:pt x="0" y="1"/>
                  </a:moveTo>
                  <a:lnTo>
                    <a:pt x="0" y="10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-4808725" y="3197125"/>
              <a:ext cx="287000" cy="284500"/>
            </a:xfrm>
            <a:custGeom>
              <a:avLst/>
              <a:gdLst/>
              <a:ahLst/>
              <a:cxnLst/>
              <a:rect l="l" t="t" r="r" b="b"/>
              <a:pathLst>
                <a:path w="11480" h="11380" extrusionOk="0">
                  <a:moveTo>
                    <a:pt x="9299" y="1"/>
                  </a:moveTo>
                  <a:lnTo>
                    <a:pt x="1" y="9274"/>
                  </a:lnTo>
                  <a:cubicBezTo>
                    <a:pt x="101" y="9500"/>
                    <a:pt x="101" y="9800"/>
                    <a:pt x="201" y="10026"/>
                  </a:cubicBezTo>
                  <a:lnTo>
                    <a:pt x="201" y="10126"/>
                  </a:lnTo>
                  <a:cubicBezTo>
                    <a:pt x="301" y="10527"/>
                    <a:pt x="527" y="10953"/>
                    <a:pt x="627" y="11379"/>
                  </a:cubicBezTo>
                  <a:cubicBezTo>
                    <a:pt x="4286" y="7720"/>
                    <a:pt x="7820" y="4161"/>
                    <a:pt x="11479" y="627"/>
                  </a:cubicBezTo>
                  <a:cubicBezTo>
                    <a:pt x="10752" y="302"/>
                    <a:pt x="10026" y="101"/>
                    <a:pt x="92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-4777400" y="3228450"/>
              <a:ext cx="352150" cy="349650"/>
            </a:xfrm>
            <a:custGeom>
              <a:avLst/>
              <a:gdLst/>
              <a:ahLst/>
              <a:cxnLst/>
              <a:rect l="l" t="t" r="r" b="b"/>
              <a:pathLst>
                <a:path w="14086" h="13986" extrusionOk="0">
                  <a:moveTo>
                    <a:pt x="11279" y="1"/>
                  </a:moveTo>
                  <a:lnTo>
                    <a:pt x="1" y="11279"/>
                  </a:lnTo>
                  <a:cubicBezTo>
                    <a:pt x="828" y="12407"/>
                    <a:pt x="1880" y="13359"/>
                    <a:pt x="3033" y="13986"/>
                  </a:cubicBezTo>
                  <a:lnTo>
                    <a:pt x="14086" y="3008"/>
                  </a:lnTo>
                  <a:cubicBezTo>
                    <a:pt x="13459" y="1755"/>
                    <a:pt x="12532" y="728"/>
                    <a:pt x="112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-4237300" y="3179650"/>
              <a:ext cx="451800" cy="409300"/>
            </a:xfrm>
            <a:custGeom>
              <a:avLst/>
              <a:gdLst/>
              <a:ahLst/>
              <a:cxnLst/>
              <a:rect l="l" t="t" r="r" b="b"/>
              <a:pathLst>
                <a:path w="18072" h="16372" extrusionOk="0">
                  <a:moveTo>
                    <a:pt x="9118" y="1"/>
                  </a:moveTo>
                  <a:cubicBezTo>
                    <a:pt x="8425" y="1"/>
                    <a:pt x="7720" y="89"/>
                    <a:pt x="7018" y="274"/>
                  </a:cubicBezTo>
                  <a:cubicBezTo>
                    <a:pt x="2632" y="1427"/>
                    <a:pt x="1" y="5813"/>
                    <a:pt x="1154" y="10199"/>
                  </a:cubicBezTo>
                  <a:cubicBezTo>
                    <a:pt x="2049" y="13929"/>
                    <a:pt x="5427" y="16372"/>
                    <a:pt x="9115" y="16372"/>
                  </a:cubicBezTo>
                  <a:cubicBezTo>
                    <a:pt x="9764" y="16372"/>
                    <a:pt x="10422" y="16296"/>
                    <a:pt x="11079" y="16138"/>
                  </a:cubicBezTo>
                  <a:cubicBezTo>
                    <a:pt x="15465" y="14986"/>
                    <a:pt x="18071" y="10499"/>
                    <a:pt x="16918" y="6113"/>
                  </a:cubicBezTo>
                  <a:cubicBezTo>
                    <a:pt x="16055" y="2430"/>
                    <a:pt x="12752" y="1"/>
                    <a:pt x="91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-4832525" y="3170825"/>
              <a:ext cx="454275" cy="454275"/>
            </a:xfrm>
            <a:custGeom>
              <a:avLst/>
              <a:gdLst/>
              <a:ahLst/>
              <a:cxnLst/>
              <a:rect l="l" t="t" r="r" b="b"/>
              <a:pathLst>
                <a:path w="18171" h="18171" extrusionOk="0">
                  <a:moveTo>
                    <a:pt x="9098" y="1880"/>
                  </a:moveTo>
                  <a:cubicBezTo>
                    <a:pt x="10652" y="1880"/>
                    <a:pt x="12231" y="2406"/>
                    <a:pt x="13484" y="3334"/>
                  </a:cubicBezTo>
                  <a:cubicBezTo>
                    <a:pt x="14737" y="4286"/>
                    <a:pt x="15664" y="5639"/>
                    <a:pt x="16090" y="7319"/>
                  </a:cubicBezTo>
                  <a:cubicBezTo>
                    <a:pt x="16291" y="7945"/>
                    <a:pt x="16291" y="8572"/>
                    <a:pt x="16291" y="9073"/>
                  </a:cubicBezTo>
                  <a:cubicBezTo>
                    <a:pt x="16291" y="10752"/>
                    <a:pt x="15790" y="12331"/>
                    <a:pt x="14837" y="13459"/>
                  </a:cubicBezTo>
                  <a:cubicBezTo>
                    <a:pt x="13910" y="14712"/>
                    <a:pt x="12532" y="15664"/>
                    <a:pt x="10877" y="16090"/>
                  </a:cubicBezTo>
                  <a:cubicBezTo>
                    <a:pt x="10251" y="16291"/>
                    <a:pt x="9724" y="16391"/>
                    <a:pt x="9098" y="16391"/>
                  </a:cubicBezTo>
                  <a:cubicBezTo>
                    <a:pt x="7419" y="16391"/>
                    <a:pt x="5965" y="15765"/>
                    <a:pt x="4712" y="14837"/>
                  </a:cubicBezTo>
                  <a:cubicBezTo>
                    <a:pt x="3459" y="13885"/>
                    <a:pt x="2506" y="12532"/>
                    <a:pt x="2105" y="10852"/>
                  </a:cubicBezTo>
                  <a:cubicBezTo>
                    <a:pt x="1880" y="10326"/>
                    <a:pt x="1880" y="9699"/>
                    <a:pt x="1880" y="9073"/>
                  </a:cubicBezTo>
                  <a:cubicBezTo>
                    <a:pt x="1880" y="7519"/>
                    <a:pt x="2406" y="5940"/>
                    <a:pt x="3359" y="4687"/>
                  </a:cubicBezTo>
                  <a:cubicBezTo>
                    <a:pt x="4286" y="3434"/>
                    <a:pt x="5639" y="2506"/>
                    <a:pt x="7318" y="2080"/>
                  </a:cubicBezTo>
                  <a:cubicBezTo>
                    <a:pt x="7945" y="1980"/>
                    <a:pt x="8471" y="1880"/>
                    <a:pt x="9098" y="1880"/>
                  </a:cubicBezTo>
                  <a:close/>
                  <a:moveTo>
                    <a:pt x="9098" y="0"/>
                  </a:moveTo>
                  <a:cubicBezTo>
                    <a:pt x="8371" y="0"/>
                    <a:pt x="7644" y="100"/>
                    <a:pt x="6792" y="301"/>
                  </a:cubicBezTo>
                  <a:cubicBezTo>
                    <a:pt x="4812" y="827"/>
                    <a:pt x="3033" y="1980"/>
                    <a:pt x="1880" y="3559"/>
                  </a:cubicBezTo>
                  <a:cubicBezTo>
                    <a:pt x="627" y="5113"/>
                    <a:pt x="0" y="7093"/>
                    <a:pt x="0" y="9073"/>
                  </a:cubicBezTo>
                  <a:cubicBezTo>
                    <a:pt x="0" y="9825"/>
                    <a:pt x="125" y="10652"/>
                    <a:pt x="326" y="11379"/>
                  </a:cubicBezTo>
                  <a:cubicBezTo>
                    <a:pt x="852" y="13359"/>
                    <a:pt x="2005" y="15138"/>
                    <a:pt x="3559" y="16291"/>
                  </a:cubicBezTo>
                  <a:cubicBezTo>
                    <a:pt x="5138" y="17544"/>
                    <a:pt x="7018" y="18171"/>
                    <a:pt x="9098" y="18171"/>
                  </a:cubicBezTo>
                  <a:cubicBezTo>
                    <a:pt x="9825" y="18171"/>
                    <a:pt x="10552" y="18070"/>
                    <a:pt x="11404" y="17970"/>
                  </a:cubicBezTo>
                  <a:cubicBezTo>
                    <a:pt x="13384" y="17444"/>
                    <a:pt x="15163" y="16191"/>
                    <a:pt x="16291" y="14612"/>
                  </a:cubicBezTo>
                  <a:cubicBezTo>
                    <a:pt x="17544" y="13058"/>
                    <a:pt x="18171" y="11178"/>
                    <a:pt x="18171" y="9073"/>
                  </a:cubicBezTo>
                  <a:cubicBezTo>
                    <a:pt x="18171" y="8346"/>
                    <a:pt x="18070" y="7619"/>
                    <a:pt x="17870" y="6892"/>
                  </a:cubicBezTo>
                  <a:cubicBezTo>
                    <a:pt x="17344" y="4812"/>
                    <a:pt x="16191" y="3133"/>
                    <a:pt x="14637" y="1880"/>
                  </a:cubicBezTo>
                  <a:cubicBezTo>
                    <a:pt x="13058" y="727"/>
                    <a:pt x="11078" y="0"/>
                    <a:pt x="909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-4208475" y="3434600"/>
              <a:ext cx="5675" cy="18200"/>
            </a:xfrm>
            <a:custGeom>
              <a:avLst/>
              <a:gdLst/>
              <a:ahLst/>
              <a:cxnLst/>
              <a:rect l="l" t="t" r="r" b="b"/>
              <a:pathLst>
                <a:path w="227" h="728" extrusionOk="0"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727"/>
                  </a:moveTo>
                  <a:lnTo>
                    <a:pt x="226" y="727"/>
                  </a:lnTo>
                  <a:lnTo>
                    <a:pt x="226" y="7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226" y="627"/>
                  </a:moveTo>
                  <a:lnTo>
                    <a:pt x="226" y="627"/>
                  </a:lnTo>
                  <a:lnTo>
                    <a:pt x="226" y="627"/>
                  </a:lnTo>
                  <a:close/>
                  <a:moveTo>
                    <a:pt x="101" y="627"/>
                  </a:moveTo>
                  <a:lnTo>
                    <a:pt x="226" y="627"/>
                  </a:lnTo>
                  <a:lnTo>
                    <a:pt x="101" y="627"/>
                  </a:lnTo>
                  <a:close/>
                  <a:moveTo>
                    <a:pt x="101" y="627"/>
                  </a:moveTo>
                  <a:lnTo>
                    <a:pt x="101" y="627"/>
                  </a:lnTo>
                  <a:lnTo>
                    <a:pt x="101" y="627"/>
                  </a:lnTo>
                  <a:close/>
                  <a:moveTo>
                    <a:pt x="1" y="101"/>
                  </a:moveTo>
                  <a:cubicBezTo>
                    <a:pt x="1" y="301"/>
                    <a:pt x="101" y="402"/>
                    <a:pt x="101" y="627"/>
                  </a:cubicBezTo>
                  <a:cubicBezTo>
                    <a:pt x="101" y="402"/>
                    <a:pt x="1" y="301"/>
                    <a:pt x="1" y="101"/>
                  </a:cubicBez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01"/>
                  </a:moveTo>
                  <a:lnTo>
                    <a:pt x="1" y="101"/>
                  </a:lnTo>
                  <a:lnTo>
                    <a:pt x="1" y="10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-4210975" y="3183975"/>
              <a:ext cx="308300" cy="307675"/>
            </a:xfrm>
            <a:custGeom>
              <a:avLst/>
              <a:gdLst/>
              <a:ahLst/>
              <a:cxnLst/>
              <a:rect l="l" t="t" r="r" b="b"/>
              <a:pathLst>
                <a:path w="12332" h="12307" extrusionOk="0">
                  <a:moveTo>
                    <a:pt x="9499" y="0"/>
                  </a:moveTo>
                  <a:cubicBezTo>
                    <a:pt x="6266" y="3133"/>
                    <a:pt x="3133" y="6366"/>
                    <a:pt x="0" y="9499"/>
                  </a:cubicBezTo>
                  <a:cubicBezTo>
                    <a:pt x="0" y="9700"/>
                    <a:pt x="0" y="9800"/>
                    <a:pt x="101" y="10026"/>
                  </a:cubicBezTo>
                  <a:lnTo>
                    <a:pt x="101" y="10126"/>
                  </a:lnTo>
                  <a:cubicBezTo>
                    <a:pt x="101" y="10326"/>
                    <a:pt x="201" y="10427"/>
                    <a:pt x="201" y="10652"/>
                  </a:cubicBezTo>
                  <a:lnTo>
                    <a:pt x="326" y="10652"/>
                  </a:lnTo>
                  <a:lnTo>
                    <a:pt x="326" y="10752"/>
                  </a:lnTo>
                  <a:cubicBezTo>
                    <a:pt x="527" y="11279"/>
                    <a:pt x="727" y="11805"/>
                    <a:pt x="1053" y="12306"/>
                  </a:cubicBezTo>
                  <a:lnTo>
                    <a:pt x="12331" y="1028"/>
                  </a:lnTo>
                  <a:cubicBezTo>
                    <a:pt x="11379" y="527"/>
                    <a:pt x="10452" y="201"/>
                    <a:pt x="94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-4166500" y="3228450"/>
              <a:ext cx="331500" cy="331500"/>
            </a:xfrm>
            <a:custGeom>
              <a:avLst/>
              <a:gdLst/>
              <a:ahLst/>
              <a:cxnLst/>
              <a:rect l="l" t="t" r="r" b="b"/>
              <a:pathLst>
                <a:path w="13260" h="13260" extrusionOk="0">
                  <a:moveTo>
                    <a:pt x="11480" y="1"/>
                  </a:moveTo>
                  <a:lnTo>
                    <a:pt x="1" y="11480"/>
                  </a:lnTo>
                  <a:cubicBezTo>
                    <a:pt x="627" y="12207"/>
                    <a:pt x="1254" y="12733"/>
                    <a:pt x="1981" y="13259"/>
                  </a:cubicBezTo>
                  <a:lnTo>
                    <a:pt x="13259" y="1981"/>
                  </a:lnTo>
                  <a:cubicBezTo>
                    <a:pt x="12733" y="1254"/>
                    <a:pt x="12206" y="628"/>
                    <a:pt x="11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-4239800" y="3157650"/>
              <a:ext cx="456800" cy="454300"/>
            </a:xfrm>
            <a:custGeom>
              <a:avLst/>
              <a:gdLst/>
              <a:ahLst/>
              <a:cxnLst/>
              <a:rect l="l" t="t" r="r" b="b"/>
              <a:pathLst>
                <a:path w="18272" h="18172" extrusionOk="0">
                  <a:moveTo>
                    <a:pt x="9199" y="1780"/>
                  </a:moveTo>
                  <a:cubicBezTo>
                    <a:pt x="10752" y="1780"/>
                    <a:pt x="12331" y="2407"/>
                    <a:pt x="13585" y="3334"/>
                  </a:cubicBezTo>
                  <a:cubicBezTo>
                    <a:pt x="14838" y="4287"/>
                    <a:pt x="15765" y="5640"/>
                    <a:pt x="16191" y="7319"/>
                  </a:cubicBezTo>
                  <a:cubicBezTo>
                    <a:pt x="16291" y="7846"/>
                    <a:pt x="16392" y="8472"/>
                    <a:pt x="16392" y="9099"/>
                  </a:cubicBezTo>
                  <a:cubicBezTo>
                    <a:pt x="16392" y="10653"/>
                    <a:pt x="15890" y="12232"/>
                    <a:pt x="14938" y="13485"/>
                  </a:cubicBezTo>
                  <a:cubicBezTo>
                    <a:pt x="13885" y="14738"/>
                    <a:pt x="12532" y="15665"/>
                    <a:pt x="10978" y="16091"/>
                  </a:cubicBezTo>
                  <a:cubicBezTo>
                    <a:pt x="10351" y="16191"/>
                    <a:pt x="9725" y="16292"/>
                    <a:pt x="9199" y="16292"/>
                  </a:cubicBezTo>
                  <a:cubicBezTo>
                    <a:pt x="7519" y="16292"/>
                    <a:pt x="5965" y="15765"/>
                    <a:pt x="4712" y="14838"/>
                  </a:cubicBezTo>
                  <a:cubicBezTo>
                    <a:pt x="3459" y="13886"/>
                    <a:pt x="2507" y="12532"/>
                    <a:pt x="2106" y="10853"/>
                  </a:cubicBezTo>
                  <a:cubicBezTo>
                    <a:pt x="1980" y="10226"/>
                    <a:pt x="1880" y="9600"/>
                    <a:pt x="1880" y="9099"/>
                  </a:cubicBezTo>
                  <a:cubicBezTo>
                    <a:pt x="1880" y="7419"/>
                    <a:pt x="2407" y="5840"/>
                    <a:pt x="3459" y="4587"/>
                  </a:cubicBezTo>
                  <a:cubicBezTo>
                    <a:pt x="4387" y="3460"/>
                    <a:pt x="5740" y="2507"/>
                    <a:pt x="7319" y="1981"/>
                  </a:cubicBezTo>
                  <a:cubicBezTo>
                    <a:pt x="7945" y="1881"/>
                    <a:pt x="8572" y="1780"/>
                    <a:pt x="9199" y="1780"/>
                  </a:cubicBezTo>
                  <a:close/>
                  <a:moveTo>
                    <a:pt x="9199" y="1"/>
                  </a:moveTo>
                  <a:cubicBezTo>
                    <a:pt x="8372" y="1"/>
                    <a:pt x="7620" y="1"/>
                    <a:pt x="6893" y="201"/>
                  </a:cubicBezTo>
                  <a:cubicBezTo>
                    <a:pt x="4813" y="728"/>
                    <a:pt x="3133" y="1981"/>
                    <a:pt x="1880" y="3560"/>
                  </a:cubicBezTo>
                  <a:cubicBezTo>
                    <a:pt x="727" y="5114"/>
                    <a:pt x="1" y="6993"/>
                    <a:pt x="1" y="9099"/>
                  </a:cubicBezTo>
                  <a:cubicBezTo>
                    <a:pt x="1" y="9825"/>
                    <a:pt x="101" y="10552"/>
                    <a:pt x="326" y="11279"/>
                  </a:cubicBezTo>
                  <a:cubicBezTo>
                    <a:pt x="853" y="13359"/>
                    <a:pt x="2106" y="15039"/>
                    <a:pt x="3660" y="16292"/>
                  </a:cubicBezTo>
                  <a:cubicBezTo>
                    <a:pt x="5239" y="17445"/>
                    <a:pt x="7118" y="18171"/>
                    <a:pt x="9199" y="18171"/>
                  </a:cubicBezTo>
                  <a:cubicBezTo>
                    <a:pt x="9925" y="18171"/>
                    <a:pt x="10652" y="18071"/>
                    <a:pt x="11379" y="17871"/>
                  </a:cubicBezTo>
                  <a:cubicBezTo>
                    <a:pt x="13484" y="17344"/>
                    <a:pt x="15138" y="16191"/>
                    <a:pt x="16392" y="14612"/>
                  </a:cubicBezTo>
                  <a:cubicBezTo>
                    <a:pt x="17544" y="13059"/>
                    <a:pt x="18271" y="11079"/>
                    <a:pt x="18271" y="9099"/>
                  </a:cubicBezTo>
                  <a:cubicBezTo>
                    <a:pt x="18271" y="8347"/>
                    <a:pt x="18171" y="7520"/>
                    <a:pt x="17971" y="6793"/>
                  </a:cubicBezTo>
                  <a:cubicBezTo>
                    <a:pt x="17444" y="4713"/>
                    <a:pt x="16291" y="3033"/>
                    <a:pt x="14737" y="1881"/>
                  </a:cubicBezTo>
                  <a:cubicBezTo>
                    <a:pt x="13159" y="627"/>
                    <a:pt x="11179" y="1"/>
                    <a:pt x="9199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-4427775" y="3254150"/>
              <a:ext cx="237500" cy="112175"/>
            </a:xfrm>
            <a:custGeom>
              <a:avLst/>
              <a:gdLst/>
              <a:ahLst/>
              <a:cxnLst/>
              <a:rect l="l" t="t" r="r" b="b"/>
              <a:pathLst>
                <a:path w="9500" h="4487" extrusionOk="0">
                  <a:moveTo>
                    <a:pt x="4813" y="1"/>
                  </a:moveTo>
                  <a:cubicBezTo>
                    <a:pt x="4387" y="1"/>
                    <a:pt x="4086" y="1"/>
                    <a:pt x="3660" y="101"/>
                  </a:cubicBezTo>
                  <a:cubicBezTo>
                    <a:pt x="2607" y="427"/>
                    <a:pt x="1780" y="953"/>
                    <a:pt x="1154" y="1680"/>
                  </a:cubicBezTo>
                  <a:cubicBezTo>
                    <a:pt x="527" y="2407"/>
                    <a:pt x="101" y="3234"/>
                    <a:pt x="1" y="4286"/>
                  </a:cubicBezTo>
                  <a:lnTo>
                    <a:pt x="1880" y="4487"/>
                  </a:lnTo>
                  <a:cubicBezTo>
                    <a:pt x="1880" y="3860"/>
                    <a:pt x="2206" y="3359"/>
                    <a:pt x="2607" y="2933"/>
                  </a:cubicBezTo>
                  <a:cubicBezTo>
                    <a:pt x="2933" y="2407"/>
                    <a:pt x="3459" y="2106"/>
                    <a:pt x="4086" y="1980"/>
                  </a:cubicBezTo>
                  <a:cubicBezTo>
                    <a:pt x="4387" y="1880"/>
                    <a:pt x="4612" y="1880"/>
                    <a:pt x="4813" y="1880"/>
                  </a:cubicBezTo>
                  <a:cubicBezTo>
                    <a:pt x="5540" y="1880"/>
                    <a:pt x="6166" y="2106"/>
                    <a:pt x="6692" y="2507"/>
                  </a:cubicBezTo>
                  <a:cubicBezTo>
                    <a:pt x="7219" y="2833"/>
                    <a:pt x="7520" y="3459"/>
                    <a:pt x="7745" y="4086"/>
                  </a:cubicBezTo>
                  <a:lnTo>
                    <a:pt x="9499" y="3660"/>
                  </a:lnTo>
                  <a:cubicBezTo>
                    <a:pt x="9299" y="2507"/>
                    <a:pt x="8572" y="1680"/>
                    <a:pt x="7745" y="1053"/>
                  </a:cubicBezTo>
                  <a:cubicBezTo>
                    <a:pt x="6993" y="427"/>
                    <a:pt x="5966" y="1"/>
                    <a:pt x="4813" y="1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260;p49">
            <a:extLst>
              <a:ext uri="{FF2B5EF4-FFF2-40B4-BE49-F238E27FC236}">
                <a16:creationId xmlns:a16="http://schemas.microsoft.com/office/drawing/2014/main" id="{C2904BF4-8D54-8FD8-7FEB-3794B9572770}"/>
              </a:ext>
            </a:extLst>
          </p:cNvPr>
          <p:cNvSpPr txBox="1">
            <a:spLocks/>
          </p:cNvSpPr>
          <p:nvPr/>
        </p:nvSpPr>
        <p:spPr>
          <a:xfrm>
            <a:off x="3149047" y="1822094"/>
            <a:ext cx="37026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Aldrich"/>
              <a:buNone/>
              <a:defRPr sz="4800" b="0" i="0" u="none" strike="noStrike" cap="none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PE" dirty="0"/>
              <a:t>THANKS!</a:t>
            </a:r>
          </a:p>
        </p:txBody>
      </p:sp>
      <p:grpSp>
        <p:nvGrpSpPr>
          <p:cNvPr id="21" name="Google Shape;7095;p63">
            <a:extLst>
              <a:ext uri="{FF2B5EF4-FFF2-40B4-BE49-F238E27FC236}">
                <a16:creationId xmlns:a16="http://schemas.microsoft.com/office/drawing/2014/main" id="{85ABBEB6-DC8E-7D84-032F-4615D8B7BAA7}"/>
              </a:ext>
            </a:extLst>
          </p:cNvPr>
          <p:cNvGrpSpPr/>
          <p:nvPr/>
        </p:nvGrpSpPr>
        <p:grpSpPr>
          <a:xfrm>
            <a:off x="1331475" y="1335228"/>
            <a:ext cx="1268486" cy="1319261"/>
            <a:chOff x="1414990" y="2289671"/>
            <a:chExt cx="387073" cy="385996"/>
          </a:xfrm>
          <a:solidFill>
            <a:schemeClr val="tx2"/>
          </a:solidFill>
        </p:grpSpPr>
        <p:sp>
          <p:nvSpPr>
            <p:cNvPr id="22" name="Google Shape;7096;p63">
              <a:extLst>
                <a:ext uri="{FF2B5EF4-FFF2-40B4-BE49-F238E27FC236}">
                  <a16:creationId xmlns:a16="http://schemas.microsoft.com/office/drawing/2014/main" id="{EBC36C97-FEC2-E319-461A-F117A7FD4B5D}"/>
                </a:ext>
              </a:extLst>
            </p:cNvPr>
            <p:cNvSpPr/>
            <p:nvPr/>
          </p:nvSpPr>
          <p:spPr>
            <a:xfrm>
              <a:off x="1511384" y="2485585"/>
              <a:ext cx="110082" cy="59428"/>
            </a:xfrm>
            <a:custGeom>
              <a:avLst/>
              <a:gdLst/>
              <a:ahLst/>
              <a:cxnLst/>
              <a:rect l="l" t="t" r="r" b="b"/>
              <a:pathLst>
                <a:path w="4190" h="2262" extrusionOk="0">
                  <a:moveTo>
                    <a:pt x="2199" y="0"/>
                  </a:moveTo>
                  <a:lnTo>
                    <a:pt x="639" y="708"/>
                  </a:lnTo>
                  <a:lnTo>
                    <a:pt x="0" y="1928"/>
                  </a:lnTo>
                  <a:lnTo>
                    <a:pt x="2095" y="2261"/>
                  </a:lnTo>
                  <a:lnTo>
                    <a:pt x="4190" y="1928"/>
                  </a:lnTo>
                  <a:lnTo>
                    <a:pt x="3552" y="708"/>
                  </a:lnTo>
                  <a:lnTo>
                    <a:pt x="2199" y="0"/>
                  </a:lnTo>
                  <a:close/>
                </a:path>
              </a:pathLst>
            </a:custGeom>
            <a:grpFill/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097;p63">
              <a:extLst>
                <a:ext uri="{FF2B5EF4-FFF2-40B4-BE49-F238E27FC236}">
                  <a16:creationId xmlns:a16="http://schemas.microsoft.com/office/drawing/2014/main" id="{7824EAD0-EBA3-BC34-6269-9732A3156B1A}"/>
                </a:ext>
              </a:extLst>
            </p:cNvPr>
            <p:cNvSpPr/>
            <p:nvPr/>
          </p:nvSpPr>
          <p:spPr>
            <a:xfrm>
              <a:off x="1414990" y="2289671"/>
              <a:ext cx="302712" cy="214515"/>
            </a:xfrm>
            <a:custGeom>
              <a:avLst/>
              <a:gdLst/>
              <a:ahLst/>
              <a:cxnLst/>
              <a:rect l="l" t="t" r="r" b="b"/>
              <a:pathLst>
                <a:path w="11522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0599" y="8165"/>
                  </a:lnTo>
                  <a:cubicBezTo>
                    <a:pt x="11105" y="8165"/>
                    <a:pt x="11521" y="7755"/>
                    <a:pt x="11521" y="7242"/>
                  </a:cubicBezTo>
                  <a:lnTo>
                    <a:pt x="11521" y="930"/>
                  </a:lnTo>
                  <a:cubicBezTo>
                    <a:pt x="11521" y="417"/>
                    <a:pt x="11105" y="1"/>
                    <a:pt x="10599" y="1"/>
                  </a:cubicBezTo>
                  <a:close/>
                </a:path>
              </a:pathLst>
            </a:custGeom>
            <a:grpFill/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098;p63">
              <a:extLst>
                <a:ext uri="{FF2B5EF4-FFF2-40B4-BE49-F238E27FC236}">
                  <a16:creationId xmlns:a16="http://schemas.microsoft.com/office/drawing/2014/main" id="{3E05CF08-CA05-93EC-0796-9ADAC0C2E792}"/>
                </a:ext>
              </a:extLst>
            </p:cNvPr>
            <p:cNvSpPr/>
            <p:nvPr/>
          </p:nvSpPr>
          <p:spPr>
            <a:xfrm>
              <a:off x="1490418" y="2536212"/>
              <a:ext cx="151829" cy="17366"/>
            </a:xfrm>
            <a:custGeom>
              <a:avLst/>
              <a:gdLst/>
              <a:ahLst/>
              <a:cxnLst/>
              <a:rect l="l" t="t" r="r" b="b"/>
              <a:pathLst>
                <a:path w="5779" h="661" extrusionOk="0"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5328" y="660"/>
                  </a:lnTo>
                  <a:cubicBezTo>
                    <a:pt x="5334" y="661"/>
                    <a:pt x="5341" y="661"/>
                    <a:pt x="5348" y="661"/>
                  </a:cubicBezTo>
                  <a:cubicBezTo>
                    <a:pt x="5779" y="661"/>
                    <a:pt x="5779" y="1"/>
                    <a:pt x="5348" y="1"/>
                  </a:cubicBezTo>
                  <a:cubicBezTo>
                    <a:pt x="5341" y="1"/>
                    <a:pt x="5334" y="1"/>
                    <a:pt x="5328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</a:path>
              </a:pathLst>
            </a:custGeom>
            <a:grpFill/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099;p63">
              <a:extLst>
                <a:ext uri="{FF2B5EF4-FFF2-40B4-BE49-F238E27FC236}">
                  <a16:creationId xmlns:a16="http://schemas.microsoft.com/office/drawing/2014/main" id="{39E2CDCC-F3ED-BF71-AB45-D68B18A12164}"/>
                </a:ext>
              </a:extLst>
            </p:cNvPr>
            <p:cNvSpPr/>
            <p:nvPr/>
          </p:nvSpPr>
          <p:spPr>
            <a:xfrm>
              <a:off x="1430465" y="2307168"/>
              <a:ext cx="271736" cy="158738"/>
            </a:xfrm>
            <a:custGeom>
              <a:avLst/>
              <a:gdLst/>
              <a:ahLst/>
              <a:cxnLst/>
              <a:rect l="l" t="t" r="r" b="b"/>
              <a:pathLst>
                <a:path w="10343" h="6042" extrusionOk="0">
                  <a:moveTo>
                    <a:pt x="757" y="1"/>
                  </a:moveTo>
                  <a:cubicBezTo>
                    <a:pt x="341" y="1"/>
                    <a:pt x="1" y="340"/>
                    <a:pt x="1" y="757"/>
                  </a:cubicBezTo>
                  <a:lnTo>
                    <a:pt x="1" y="5286"/>
                  </a:lnTo>
                  <a:cubicBezTo>
                    <a:pt x="1" y="5702"/>
                    <a:pt x="334" y="6042"/>
                    <a:pt x="757" y="6042"/>
                  </a:cubicBezTo>
                  <a:lnTo>
                    <a:pt x="9593" y="6042"/>
                  </a:lnTo>
                  <a:cubicBezTo>
                    <a:pt x="10010" y="6042"/>
                    <a:pt x="10343" y="5702"/>
                    <a:pt x="10343" y="5286"/>
                  </a:cubicBezTo>
                  <a:lnTo>
                    <a:pt x="10343" y="750"/>
                  </a:lnTo>
                  <a:cubicBezTo>
                    <a:pt x="10343" y="340"/>
                    <a:pt x="10003" y="1"/>
                    <a:pt x="9593" y="1"/>
                  </a:cubicBezTo>
                  <a:close/>
                </a:path>
              </a:pathLst>
            </a:custGeom>
            <a:grpFill/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00;p63">
              <a:extLst>
                <a:ext uri="{FF2B5EF4-FFF2-40B4-BE49-F238E27FC236}">
                  <a16:creationId xmlns:a16="http://schemas.microsoft.com/office/drawing/2014/main" id="{4DABC46F-1197-F7C7-EECD-9C2F09B7DA41}"/>
                </a:ext>
              </a:extLst>
            </p:cNvPr>
            <p:cNvSpPr/>
            <p:nvPr/>
          </p:nvSpPr>
          <p:spPr>
            <a:xfrm>
              <a:off x="1426471" y="2303149"/>
              <a:ext cx="279750" cy="166594"/>
            </a:xfrm>
            <a:custGeom>
              <a:avLst/>
              <a:gdLst/>
              <a:ahLst/>
              <a:cxnLst/>
              <a:rect l="l" t="t" r="r" b="b"/>
              <a:pathLst>
                <a:path w="10648" h="6341" extrusionOk="0">
                  <a:moveTo>
                    <a:pt x="9745" y="299"/>
                  </a:moveTo>
                  <a:cubicBezTo>
                    <a:pt x="10078" y="299"/>
                    <a:pt x="10349" y="570"/>
                    <a:pt x="10349" y="910"/>
                  </a:cubicBezTo>
                  <a:lnTo>
                    <a:pt x="10349" y="5439"/>
                  </a:lnTo>
                  <a:cubicBezTo>
                    <a:pt x="10349" y="5772"/>
                    <a:pt x="10078" y="6042"/>
                    <a:pt x="9745" y="6042"/>
                  </a:cubicBezTo>
                  <a:lnTo>
                    <a:pt x="909" y="6042"/>
                  </a:lnTo>
                  <a:cubicBezTo>
                    <a:pt x="569" y="6042"/>
                    <a:pt x="298" y="5772"/>
                    <a:pt x="298" y="5439"/>
                  </a:cubicBezTo>
                  <a:lnTo>
                    <a:pt x="298" y="910"/>
                  </a:lnTo>
                  <a:cubicBezTo>
                    <a:pt x="298" y="577"/>
                    <a:pt x="569" y="306"/>
                    <a:pt x="909" y="306"/>
                  </a:cubicBezTo>
                  <a:lnTo>
                    <a:pt x="9745" y="299"/>
                  </a:lnTo>
                  <a:close/>
                  <a:moveTo>
                    <a:pt x="909" y="1"/>
                  </a:moveTo>
                  <a:cubicBezTo>
                    <a:pt x="409" y="1"/>
                    <a:pt x="0" y="410"/>
                    <a:pt x="0" y="910"/>
                  </a:cubicBezTo>
                  <a:lnTo>
                    <a:pt x="0" y="5439"/>
                  </a:lnTo>
                  <a:cubicBezTo>
                    <a:pt x="0" y="5938"/>
                    <a:pt x="402" y="6341"/>
                    <a:pt x="909" y="6341"/>
                  </a:cubicBezTo>
                  <a:lnTo>
                    <a:pt x="9745" y="6341"/>
                  </a:lnTo>
                  <a:cubicBezTo>
                    <a:pt x="10245" y="6341"/>
                    <a:pt x="10647" y="5938"/>
                    <a:pt x="10647" y="5439"/>
                  </a:cubicBezTo>
                  <a:lnTo>
                    <a:pt x="10647" y="903"/>
                  </a:lnTo>
                  <a:cubicBezTo>
                    <a:pt x="10647" y="410"/>
                    <a:pt x="10238" y="1"/>
                    <a:pt x="9745" y="1"/>
                  </a:cubicBezTo>
                  <a:close/>
                </a:path>
              </a:pathLst>
            </a:custGeom>
            <a:grpFill/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01;p63">
              <a:extLst>
                <a:ext uri="{FF2B5EF4-FFF2-40B4-BE49-F238E27FC236}">
                  <a16:creationId xmlns:a16="http://schemas.microsoft.com/office/drawing/2014/main" id="{4651A303-7858-8E17-AD22-806614504EC2}"/>
                </a:ext>
              </a:extLst>
            </p:cNvPr>
            <p:cNvSpPr/>
            <p:nvPr/>
          </p:nvSpPr>
          <p:spPr>
            <a:xfrm>
              <a:off x="1533610" y="2431096"/>
              <a:ext cx="249326" cy="198830"/>
            </a:xfrm>
            <a:custGeom>
              <a:avLst/>
              <a:gdLst/>
              <a:ahLst/>
              <a:cxnLst/>
              <a:rect l="l" t="t" r="r" b="b"/>
              <a:pathLst>
                <a:path w="9490" h="7568" extrusionOk="0">
                  <a:moveTo>
                    <a:pt x="980" y="0"/>
                  </a:moveTo>
                  <a:cubicBezTo>
                    <a:pt x="438" y="0"/>
                    <a:pt x="1" y="441"/>
                    <a:pt x="8" y="978"/>
                  </a:cubicBezTo>
                  <a:lnTo>
                    <a:pt x="8" y="7568"/>
                  </a:lnTo>
                  <a:lnTo>
                    <a:pt x="9489" y="7568"/>
                  </a:lnTo>
                  <a:lnTo>
                    <a:pt x="9489" y="978"/>
                  </a:lnTo>
                  <a:cubicBezTo>
                    <a:pt x="9489" y="437"/>
                    <a:pt x="9045" y="0"/>
                    <a:pt x="8504" y="0"/>
                  </a:cubicBezTo>
                  <a:lnTo>
                    <a:pt x="993" y="0"/>
                  </a:lnTo>
                  <a:cubicBezTo>
                    <a:pt x="988" y="0"/>
                    <a:pt x="984" y="0"/>
                    <a:pt x="980" y="0"/>
                  </a:cubicBezTo>
                  <a:close/>
                </a:path>
              </a:pathLst>
            </a:custGeom>
            <a:grpFill/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02;p63">
              <a:extLst>
                <a:ext uri="{FF2B5EF4-FFF2-40B4-BE49-F238E27FC236}">
                  <a16:creationId xmlns:a16="http://schemas.microsoft.com/office/drawing/2014/main" id="{E2BB04A8-1361-4F21-C615-A09C699674D1}"/>
                </a:ext>
              </a:extLst>
            </p:cNvPr>
            <p:cNvSpPr/>
            <p:nvPr/>
          </p:nvSpPr>
          <p:spPr>
            <a:xfrm>
              <a:off x="1551660" y="2452771"/>
              <a:ext cx="213228" cy="146364"/>
            </a:xfrm>
            <a:custGeom>
              <a:avLst/>
              <a:gdLst/>
              <a:ahLst/>
              <a:cxnLst/>
              <a:rect l="l" t="t" r="r" b="b"/>
              <a:pathLst>
                <a:path w="8116" h="5571" extrusionOk="0">
                  <a:moveTo>
                    <a:pt x="458" y="1"/>
                  </a:moveTo>
                  <a:cubicBezTo>
                    <a:pt x="208" y="1"/>
                    <a:pt x="0" y="209"/>
                    <a:pt x="0" y="458"/>
                  </a:cubicBezTo>
                  <a:lnTo>
                    <a:pt x="0" y="5119"/>
                  </a:lnTo>
                  <a:cubicBezTo>
                    <a:pt x="0" y="5369"/>
                    <a:pt x="208" y="5570"/>
                    <a:pt x="458" y="5570"/>
                  </a:cubicBezTo>
                  <a:lnTo>
                    <a:pt x="7658" y="5570"/>
                  </a:lnTo>
                  <a:cubicBezTo>
                    <a:pt x="7908" y="5570"/>
                    <a:pt x="8109" y="5369"/>
                    <a:pt x="8109" y="5119"/>
                  </a:cubicBezTo>
                  <a:lnTo>
                    <a:pt x="8109" y="458"/>
                  </a:lnTo>
                  <a:cubicBezTo>
                    <a:pt x="8116" y="209"/>
                    <a:pt x="7908" y="1"/>
                    <a:pt x="7658" y="1"/>
                  </a:cubicBezTo>
                  <a:close/>
                </a:path>
              </a:pathLst>
            </a:custGeom>
            <a:grpFill/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03;p63">
              <a:extLst>
                <a:ext uri="{FF2B5EF4-FFF2-40B4-BE49-F238E27FC236}">
                  <a16:creationId xmlns:a16="http://schemas.microsoft.com/office/drawing/2014/main" id="{A45F0A8C-947E-D334-FFCB-78EE1579B318}"/>
                </a:ext>
              </a:extLst>
            </p:cNvPr>
            <p:cNvSpPr/>
            <p:nvPr/>
          </p:nvSpPr>
          <p:spPr>
            <a:xfrm>
              <a:off x="1547824" y="2448935"/>
              <a:ext cx="220899" cy="154193"/>
            </a:xfrm>
            <a:custGeom>
              <a:avLst/>
              <a:gdLst/>
              <a:ahLst/>
              <a:cxnLst/>
              <a:rect l="l" t="t" r="r" b="b"/>
              <a:pathLst>
                <a:path w="8408" h="5869" extrusionOk="0">
                  <a:moveTo>
                    <a:pt x="604" y="1"/>
                  </a:moveTo>
                  <a:cubicBezTo>
                    <a:pt x="271" y="1"/>
                    <a:pt x="1" y="271"/>
                    <a:pt x="1" y="604"/>
                  </a:cubicBezTo>
                  <a:lnTo>
                    <a:pt x="1" y="5259"/>
                  </a:lnTo>
                  <a:cubicBezTo>
                    <a:pt x="1" y="5598"/>
                    <a:pt x="271" y="5869"/>
                    <a:pt x="604" y="5869"/>
                  </a:cubicBezTo>
                  <a:lnTo>
                    <a:pt x="4370" y="5869"/>
                  </a:lnTo>
                  <a:cubicBezTo>
                    <a:pt x="4572" y="5869"/>
                    <a:pt x="4572" y="5571"/>
                    <a:pt x="4370" y="5571"/>
                  </a:cubicBezTo>
                  <a:lnTo>
                    <a:pt x="604" y="5571"/>
                  </a:lnTo>
                  <a:cubicBezTo>
                    <a:pt x="438" y="5571"/>
                    <a:pt x="299" y="5432"/>
                    <a:pt x="299" y="5265"/>
                  </a:cubicBezTo>
                  <a:lnTo>
                    <a:pt x="299" y="604"/>
                  </a:lnTo>
                  <a:cubicBezTo>
                    <a:pt x="299" y="438"/>
                    <a:pt x="438" y="299"/>
                    <a:pt x="604" y="299"/>
                  </a:cubicBezTo>
                  <a:lnTo>
                    <a:pt x="7804" y="299"/>
                  </a:lnTo>
                  <a:cubicBezTo>
                    <a:pt x="7970" y="299"/>
                    <a:pt x="8109" y="438"/>
                    <a:pt x="8109" y="604"/>
                  </a:cubicBezTo>
                  <a:lnTo>
                    <a:pt x="8109" y="5259"/>
                  </a:lnTo>
                  <a:cubicBezTo>
                    <a:pt x="8109" y="5425"/>
                    <a:pt x="7970" y="5564"/>
                    <a:pt x="7804" y="5564"/>
                  </a:cubicBezTo>
                  <a:lnTo>
                    <a:pt x="7193" y="5564"/>
                  </a:lnTo>
                  <a:cubicBezTo>
                    <a:pt x="6992" y="5564"/>
                    <a:pt x="6992" y="5862"/>
                    <a:pt x="7193" y="5862"/>
                  </a:cubicBezTo>
                  <a:lnTo>
                    <a:pt x="7804" y="5862"/>
                  </a:lnTo>
                  <a:cubicBezTo>
                    <a:pt x="8137" y="5862"/>
                    <a:pt x="8407" y="5598"/>
                    <a:pt x="8407" y="5265"/>
                  </a:cubicBezTo>
                  <a:lnTo>
                    <a:pt x="8407" y="604"/>
                  </a:lnTo>
                  <a:cubicBezTo>
                    <a:pt x="8407" y="271"/>
                    <a:pt x="8137" y="1"/>
                    <a:pt x="7804" y="1"/>
                  </a:cubicBezTo>
                  <a:close/>
                </a:path>
              </a:pathLst>
            </a:custGeom>
            <a:grpFill/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04;p63">
              <a:extLst>
                <a:ext uri="{FF2B5EF4-FFF2-40B4-BE49-F238E27FC236}">
                  <a16:creationId xmlns:a16="http://schemas.microsoft.com/office/drawing/2014/main" id="{524B025C-BEF4-3897-5045-04029946DF85}"/>
                </a:ext>
              </a:extLst>
            </p:cNvPr>
            <p:cNvSpPr/>
            <p:nvPr/>
          </p:nvSpPr>
          <p:spPr>
            <a:xfrm>
              <a:off x="1533794" y="2610038"/>
              <a:ext cx="249142" cy="23724"/>
            </a:xfrm>
            <a:custGeom>
              <a:avLst/>
              <a:gdLst/>
              <a:ahLst/>
              <a:cxnLst/>
              <a:rect l="l" t="t" r="r" b="b"/>
              <a:pathLst>
                <a:path w="9483" h="903" extrusionOk="0">
                  <a:moveTo>
                    <a:pt x="1" y="0"/>
                  </a:moveTo>
                  <a:lnTo>
                    <a:pt x="1" y="902"/>
                  </a:lnTo>
                  <a:lnTo>
                    <a:pt x="9482" y="902"/>
                  </a:lnTo>
                  <a:lnTo>
                    <a:pt x="9482" y="0"/>
                  </a:lnTo>
                  <a:close/>
                </a:path>
              </a:pathLst>
            </a:custGeom>
            <a:grpFill/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05;p63">
              <a:extLst>
                <a:ext uri="{FF2B5EF4-FFF2-40B4-BE49-F238E27FC236}">
                  <a16:creationId xmlns:a16="http://schemas.microsoft.com/office/drawing/2014/main" id="{11D56916-29B4-980E-E4B9-226286A99A15}"/>
                </a:ext>
              </a:extLst>
            </p:cNvPr>
            <p:cNvSpPr/>
            <p:nvPr/>
          </p:nvSpPr>
          <p:spPr>
            <a:xfrm>
              <a:off x="1514300" y="2616790"/>
              <a:ext cx="287763" cy="26246"/>
            </a:xfrm>
            <a:custGeom>
              <a:avLst/>
              <a:gdLst/>
              <a:ahLst/>
              <a:cxnLst/>
              <a:rect l="l" t="t" r="r" b="b"/>
              <a:pathLst>
                <a:path w="10953" h="999" extrusionOk="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cubicBezTo>
                    <a:pt x="0" y="666"/>
                    <a:pt x="340" y="999"/>
                    <a:pt x="756" y="999"/>
                  </a:cubicBezTo>
                  <a:lnTo>
                    <a:pt x="10204" y="999"/>
                  </a:lnTo>
                  <a:cubicBezTo>
                    <a:pt x="10620" y="999"/>
                    <a:pt x="10953" y="666"/>
                    <a:pt x="10953" y="250"/>
                  </a:cubicBezTo>
                  <a:cubicBezTo>
                    <a:pt x="10953" y="111"/>
                    <a:pt x="10842" y="0"/>
                    <a:pt x="10710" y="0"/>
                  </a:cubicBezTo>
                  <a:close/>
                </a:path>
              </a:pathLst>
            </a:custGeom>
            <a:grpFill/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106;p63">
              <a:extLst>
                <a:ext uri="{FF2B5EF4-FFF2-40B4-BE49-F238E27FC236}">
                  <a16:creationId xmlns:a16="http://schemas.microsoft.com/office/drawing/2014/main" id="{ACB9B354-66F1-955C-E9B0-A5506FD5BE8D}"/>
                </a:ext>
              </a:extLst>
            </p:cNvPr>
            <p:cNvSpPr/>
            <p:nvPr/>
          </p:nvSpPr>
          <p:spPr>
            <a:xfrm>
              <a:off x="1490418" y="2536212"/>
              <a:ext cx="36125" cy="17366"/>
            </a:xfrm>
            <a:custGeom>
              <a:avLst/>
              <a:gdLst/>
              <a:ahLst/>
              <a:cxnLst/>
              <a:rect l="l" t="t" r="r" b="b"/>
              <a:pathLst>
                <a:path w="1375" h="661" extrusionOk="0">
                  <a:moveTo>
                    <a:pt x="1354" y="1"/>
                  </a:moveTo>
                  <a:cubicBezTo>
                    <a:pt x="1347" y="1"/>
                    <a:pt x="1341" y="1"/>
                    <a:pt x="1334" y="1"/>
                  </a:cubicBezTo>
                  <a:lnTo>
                    <a:pt x="1374" y="1"/>
                  </a:lnTo>
                  <a:cubicBezTo>
                    <a:pt x="1367" y="1"/>
                    <a:pt x="1361" y="1"/>
                    <a:pt x="1354" y="1"/>
                  </a:cubicBezTo>
                  <a:close/>
                  <a:moveTo>
                    <a:pt x="432" y="1"/>
                  </a:moveTo>
                  <a:cubicBezTo>
                    <a:pt x="0" y="1"/>
                    <a:pt x="0" y="661"/>
                    <a:pt x="432" y="661"/>
                  </a:cubicBezTo>
                  <a:cubicBezTo>
                    <a:pt x="438" y="661"/>
                    <a:pt x="445" y="661"/>
                    <a:pt x="452" y="660"/>
                  </a:cubicBezTo>
                  <a:lnTo>
                    <a:pt x="1334" y="660"/>
                  </a:lnTo>
                  <a:cubicBezTo>
                    <a:pt x="923" y="641"/>
                    <a:pt x="923" y="21"/>
                    <a:pt x="1334" y="1"/>
                  </a:cubicBezTo>
                  <a:lnTo>
                    <a:pt x="452" y="1"/>
                  </a:lnTo>
                  <a:cubicBezTo>
                    <a:pt x="445" y="1"/>
                    <a:pt x="438" y="1"/>
                    <a:pt x="432" y="1"/>
                  </a:cubicBezTo>
                  <a:close/>
                  <a:moveTo>
                    <a:pt x="1334" y="660"/>
                  </a:moveTo>
                  <a:lnTo>
                    <a:pt x="1334" y="660"/>
                  </a:lnTo>
                  <a:cubicBezTo>
                    <a:pt x="1341" y="661"/>
                    <a:pt x="1347" y="661"/>
                    <a:pt x="1354" y="661"/>
                  </a:cubicBezTo>
                  <a:cubicBezTo>
                    <a:pt x="1361" y="661"/>
                    <a:pt x="1367" y="661"/>
                    <a:pt x="1374" y="660"/>
                  </a:cubicBezTo>
                  <a:close/>
                </a:path>
              </a:pathLst>
            </a:custGeom>
            <a:grpFill/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107;p63">
              <a:extLst>
                <a:ext uri="{FF2B5EF4-FFF2-40B4-BE49-F238E27FC236}">
                  <a16:creationId xmlns:a16="http://schemas.microsoft.com/office/drawing/2014/main" id="{5BFAA7E4-77CC-AFAF-DE5D-3C6984285017}"/>
                </a:ext>
              </a:extLst>
            </p:cNvPr>
            <p:cNvSpPr/>
            <p:nvPr/>
          </p:nvSpPr>
          <p:spPr>
            <a:xfrm>
              <a:off x="1414990" y="2289671"/>
              <a:ext cx="35547" cy="214515"/>
            </a:xfrm>
            <a:custGeom>
              <a:avLst/>
              <a:gdLst/>
              <a:ahLst/>
              <a:cxnLst/>
              <a:rect l="l" t="t" r="r" b="b"/>
              <a:pathLst>
                <a:path w="1353" h="8165" extrusionOk="0">
                  <a:moveTo>
                    <a:pt x="923" y="1"/>
                  </a:moveTo>
                  <a:cubicBezTo>
                    <a:pt x="416" y="1"/>
                    <a:pt x="0" y="417"/>
                    <a:pt x="0" y="930"/>
                  </a:cubicBezTo>
                  <a:lnTo>
                    <a:pt x="0" y="7242"/>
                  </a:lnTo>
                  <a:cubicBezTo>
                    <a:pt x="0" y="7755"/>
                    <a:pt x="416" y="8165"/>
                    <a:pt x="923" y="8165"/>
                  </a:cubicBezTo>
                  <a:lnTo>
                    <a:pt x="1353" y="8165"/>
                  </a:lnTo>
                  <a:cubicBezTo>
                    <a:pt x="839" y="8165"/>
                    <a:pt x="430" y="7755"/>
                    <a:pt x="430" y="7242"/>
                  </a:cubicBezTo>
                  <a:lnTo>
                    <a:pt x="430" y="930"/>
                  </a:lnTo>
                  <a:cubicBezTo>
                    <a:pt x="430" y="424"/>
                    <a:pt x="833" y="8"/>
                    <a:pt x="1346" y="1"/>
                  </a:cubicBezTo>
                  <a:close/>
                </a:path>
              </a:pathLst>
            </a:custGeom>
            <a:grpFill/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108;p63">
              <a:extLst>
                <a:ext uri="{FF2B5EF4-FFF2-40B4-BE49-F238E27FC236}">
                  <a16:creationId xmlns:a16="http://schemas.microsoft.com/office/drawing/2014/main" id="{0A96A494-5B37-C5AE-9EC7-940A095260DA}"/>
                </a:ext>
              </a:extLst>
            </p:cNvPr>
            <p:cNvSpPr/>
            <p:nvPr/>
          </p:nvSpPr>
          <p:spPr>
            <a:xfrm>
              <a:off x="1533794" y="2431096"/>
              <a:ext cx="35021" cy="198830"/>
            </a:xfrm>
            <a:custGeom>
              <a:avLst/>
              <a:gdLst/>
              <a:ahLst/>
              <a:cxnLst/>
              <a:rect l="l" t="t" r="r" b="b"/>
              <a:pathLst>
                <a:path w="1333" h="7568" extrusionOk="0">
                  <a:moveTo>
                    <a:pt x="973" y="0"/>
                  </a:moveTo>
                  <a:cubicBezTo>
                    <a:pt x="431" y="0"/>
                    <a:pt x="1" y="441"/>
                    <a:pt x="1" y="978"/>
                  </a:cubicBezTo>
                  <a:lnTo>
                    <a:pt x="1" y="7568"/>
                  </a:lnTo>
                  <a:lnTo>
                    <a:pt x="347" y="7568"/>
                  </a:lnTo>
                  <a:lnTo>
                    <a:pt x="347" y="978"/>
                  </a:lnTo>
                  <a:cubicBezTo>
                    <a:pt x="347" y="437"/>
                    <a:pt x="784" y="0"/>
                    <a:pt x="1332" y="0"/>
                  </a:cubicBezTo>
                  <a:lnTo>
                    <a:pt x="986" y="0"/>
                  </a:lnTo>
                  <a:cubicBezTo>
                    <a:pt x="981" y="0"/>
                    <a:pt x="977" y="0"/>
                    <a:pt x="973" y="0"/>
                  </a:cubicBezTo>
                  <a:close/>
                </a:path>
              </a:pathLst>
            </a:custGeom>
            <a:grpFill/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109;p63">
              <a:extLst>
                <a:ext uri="{FF2B5EF4-FFF2-40B4-BE49-F238E27FC236}">
                  <a16:creationId xmlns:a16="http://schemas.microsoft.com/office/drawing/2014/main" id="{7F5C6D9B-1D43-8AD9-7637-662AD0C0BBC1}"/>
                </a:ext>
              </a:extLst>
            </p:cNvPr>
            <p:cNvSpPr/>
            <p:nvPr/>
          </p:nvSpPr>
          <p:spPr>
            <a:xfrm>
              <a:off x="1514484" y="2616790"/>
              <a:ext cx="52492" cy="26246"/>
            </a:xfrm>
            <a:custGeom>
              <a:avLst/>
              <a:gdLst/>
              <a:ahLst/>
              <a:cxnLst/>
              <a:rect l="l" t="t" r="r" b="b"/>
              <a:pathLst>
                <a:path w="1998" h="999" extrusionOk="0">
                  <a:moveTo>
                    <a:pt x="243" y="0"/>
                  </a:moveTo>
                  <a:cubicBezTo>
                    <a:pt x="111" y="0"/>
                    <a:pt x="0" y="111"/>
                    <a:pt x="0" y="243"/>
                  </a:cubicBezTo>
                  <a:cubicBezTo>
                    <a:pt x="0" y="655"/>
                    <a:pt x="327" y="992"/>
                    <a:pt x="737" y="992"/>
                  </a:cubicBezTo>
                  <a:cubicBezTo>
                    <a:pt x="741" y="992"/>
                    <a:pt x="745" y="992"/>
                    <a:pt x="749" y="992"/>
                  </a:cubicBezTo>
                  <a:lnTo>
                    <a:pt x="1895" y="992"/>
                  </a:lnTo>
                  <a:cubicBezTo>
                    <a:pt x="1527" y="942"/>
                    <a:pt x="1242" y="631"/>
                    <a:pt x="1242" y="250"/>
                  </a:cubicBezTo>
                  <a:cubicBezTo>
                    <a:pt x="1242" y="111"/>
                    <a:pt x="1353" y="0"/>
                    <a:pt x="1492" y="0"/>
                  </a:cubicBezTo>
                  <a:close/>
                  <a:moveTo>
                    <a:pt x="1895" y="992"/>
                  </a:moveTo>
                  <a:cubicBezTo>
                    <a:pt x="1928" y="997"/>
                    <a:pt x="1963" y="999"/>
                    <a:pt x="1998" y="999"/>
                  </a:cubicBezTo>
                  <a:lnTo>
                    <a:pt x="1998" y="992"/>
                  </a:lnTo>
                  <a:close/>
                </a:path>
              </a:pathLst>
            </a:custGeom>
            <a:grpFill/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110;p63">
              <a:extLst>
                <a:ext uri="{FF2B5EF4-FFF2-40B4-BE49-F238E27FC236}">
                  <a16:creationId xmlns:a16="http://schemas.microsoft.com/office/drawing/2014/main" id="{CBA85F2F-1B45-AB3B-29C8-C36823A1337B}"/>
                </a:ext>
              </a:extLst>
            </p:cNvPr>
            <p:cNvSpPr/>
            <p:nvPr/>
          </p:nvSpPr>
          <p:spPr>
            <a:xfrm>
              <a:off x="1663003" y="2569762"/>
              <a:ext cx="74194" cy="105721"/>
            </a:xfrm>
            <a:custGeom>
              <a:avLst/>
              <a:gdLst/>
              <a:ahLst/>
              <a:cxnLst/>
              <a:rect l="l" t="t" r="r" b="b"/>
              <a:pathLst>
                <a:path w="2824" h="4024" extrusionOk="0">
                  <a:moveTo>
                    <a:pt x="444" y="1"/>
                  </a:moveTo>
                  <a:cubicBezTo>
                    <a:pt x="195" y="1"/>
                    <a:pt x="0" y="195"/>
                    <a:pt x="0" y="445"/>
                  </a:cubicBezTo>
                  <a:lnTo>
                    <a:pt x="0" y="3580"/>
                  </a:lnTo>
                  <a:cubicBezTo>
                    <a:pt x="0" y="3829"/>
                    <a:pt x="195" y="4024"/>
                    <a:pt x="444" y="4024"/>
                  </a:cubicBezTo>
                  <a:lnTo>
                    <a:pt x="2379" y="4024"/>
                  </a:lnTo>
                  <a:cubicBezTo>
                    <a:pt x="2622" y="4024"/>
                    <a:pt x="2823" y="3829"/>
                    <a:pt x="2823" y="3580"/>
                  </a:cubicBezTo>
                  <a:lnTo>
                    <a:pt x="2823" y="445"/>
                  </a:lnTo>
                  <a:cubicBezTo>
                    <a:pt x="2823" y="195"/>
                    <a:pt x="2622" y="1"/>
                    <a:pt x="2379" y="1"/>
                  </a:cubicBezTo>
                  <a:close/>
                </a:path>
              </a:pathLst>
            </a:custGeom>
            <a:grpFill/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111;p63">
              <a:extLst>
                <a:ext uri="{FF2B5EF4-FFF2-40B4-BE49-F238E27FC236}">
                  <a16:creationId xmlns:a16="http://schemas.microsoft.com/office/drawing/2014/main" id="{5F93B1E8-5C8E-2C83-A33B-38E868C1CED0}"/>
                </a:ext>
              </a:extLst>
            </p:cNvPr>
            <p:cNvSpPr/>
            <p:nvPr/>
          </p:nvSpPr>
          <p:spPr>
            <a:xfrm>
              <a:off x="1662635" y="2569946"/>
              <a:ext cx="16604" cy="105721"/>
            </a:xfrm>
            <a:custGeom>
              <a:avLst/>
              <a:gdLst/>
              <a:ahLst/>
              <a:cxnLst/>
              <a:rect l="l" t="t" r="r" b="b"/>
              <a:pathLst>
                <a:path w="632" h="4024" extrusionOk="0">
                  <a:moveTo>
                    <a:pt x="444" y="1"/>
                  </a:moveTo>
                  <a:cubicBezTo>
                    <a:pt x="202" y="1"/>
                    <a:pt x="0" y="195"/>
                    <a:pt x="0" y="444"/>
                  </a:cubicBezTo>
                  <a:lnTo>
                    <a:pt x="0" y="3580"/>
                  </a:lnTo>
                  <a:cubicBezTo>
                    <a:pt x="0" y="3822"/>
                    <a:pt x="202" y="4024"/>
                    <a:pt x="444" y="4024"/>
                  </a:cubicBezTo>
                  <a:lnTo>
                    <a:pt x="632" y="4024"/>
                  </a:lnTo>
                  <a:cubicBezTo>
                    <a:pt x="389" y="4024"/>
                    <a:pt x="188" y="3822"/>
                    <a:pt x="188" y="3580"/>
                  </a:cubicBezTo>
                  <a:lnTo>
                    <a:pt x="188" y="444"/>
                  </a:lnTo>
                  <a:cubicBezTo>
                    <a:pt x="188" y="195"/>
                    <a:pt x="389" y="1"/>
                    <a:pt x="632" y="1"/>
                  </a:cubicBezTo>
                  <a:close/>
                </a:path>
              </a:pathLst>
            </a:custGeom>
            <a:grpFill/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112;p63">
              <a:extLst>
                <a:ext uri="{FF2B5EF4-FFF2-40B4-BE49-F238E27FC236}">
                  <a16:creationId xmlns:a16="http://schemas.microsoft.com/office/drawing/2014/main" id="{9BB0F5FE-8B9F-3C8B-2DDC-3E104DC39086}"/>
                </a:ext>
              </a:extLst>
            </p:cNvPr>
            <p:cNvSpPr/>
            <p:nvPr/>
          </p:nvSpPr>
          <p:spPr>
            <a:xfrm>
              <a:off x="1662819" y="2582163"/>
              <a:ext cx="74377" cy="80919"/>
            </a:xfrm>
            <a:custGeom>
              <a:avLst/>
              <a:gdLst/>
              <a:ahLst/>
              <a:cxnLst/>
              <a:rect l="l" t="t" r="r" b="b"/>
              <a:pathLst>
                <a:path w="2831" h="3080" extrusionOk="0">
                  <a:moveTo>
                    <a:pt x="396" y="0"/>
                  </a:moveTo>
                  <a:cubicBezTo>
                    <a:pt x="181" y="0"/>
                    <a:pt x="0" y="174"/>
                    <a:pt x="0" y="389"/>
                  </a:cubicBezTo>
                  <a:lnTo>
                    <a:pt x="0" y="2691"/>
                  </a:lnTo>
                  <a:cubicBezTo>
                    <a:pt x="0" y="2907"/>
                    <a:pt x="181" y="3080"/>
                    <a:pt x="396" y="3080"/>
                  </a:cubicBezTo>
                  <a:lnTo>
                    <a:pt x="2442" y="3080"/>
                  </a:lnTo>
                  <a:cubicBezTo>
                    <a:pt x="2657" y="3080"/>
                    <a:pt x="2830" y="2907"/>
                    <a:pt x="2830" y="2691"/>
                  </a:cubicBezTo>
                  <a:lnTo>
                    <a:pt x="2830" y="389"/>
                  </a:lnTo>
                  <a:cubicBezTo>
                    <a:pt x="2830" y="174"/>
                    <a:pt x="2657" y="0"/>
                    <a:pt x="2442" y="0"/>
                  </a:cubicBezTo>
                  <a:close/>
                </a:path>
              </a:pathLst>
            </a:custGeom>
            <a:grpFill/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113;p63">
              <a:extLst>
                <a:ext uri="{FF2B5EF4-FFF2-40B4-BE49-F238E27FC236}">
                  <a16:creationId xmlns:a16="http://schemas.microsoft.com/office/drawing/2014/main" id="{FC10F646-8A2D-82F2-4BF2-28380D83A1C7}"/>
                </a:ext>
              </a:extLst>
            </p:cNvPr>
            <p:cNvSpPr/>
            <p:nvPr/>
          </p:nvSpPr>
          <p:spPr>
            <a:xfrm>
              <a:off x="1662635" y="2583975"/>
              <a:ext cx="4939" cy="77478"/>
            </a:xfrm>
            <a:custGeom>
              <a:avLst/>
              <a:gdLst/>
              <a:ahLst/>
              <a:cxnLst/>
              <a:rect l="l" t="t" r="r" b="b"/>
              <a:pathLst>
                <a:path w="188" h="2949" extrusionOk="0">
                  <a:moveTo>
                    <a:pt x="188" y="1"/>
                  </a:moveTo>
                  <a:cubicBezTo>
                    <a:pt x="77" y="49"/>
                    <a:pt x="7" y="153"/>
                    <a:pt x="0" y="271"/>
                  </a:cubicBezTo>
                  <a:lnTo>
                    <a:pt x="0" y="2671"/>
                  </a:lnTo>
                  <a:cubicBezTo>
                    <a:pt x="7" y="2789"/>
                    <a:pt x="77" y="2893"/>
                    <a:pt x="188" y="2948"/>
                  </a:cubicBezTo>
                  <a:lnTo>
                    <a:pt x="188" y="1"/>
                  </a:lnTo>
                  <a:close/>
                </a:path>
              </a:pathLst>
            </a:custGeom>
            <a:grpFill/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Motivaciones para la nube</a:t>
            </a:r>
            <a:endParaRPr sz="4000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title" idx="2"/>
          </p:nvPr>
        </p:nvSpPr>
        <p:spPr>
          <a:xfrm>
            <a:off x="2486428" y="1145777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70" name="Google Shape;570;p30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5"/>
          <p:cNvSpPr txBox="1">
            <a:spLocks noGrp="1"/>
          </p:cNvSpPr>
          <p:nvPr>
            <p:ph type="title"/>
          </p:nvPr>
        </p:nvSpPr>
        <p:spPr>
          <a:xfrm>
            <a:off x="137453" y="504475"/>
            <a:ext cx="7927800" cy="1144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dirty="0"/>
              <a:t>(a) ¿Qué problemas o limitaciones existían antes del surgimiento de la computación en la nube y cómo los solucionó la centralización de servidores en data centers?</a:t>
            </a:r>
            <a:endParaRPr sz="2000" dirty="0"/>
          </a:p>
        </p:txBody>
      </p:sp>
      <p:sp>
        <p:nvSpPr>
          <p:cNvPr id="3" name="Google Shape;811;p35">
            <a:extLst>
              <a:ext uri="{FF2B5EF4-FFF2-40B4-BE49-F238E27FC236}">
                <a16:creationId xmlns:a16="http://schemas.microsoft.com/office/drawing/2014/main" id="{4D7B2319-DABA-3DFD-417B-CCD80E9C3E4B}"/>
              </a:ext>
            </a:extLst>
          </p:cNvPr>
          <p:cNvSpPr txBox="1">
            <a:spLocks/>
          </p:cNvSpPr>
          <p:nvPr/>
        </p:nvSpPr>
        <p:spPr>
          <a:xfrm>
            <a:off x="4572000" y="1447008"/>
            <a:ext cx="3139341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●"/>
              <a:defRPr sz="16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○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■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○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■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○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Didact Gothic"/>
              <a:buChar char="■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27000" indent="0">
              <a:buClr>
                <a:schemeClr val="accent5"/>
              </a:buClr>
              <a:buSzPts val="1600"/>
              <a:buNone/>
            </a:pPr>
            <a:r>
              <a:rPr lang="es-PE" sz="2000" dirty="0">
                <a:solidFill>
                  <a:srgbClr val="004D44"/>
                </a:solidFill>
                <a:latin typeface="Aldrich"/>
                <a:sym typeface="Aldrich"/>
              </a:rPr>
              <a:t>Soluciones:</a:t>
            </a:r>
            <a:endParaRPr lang="en-US" dirty="0">
              <a:solidFill>
                <a:schemeClr val="accent5"/>
              </a:solidFill>
            </a:endParaRPr>
          </a:p>
          <a:p>
            <a:pPr indent="-330200">
              <a:spcBef>
                <a:spcPts val="1600"/>
              </a:spcBef>
              <a:buClr>
                <a:schemeClr val="accent5"/>
              </a:buClr>
              <a:buSzPts val="1600"/>
            </a:pPr>
            <a:r>
              <a:rPr lang="en-US" dirty="0">
                <a:solidFill>
                  <a:schemeClr val="accent5"/>
                </a:solidFill>
              </a:rPr>
              <a:t>Economía de escala</a:t>
            </a:r>
          </a:p>
          <a:p>
            <a:pPr indent="-330200">
              <a:spcBef>
                <a:spcPts val="1600"/>
              </a:spcBef>
              <a:buClr>
                <a:schemeClr val="accent5"/>
              </a:buClr>
              <a:buSzPts val="1600"/>
            </a:pPr>
            <a:r>
              <a:rPr lang="en-US" dirty="0">
                <a:solidFill>
                  <a:schemeClr val="accent5"/>
                </a:solidFill>
              </a:rPr>
              <a:t>Escalabilidad flexible</a:t>
            </a:r>
          </a:p>
          <a:p>
            <a:pPr indent="-330200">
              <a:spcBef>
                <a:spcPts val="1600"/>
              </a:spcBef>
              <a:buClr>
                <a:schemeClr val="accent5"/>
              </a:buClr>
              <a:buSzPts val="1600"/>
            </a:pPr>
            <a:r>
              <a:rPr lang="en-US" dirty="0">
                <a:solidFill>
                  <a:schemeClr val="accent5"/>
                </a:solidFill>
              </a:rPr>
              <a:t>Mantenimiento simplificado</a:t>
            </a:r>
          </a:p>
          <a:p>
            <a:pPr indent="-330200">
              <a:spcBef>
                <a:spcPts val="1600"/>
              </a:spcBef>
              <a:buClr>
                <a:schemeClr val="accent5"/>
              </a:buClr>
              <a:buSzPts val="1600"/>
            </a:pPr>
            <a:r>
              <a:rPr lang="en-US" dirty="0">
                <a:solidFill>
                  <a:schemeClr val="accent5"/>
                </a:solidFill>
              </a:rPr>
              <a:t>Alta disponibilidad y redundancia</a:t>
            </a:r>
          </a:p>
        </p:txBody>
      </p:sp>
      <p:sp>
        <p:nvSpPr>
          <p:cNvPr id="6" name="Google Shape;811;p35">
            <a:extLst>
              <a:ext uri="{FF2B5EF4-FFF2-40B4-BE49-F238E27FC236}">
                <a16:creationId xmlns:a16="http://schemas.microsoft.com/office/drawing/2014/main" id="{60B32950-C986-7E47-4DA8-81875600B58C}"/>
              </a:ext>
            </a:extLst>
          </p:cNvPr>
          <p:cNvSpPr txBox="1">
            <a:spLocks/>
          </p:cNvSpPr>
          <p:nvPr/>
        </p:nvSpPr>
        <p:spPr>
          <a:xfrm>
            <a:off x="1275776" y="1228173"/>
            <a:ext cx="3139341" cy="3410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●"/>
              <a:defRPr sz="16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○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■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○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■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○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Didact Gothic"/>
              <a:buChar char="■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27000" indent="0">
              <a:buClr>
                <a:schemeClr val="accent5"/>
              </a:buClr>
              <a:buSzPts val="1600"/>
              <a:buNone/>
            </a:pPr>
            <a:r>
              <a:rPr lang="es-PE" sz="2000" dirty="0">
                <a:solidFill>
                  <a:srgbClr val="004D44"/>
                </a:solidFill>
                <a:latin typeface="Aldrich"/>
                <a:sym typeface="Aldrich"/>
              </a:rPr>
              <a:t>Problemas:</a:t>
            </a:r>
            <a:endParaRPr lang="en-US" dirty="0">
              <a:solidFill>
                <a:schemeClr val="accent5"/>
              </a:solidFill>
            </a:endParaRPr>
          </a:p>
          <a:p>
            <a:pPr indent="-330200">
              <a:spcBef>
                <a:spcPts val="1600"/>
              </a:spcBef>
              <a:buClr>
                <a:schemeClr val="accent5"/>
              </a:buClr>
              <a:buSzPts val="1600"/>
            </a:pPr>
            <a:r>
              <a:rPr lang="en-US" dirty="0">
                <a:solidFill>
                  <a:schemeClr val="accent5"/>
                </a:solidFill>
              </a:rPr>
              <a:t>Alto costo de infraestructura</a:t>
            </a:r>
          </a:p>
          <a:p>
            <a:pPr indent="-330200">
              <a:spcBef>
                <a:spcPts val="1600"/>
              </a:spcBef>
              <a:buClr>
                <a:schemeClr val="accent5"/>
              </a:buClr>
              <a:buSzPts val="1600"/>
            </a:pPr>
            <a:r>
              <a:rPr lang="en-US" dirty="0">
                <a:solidFill>
                  <a:schemeClr val="accent5"/>
                </a:solidFill>
              </a:rPr>
              <a:t>Escalabilidad limitada</a:t>
            </a:r>
          </a:p>
          <a:p>
            <a:pPr indent="-330200">
              <a:spcBef>
                <a:spcPts val="1600"/>
              </a:spcBef>
              <a:buClr>
                <a:schemeClr val="accent5"/>
              </a:buClr>
              <a:buSzPts val="1600"/>
            </a:pPr>
            <a:r>
              <a:rPr lang="en-US" dirty="0">
                <a:solidFill>
                  <a:schemeClr val="accent5"/>
                </a:solidFill>
              </a:rPr>
              <a:t>Mantenimiento Complejo</a:t>
            </a:r>
          </a:p>
          <a:p>
            <a:pPr indent="-330200">
              <a:spcBef>
                <a:spcPts val="1600"/>
              </a:spcBef>
              <a:buClr>
                <a:schemeClr val="accent5"/>
              </a:buClr>
              <a:buSzPts val="1600"/>
            </a:pPr>
            <a:r>
              <a:rPr lang="en-US" dirty="0">
                <a:solidFill>
                  <a:schemeClr val="accent5"/>
                </a:solidFill>
              </a:rPr>
              <a:t>Baja disponibilidad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>
          <a:extLst>
            <a:ext uri="{FF2B5EF4-FFF2-40B4-BE49-F238E27FC236}">
              <a16:creationId xmlns:a16="http://schemas.microsoft.com/office/drawing/2014/main" id="{BB52BA88-5F21-7A8D-C1B1-5C493D65A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4">
            <a:extLst>
              <a:ext uri="{FF2B5EF4-FFF2-40B4-BE49-F238E27FC236}">
                <a16:creationId xmlns:a16="http://schemas.microsoft.com/office/drawing/2014/main" id="{A111B3AF-D01F-A351-DB8D-621BDEC669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5" y="530749"/>
            <a:ext cx="7699200" cy="982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(b) "The Power Wall" y el impacto de los procesadores multi-core en la nube</a:t>
            </a:r>
            <a:endParaRPr dirty="0"/>
          </a:p>
        </p:txBody>
      </p:sp>
      <p:sp>
        <p:nvSpPr>
          <p:cNvPr id="1174" name="Google Shape;1174;p44">
            <a:extLst>
              <a:ext uri="{FF2B5EF4-FFF2-40B4-BE49-F238E27FC236}">
                <a16:creationId xmlns:a16="http://schemas.microsoft.com/office/drawing/2014/main" id="{99BCE270-1D8B-5802-829C-747ECA91DC6F}"/>
              </a:ext>
            </a:extLst>
          </p:cNvPr>
          <p:cNvSpPr txBox="1"/>
          <p:nvPr/>
        </p:nvSpPr>
        <p:spPr>
          <a:xfrm>
            <a:off x="2142592" y="3549097"/>
            <a:ext cx="6278983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Ahora los data centers pueden manejar más carga sin aumentar el consumo energético.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176" name="Google Shape;1176;p44">
            <a:extLst>
              <a:ext uri="{FF2B5EF4-FFF2-40B4-BE49-F238E27FC236}">
                <a16:creationId xmlns:a16="http://schemas.microsoft.com/office/drawing/2014/main" id="{F47BE03C-230B-C2F9-5AB8-EFD5675C3F21}"/>
              </a:ext>
            </a:extLst>
          </p:cNvPr>
          <p:cNvSpPr txBox="1"/>
          <p:nvPr/>
        </p:nvSpPr>
        <p:spPr>
          <a:xfrm>
            <a:off x="2142592" y="2734817"/>
            <a:ext cx="6369396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Facilita la virtualización, donde varias máquinas virtuales pueden compartir un mismo procesador.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178" name="Google Shape;1178;p44">
            <a:extLst>
              <a:ext uri="{FF2B5EF4-FFF2-40B4-BE49-F238E27FC236}">
                <a16:creationId xmlns:a16="http://schemas.microsoft.com/office/drawing/2014/main" id="{148718D5-C5E3-4757-3ECC-E8C22ADA74DE}"/>
              </a:ext>
            </a:extLst>
          </p:cNvPr>
          <p:cNvSpPr txBox="1"/>
          <p:nvPr/>
        </p:nvSpPr>
        <p:spPr>
          <a:xfrm>
            <a:off x="2142592" y="1638014"/>
            <a:ext cx="6443355" cy="618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b="1" dirty="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rPr>
              <a:t>Permite distribuir tareas en múltiples núcleos, optimizando el rendimiento.</a:t>
            </a:r>
            <a:endParaRPr sz="1800" b="1"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181" name="Google Shape;1181;p44">
            <a:extLst>
              <a:ext uri="{FF2B5EF4-FFF2-40B4-BE49-F238E27FC236}">
                <a16:creationId xmlns:a16="http://schemas.microsoft.com/office/drawing/2014/main" id="{C24D2974-4B34-EBD8-3487-F8D8EAD9496D}"/>
              </a:ext>
            </a:extLst>
          </p:cNvPr>
          <p:cNvSpPr/>
          <p:nvPr/>
        </p:nvSpPr>
        <p:spPr>
          <a:xfrm>
            <a:off x="1190963" y="1660737"/>
            <a:ext cx="667200" cy="66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182" name="Google Shape;1182;p44">
            <a:extLst>
              <a:ext uri="{FF2B5EF4-FFF2-40B4-BE49-F238E27FC236}">
                <a16:creationId xmlns:a16="http://schemas.microsoft.com/office/drawing/2014/main" id="{7DA8925E-EDE8-1996-C8C1-D71C03CED251}"/>
              </a:ext>
            </a:extLst>
          </p:cNvPr>
          <p:cNvSpPr/>
          <p:nvPr/>
        </p:nvSpPr>
        <p:spPr>
          <a:xfrm>
            <a:off x="1190963" y="2604917"/>
            <a:ext cx="667200" cy="667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1183" name="Google Shape;1183;p44">
            <a:extLst>
              <a:ext uri="{FF2B5EF4-FFF2-40B4-BE49-F238E27FC236}">
                <a16:creationId xmlns:a16="http://schemas.microsoft.com/office/drawing/2014/main" id="{804E06F2-D79D-055A-EF44-CFEDAE97B914}"/>
              </a:ext>
            </a:extLst>
          </p:cNvPr>
          <p:cNvSpPr/>
          <p:nvPr/>
        </p:nvSpPr>
        <p:spPr>
          <a:xfrm>
            <a:off x="1190963" y="3549097"/>
            <a:ext cx="667200" cy="66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</p:spTree>
    <p:extLst>
      <p:ext uri="{BB962C8B-B14F-4D97-AF65-F5344CB8AC3E}">
        <p14:creationId xmlns:p14="http://schemas.microsoft.com/office/powerpoint/2010/main" val="145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43CF1DA5-6A9D-7AB2-495F-5B00A5F9B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>
            <a:extLst>
              <a:ext uri="{FF2B5EF4-FFF2-40B4-BE49-F238E27FC236}">
                <a16:creationId xmlns:a16="http://schemas.microsoft.com/office/drawing/2014/main" id="{2819593C-CD53-DD1D-D17C-56B542A6F96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Clusters y load balancing</a:t>
            </a:r>
            <a:endParaRPr sz="4000" dirty="0"/>
          </a:p>
        </p:txBody>
      </p:sp>
      <p:sp>
        <p:nvSpPr>
          <p:cNvPr id="569" name="Google Shape;569;p30">
            <a:extLst>
              <a:ext uri="{FF2B5EF4-FFF2-40B4-BE49-F238E27FC236}">
                <a16:creationId xmlns:a16="http://schemas.microsoft.com/office/drawing/2014/main" id="{2B8EDBB3-C2CD-04FB-B34B-AF2DD5F2E8F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486428" y="1145777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70" name="Google Shape;570;p30">
            <a:extLst>
              <a:ext uri="{FF2B5EF4-FFF2-40B4-BE49-F238E27FC236}">
                <a16:creationId xmlns:a16="http://schemas.microsoft.com/office/drawing/2014/main" id="{F46B39D5-DFC2-9450-C444-2FA552B0BBF2}"/>
              </a:ext>
            </a:extLst>
          </p:cNvPr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>
            <a:extLst>
              <a:ext uri="{FF2B5EF4-FFF2-40B4-BE49-F238E27FC236}">
                <a16:creationId xmlns:a16="http://schemas.microsoft.com/office/drawing/2014/main" id="{5DF1C347-FC01-3312-274B-9DA585C70D7A}"/>
              </a:ext>
            </a:extLst>
          </p:cNvPr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>
              <a:extLst>
                <a:ext uri="{FF2B5EF4-FFF2-40B4-BE49-F238E27FC236}">
                  <a16:creationId xmlns:a16="http://schemas.microsoft.com/office/drawing/2014/main" id="{E59841AB-F179-43A8-5CDA-E87B830DE84F}"/>
                </a:ext>
              </a:extLst>
            </p:cNvPr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>
                <a:extLst>
                  <a:ext uri="{FF2B5EF4-FFF2-40B4-BE49-F238E27FC236}">
                    <a16:creationId xmlns:a16="http://schemas.microsoft.com/office/drawing/2014/main" id="{35E2E953-17EE-900B-EA31-A1AB5225DEB7}"/>
                  </a:ext>
                </a:extLst>
              </p:cNvPr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>
                <a:extLst>
                  <a:ext uri="{FF2B5EF4-FFF2-40B4-BE49-F238E27FC236}">
                    <a16:creationId xmlns:a16="http://schemas.microsoft.com/office/drawing/2014/main" id="{3DB3DA16-4030-98AD-FC84-60D5B1BF4864}"/>
                  </a:ext>
                </a:extLst>
              </p:cNvPr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>
              <a:extLst>
                <a:ext uri="{FF2B5EF4-FFF2-40B4-BE49-F238E27FC236}">
                  <a16:creationId xmlns:a16="http://schemas.microsoft.com/office/drawing/2014/main" id="{635E12F0-6D0F-6C5E-DB4E-15F0D77D07E3}"/>
                </a:ext>
              </a:extLst>
            </p:cNvPr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>
            <a:extLst>
              <a:ext uri="{FF2B5EF4-FFF2-40B4-BE49-F238E27FC236}">
                <a16:creationId xmlns:a16="http://schemas.microsoft.com/office/drawing/2014/main" id="{57AE7457-9682-261C-AE63-7967ADD31A06}"/>
              </a:ext>
            </a:extLst>
          </p:cNvPr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>
              <a:extLst>
                <a:ext uri="{FF2B5EF4-FFF2-40B4-BE49-F238E27FC236}">
                  <a16:creationId xmlns:a16="http://schemas.microsoft.com/office/drawing/2014/main" id="{1EFE993F-5A26-6116-AA72-83B7D2F5CB64}"/>
                </a:ext>
              </a:extLst>
            </p:cNvPr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>
                <a:extLst>
                  <a:ext uri="{FF2B5EF4-FFF2-40B4-BE49-F238E27FC236}">
                    <a16:creationId xmlns:a16="http://schemas.microsoft.com/office/drawing/2014/main" id="{9BE0097F-38D1-E303-85C5-B98A2B1B68A7}"/>
                  </a:ext>
                </a:extLst>
              </p:cNvPr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>
                <a:extLst>
                  <a:ext uri="{FF2B5EF4-FFF2-40B4-BE49-F238E27FC236}">
                    <a16:creationId xmlns:a16="http://schemas.microsoft.com/office/drawing/2014/main" id="{0F230A8B-0D6F-FBA4-7D08-A2C525DA3867}"/>
                  </a:ext>
                </a:extLst>
              </p:cNvPr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>
              <a:extLst>
                <a:ext uri="{FF2B5EF4-FFF2-40B4-BE49-F238E27FC236}">
                  <a16:creationId xmlns:a16="http://schemas.microsoft.com/office/drawing/2014/main" id="{1D7BEF4E-7573-790A-B8C8-F601700404ED}"/>
                </a:ext>
              </a:extLst>
            </p:cNvPr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3777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5">
          <a:extLst>
            <a:ext uri="{FF2B5EF4-FFF2-40B4-BE49-F238E27FC236}">
              <a16:creationId xmlns:a16="http://schemas.microsoft.com/office/drawing/2014/main" id="{1B81D66A-B88C-32FB-0C07-B9B76995F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52">
            <a:extLst>
              <a:ext uri="{FF2B5EF4-FFF2-40B4-BE49-F238E27FC236}">
                <a16:creationId xmlns:a16="http://schemas.microsoft.com/office/drawing/2014/main" id="{97C57239-8B64-9611-3872-FA4FA07607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2808" y="261809"/>
            <a:ext cx="8038384" cy="1990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dirty="0"/>
              <a:t>(a) Explica cómo la necesidad de atender grandes volúmenes de tráfico en sitios web condujo a la adopción de clústeres y balanceadores de carga.</a:t>
            </a:r>
            <a:endParaRPr sz="2400" dirty="0"/>
          </a:p>
        </p:txBody>
      </p:sp>
      <p:sp>
        <p:nvSpPr>
          <p:cNvPr id="2527" name="Google Shape;2527;p52">
            <a:extLst>
              <a:ext uri="{FF2B5EF4-FFF2-40B4-BE49-F238E27FC236}">
                <a16:creationId xmlns:a16="http://schemas.microsoft.com/office/drawing/2014/main" id="{443F6E0F-6291-3E50-6421-8FAD1F5084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2375" y="1324535"/>
            <a:ext cx="7699200" cy="3279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Aldrich"/>
                <a:ea typeface="Aldrich"/>
                <a:cs typeface="Aldrich"/>
                <a:sym typeface="Aldrich"/>
              </a:rPr>
              <a:t>Problemas:</a:t>
            </a:r>
            <a:endParaRPr sz="2400" dirty="0">
              <a:latin typeface="Aldrich"/>
              <a:ea typeface="Aldrich"/>
              <a:cs typeface="Aldrich"/>
              <a:sym typeface="Aldrich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PE" sz="2000" dirty="0">
                <a:solidFill>
                  <a:schemeClr val="hlink"/>
                </a:solidFill>
                <a:uFill>
                  <a:noFill/>
                </a:uFill>
              </a:rPr>
              <a:t>Lentitud y saturación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PE" sz="2000" dirty="0"/>
              <a:t>Riesgo de fallos</a:t>
            </a:r>
            <a:endParaRPr sz="20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PE" sz="2000" dirty="0"/>
              <a:t>Escalabilidad limitada</a:t>
            </a:r>
            <a:endParaRPr sz="20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hlink"/>
                </a:solidFill>
                <a:uFill>
                  <a:noFill/>
                </a:uFill>
                <a:latin typeface="Aldrich"/>
                <a:sym typeface="Aldrich"/>
                <a:hlinkClick r:id="rId3"/>
              </a:rPr>
              <a:t>Solucion: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PE" sz="2000" dirty="0">
                <a:solidFill>
                  <a:schemeClr val="hlink"/>
                </a:solidFill>
                <a:uFill>
                  <a:noFill/>
                </a:uFill>
              </a:rPr>
              <a:t>Clúster</a:t>
            </a:r>
            <a:endParaRPr lang="en" sz="2000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PE" sz="2000" dirty="0"/>
              <a:t>Balanceador de carga 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127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>
          <a:extLst>
            <a:ext uri="{FF2B5EF4-FFF2-40B4-BE49-F238E27FC236}">
              <a16:creationId xmlns:a16="http://schemas.microsoft.com/office/drawing/2014/main" id="{F260B9C9-C22F-6C86-97CA-78EB3D8A7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5">
            <a:extLst>
              <a:ext uri="{FF2B5EF4-FFF2-40B4-BE49-F238E27FC236}">
                <a16:creationId xmlns:a16="http://schemas.microsoft.com/office/drawing/2014/main" id="{A252BEAA-99D7-989A-621F-6B0BCDD316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453" y="504475"/>
            <a:ext cx="7927800" cy="1144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dirty="0"/>
              <a:t>(b) Describe un ejemplo práctico de cómo un desarrollador de software puede beneficiarse del uso de load </a:t>
            </a:r>
            <a:r>
              <a:rPr lang="es-PE" sz="2000" dirty="0" err="1"/>
              <a:t>balancers</a:t>
            </a:r>
            <a:r>
              <a:rPr lang="es-PE" sz="2000" dirty="0"/>
              <a:t> para una aplicación web.</a:t>
            </a:r>
            <a:endParaRPr sz="2000" dirty="0"/>
          </a:p>
        </p:txBody>
      </p:sp>
      <p:sp>
        <p:nvSpPr>
          <p:cNvPr id="3" name="Google Shape;811;p35">
            <a:extLst>
              <a:ext uri="{FF2B5EF4-FFF2-40B4-BE49-F238E27FC236}">
                <a16:creationId xmlns:a16="http://schemas.microsoft.com/office/drawing/2014/main" id="{BFF21459-DAFF-242C-66F2-D310F9BD3143}"/>
              </a:ext>
            </a:extLst>
          </p:cNvPr>
          <p:cNvSpPr txBox="1">
            <a:spLocks/>
          </p:cNvSpPr>
          <p:nvPr/>
        </p:nvSpPr>
        <p:spPr>
          <a:xfrm>
            <a:off x="4572000" y="1447008"/>
            <a:ext cx="3139341" cy="31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●"/>
              <a:defRPr sz="16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○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■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○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■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○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Didact Gothic"/>
              <a:buChar char="■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27000" indent="0">
              <a:buClr>
                <a:schemeClr val="accent5"/>
              </a:buClr>
              <a:buSzPts val="1600"/>
              <a:buNone/>
            </a:pPr>
            <a:r>
              <a:rPr lang="es-PE" sz="2000" dirty="0">
                <a:solidFill>
                  <a:srgbClr val="004D44"/>
                </a:solidFill>
                <a:latin typeface="Aldrich"/>
                <a:sym typeface="Aldrich"/>
              </a:rPr>
              <a:t>Soluciones con Load Balancer:</a:t>
            </a:r>
            <a:endParaRPr lang="en-US" dirty="0">
              <a:solidFill>
                <a:schemeClr val="accent5"/>
              </a:solidFill>
            </a:endParaRPr>
          </a:p>
          <a:p>
            <a:pPr indent="-330200">
              <a:spcBef>
                <a:spcPts val="1600"/>
              </a:spcBef>
              <a:buClr>
                <a:schemeClr val="accent5"/>
              </a:buClr>
              <a:buSzPts val="1600"/>
            </a:pPr>
            <a:r>
              <a:rPr lang="en-US" dirty="0">
                <a:solidFill>
                  <a:schemeClr val="accent5"/>
                </a:solidFill>
              </a:rPr>
              <a:t>Se configuran varios servidores en la nube.</a:t>
            </a:r>
          </a:p>
          <a:p>
            <a:pPr indent="-330200">
              <a:spcBef>
                <a:spcPts val="1600"/>
              </a:spcBef>
              <a:buClr>
                <a:schemeClr val="accent5"/>
              </a:buClr>
              <a:buSzPts val="1600"/>
            </a:pPr>
            <a:r>
              <a:rPr lang="es-PE" dirty="0">
                <a:solidFill>
                  <a:schemeClr val="accent5"/>
                </a:solidFill>
              </a:rPr>
              <a:t>Se coloca un balanceador de carga.</a:t>
            </a:r>
            <a:endParaRPr lang="en-US" dirty="0">
              <a:solidFill>
                <a:schemeClr val="accent5"/>
              </a:solidFill>
            </a:endParaRPr>
          </a:p>
          <a:p>
            <a:pPr indent="-330200">
              <a:spcBef>
                <a:spcPts val="1600"/>
              </a:spcBef>
              <a:buClr>
                <a:schemeClr val="accent5"/>
              </a:buClr>
              <a:buSzPts val="1600"/>
            </a:pPr>
            <a:r>
              <a:rPr lang="en-US" dirty="0">
                <a:solidFill>
                  <a:schemeClr val="accent5"/>
                </a:solidFill>
              </a:rPr>
              <a:t>Distribuye las peticiones.</a:t>
            </a:r>
          </a:p>
        </p:txBody>
      </p:sp>
      <p:sp>
        <p:nvSpPr>
          <p:cNvPr id="6" name="Google Shape;811;p35">
            <a:extLst>
              <a:ext uri="{FF2B5EF4-FFF2-40B4-BE49-F238E27FC236}">
                <a16:creationId xmlns:a16="http://schemas.microsoft.com/office/drawing/2014/main" id="{D962C735-5DFA-27C3-B47E-4BE492291946}"/>
              </a:ext>
            </a:extLst>
          </p:cNvPr>
          <p:cNvSpPr txBox="1">
            <a:spLocks/>
          </p:cNvSpPr>
          <p:nvPr/>
        </p:nvSpPr>
        <p:spPr>
          <a:xfrm>
            <a:off x="1275776" y="1228173"/>
            <a:ext cx="3139341" cy="3410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●"/>
              <a:defRPr sz="16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○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■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○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■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●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idact Gothic"/>
              <a:buChar char="○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Didact Gothic"/>
              <a:buChar char="■"/>
              <a:defRPr sz="1800" b="0" i="0" u="none" strike="noStrike" cap="none">
                <a:solidFill>
                  <a:schemeClr val="accent3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27000" indent="0">
              <a:buClr>
                <a:schemeClr val="accent5"/>
              </a:buClr>
              <a:buSzPts val="1600"/>
              <a:buNone/>
            </a:pPr>
            <a:r>
              <a:rPr lang="es-PE" sz="2000" dirty="0">
                <a:solidFill>
                  <a:srgbClr val="004D44"/>
                </a:solidFill>
                <a:latin typeface="Aldrich"/>
                <a:sym typeface="Aldrich"/>
              </a:rPr>
              <a:t>Caso:</a:t>
            </a:r>
            <a:endParaRPr lang="en-US" dirty="0">
              <a:solidFill>
                <a:schemeClr val="accent5"/>
              </a:solidFill>
            </a:endParaRPr>
          </a:p>
          <a:p>
            <a:pPr marL="127000" indent="0">
              <a:spcBef>
                <a:spcPts val="1600"/>
              </a:spcBef>
              <a:buClr>
                <a:schemeClr val="accent5"/>
              </a:buClr>
              <a:buSzPts val="1600"/>
              <a:buNone/>
            </a:pPr>
            <a:r>
              <a:rPr lang="en-US" dirty="0">
                <a:solidFill>
                  <a:schemeClr val="accent5"/>
                </a:solidFill>
              </a:rPr>
              <a:t>Supongamos que un desarrollador web usa un solo servidor y esta creando una aplicacion web, y el muchos usuarios acceden a su aplicacion simultaneamente lo cual podria llegar a colapsar.</a:t>
            </a:r>
          </a:p>
        </p:txBody>
      </p:sp>
    </p:spTree>
    <p:extLst>
      <p:ext uri="{BB962C8B-B14F-4D97-AF65-F5344CB8AC3E}">
        <p14:creationId xmlns:p14="http://schemas.microsoft.com/office/powerpoint/2010/main" val="310487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2EEDDCF5-4BD5-865B-39B3-40E11C23C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0">
            <a:extLst>
              <a:ext uri="{FF2B5EF4-FFF2-40B4-BE49-F238E27FC236}">
                <a16:creationId xmlns:a16="http://schemas.microsoft.com/office/drawing/2014/main" id="{6A87D05B-4FA1-A204-474C-4B7352055F7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 dirty="0"/>
              <a:t>Elastic computing</a:t>
            </a:r>
            <a:endParaRPr sz="4000" dirty="0"/>
          </a:p>
        </p:txBody>
      </p:sp>
      <p:sp>
        <p:nvSpPr>
          <p:cNvPr id="569" name="Google Shape;569;p30">
            <a:extLst>
              <a:ext uri="{FF2B5EF4-FFF2-40B4-BE49-F238E27FC236}">
                <a16:creationId xmlns:a16="http://schemas.microsoft.com/office/drawing/2014/main" id="{D6E7DBDC-D95B-7A60-A896-37C762F23FC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486428" y="1145777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70" name="Google Shape;570;p30">
            <a:extLst>
              <a:ext uri="{FF2B5EF4-FFF2-40B4-BE49-F238E27FC236}">
                <a16:creationId xmlns:a16="http://schemas.microsoft.com/office/drawing/2014/main" id="{74A9CAE3-04E5-BCF0-ADF5-E7B345041DB5}"/>
              </a:ext>
            </a:extLst>
          </p:cNvPr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0">
            <a:extLst>
              <a:ext uri="{FF2B5EF4-FFF2-40B4-BE49-F238E27FC236}">
                <a16:creationId xmlns:a16="http://schemas.microsoft.com/office/drawing/2014/main" id="{7396C4BB-16B3-6994-B34A-9ABEE4DE1700}"/>
              </a:ext>
            </a:extLst>
          </p:cNvPr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572" name="Google Shape;572;p30">
              <a:extLst>
                <a:ext uri="{FF2B5EF4-FFF2-40B4-BE49-F238E27FC236}">
                  <a16:creationId xmlns:a16="http://schemas.microsoft.com/office/drawing/2014/main" id="{C9AE6302-3416-F3E9-3217-0D47601308BF}"/>
                </a:ext>
              </a:extLst>
            </p:cNvPr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3" name="Google Shape;573;p30">
                <a:extLst>
                  <a:ext uri="{FF2B5EF4-FFF2-40B4-BE49-F238E27FC236}">
                    <a16:creationId xmlns:a16="http://schemas.microsoft.com/office/drawing/2014/main" id="{BD0D1021-BA40-9327-F364-C2C27E639D12}"/>
                  </a:ext>
                </a:extLst>
              </p:cNvPr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>
                <a:extLst>
                  <a:ext uri="{FF2B5EF4-FFF2-40B4-BE49-F238E27FC236}">
                    <a16:creationId xmlns:a16="http://schemas.microsoft.com/office/drawing/2014/main" id="{8EF30598-F49A-4613-269E-D69A6A96B089}"/>
                  </a:ext>
                </a:extLst>
              </p:cNvPr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5" name="Google Shape;575;p30">
              <a:extLst>
                <a:ext uri="{FF2B5EF4-FFF2-40B4-BE49-F238E27FC236}">
                  <a16:creationId xmlns:a16="http://schemas.microsoft.com/office/drawing/2014/main" id="{F0E80E52-9E65-B356-4C0A-A9C9031E171C}"/>
                </a:ext>
              </a:extLst>
            </p:cNvPr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0">
            <a:extLst>
              <a:ext uri="{FF2B5EF4-FFF2-40B4-BE49-F238E27FC236}">
                <a16:creationId xmlns:a16="http://schemas.microsoft.com/office/drawing/2014/main" id="{C8250DA4-BC10-48F9-5985-6DFBD773DFD1}"/>
              </a:ext>
            </a:extLst>
          </p:cNvPr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577" name="Google Shape;577;p30">
              <a:extLst>
                <a:ext uri="{FF2B5EF4-FFF2-40B4-BE49-F238E27FC236}">
                  <a16:creationId xmlns:a16="http://schemas.microsoft.com/office/drawing/2014/main" id="{54EF18F8-6CF7-4AB2-5C52-88EB263CB72E}"/>
                </a:ext>
              </a:extLst>
            </p:cNvPr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578" name="Google Shape;578;p30">
                <a:extLst>
                  <a:ext uri="{FF2B5EF4-FFF2-40B4-BE49-F238E27FC236}">
                    <a16:creationId xmlns:a16="http://schemas.microsoft.com/office/drawing/2014/main" id="{C980EA31-EF69-9393-260E-FBD3DA4D39F3}"/>
                  </a:ext>
                </a:extLst>
              </p:cNvPr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>
                <a:extLst>
                  <a:ext uri="{FF2B5EF4-FFF2-40B4-BE49-F238E27FC236}">
                    <a16:creationId xmlns:a16="http://schemas.microsoft.com/office/drawing/2014/main" id="{56D00A96-5B6C-DE0D-CD5D-29568D4979BA}"/>
                  </a:ext>
                </a:extLst>
              </p:cNvPr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0" name="Google Shape;580;p30">
              <a:extLst>
                <a:ext uri="{FF2B5EF4-FFF2-40B4-BE49-F238E27FC236}">
                  <a16:creationId xmlns:a16="http://schemas.microsoft.com/office/drawing/2014/main" id="{457EE9F4-18E7-117A-620F-8F2E6D947CD9}"/>
                </a:ext>
              </a:extLst>
            </p:cNvPr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91971963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FFB"/>
      </a:lt2>
      <a:accent1>
        <a:srgbClr val="00B39E"/>
      </a:accent1>
      <a:accent2>
        <a:srgbClr val="FDC2AE"/>
      </a:accent2>
      <a:accent3>
        <a:srgbClr val="FF5D2B"/>
      </a:accent3>
      <a:accent4>
        <a:srgbClr val="D5FCF1"/>
      </a:accent4>
      <a:accent5>
        <a:srgbClr val="004D44"/>
      </a:accent5>
      <a:accent6>
        <a:srgbClr val="99E8BC"/>
      </a:accent6>
      <a:hlink>
        <a:srgbClr val="004D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781</Words>
  <Application>Microsoft Office PowerPoint</Application>
  <PresentationFormat>On-screen Show (16:9)</PresentationFormat>
  <Paragraphs>124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Century Gothic</vt:lpstr>
      <vt:lpstr>Didact Gothic</vt:lpstr>
      <vt:lpstr>PT Sans</vt:lpstr>
      <vt:lpstr>Aldrich</vt:lpstr>
      <vt:lpstr>Lato</vt:lpstr>
      <vt:lpstr>Arial</vt:lpstr>
      <vt:lpstr>Virtual Slides for Education Day by Slidesgo</vt:lpstr>
      <vt:lpstr>Actividad 3:</vt:lpstr>
      <vt:lpstr>Integrantes</vt:lpstr>
      <vt:lpstr>Motivaciones para la nube</vt:lpstr>
      <vt:lpstr>(a) ¿Qué problemas o limitaciones existían antes del surgimiento de la computación en la nube y cómo los solucionó la centralización de servidores en data centers?</vt:lpstr>
      <vt:lpstr>(b) "The Power Wall" y el impacto de los procesadores multi-core en la nube</vt:lpstr>
      <vt:lpstr>Clusters y load balancing</vt:lpstr>
      <vt:lpstr>(a) Explica cómo la necesidad de atender grandes volúmenes de tráfico en sitios web condujo a la adopción de clústeres y balanceadores de carga.</vt:lpstr>
      <vt:lpstr>(b) Describe un ejemplo práctico de cómo un desarrollador de software puede beneficiarse del uso de load balancers para una aplicación web.</vt:lpstr>
      <vt:lpstr>Elastic computing</vt:lpstr>
      <vt:lpstr>(a) Define con tus propias palabras el concepto de Elastic Computing.</vt:lpstr>
      <vt:lpstr>(b) ¿Por qué la virtualización es una pieza clave para la elasticidad en la nube?</vt:lpstr>
      <vt:lpstr>(c) Menciona un escenario donde, desde la perspectiva de desarrollo, sería muy difícil escalar la infraestructura sin un entorno elástico.</vt:lpstr>
      <vt:lpstr>PROBLEMAS</vt:lpstr>
      <vt:lpstr>Modelos de servicio (IaaS, PaaS, SaaS, DaaS)</vt:lpstr>
      <vt:lpstr>(a) Diferencia cada uno de estos modelos. ¿En qué casos un desarrollador optaría por PaaS en lugar de IaaS?</vt:lpstr>
      <vt:lpstr>(b) Enumera tres ejemplos concretos de proveedores o herramientas que correspondan a cada tipo de servicio.</vt:lpstr>
      <vt:lpstr>Tipos de nubes (Pública, Privada, Híbrida, Multi-Cloud)</vt:lpstr>
      <vt:lpstr>(a) ¿Cuáles son las ventajas de implementar una nube privada para una organización grande?</vt:lpstr>
      <vt:lpstr>(b) ¿Por qué una empresa podría verse afectada por el “provider lock-in”?</vt:lpstr>
      <vt:lpstr>(c) ¿Qué rol juegan los “hyperscalers” en el ecosistema de la nube?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Edy Saul Serrano Arostegui</cp:lastModifiedBy>
  <cp:revision>1</cp:revision>
  <dcterms:modified xsi:type="dcterms:W3CDTF">2025-04-02T01:46:16Z</dcterms:modified>
</cp:coreProperties>
</file>