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49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54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90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86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98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27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648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7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33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63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5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47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97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4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1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EE9C-1724-43A9-B412-3022B3EFFFE8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9CDB5-D14B-43F6-AEDE-6B9A3803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9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DNIT Móvel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Aquaviário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60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de um aplicativo de comunicação dos usuários de hidrovias sob administração do DNIT</a:t>
            </a:r>
          </a:p>
          <a:p>
            <a:r>
              <a:rPr lang="pt-BR" dirty="0" smtClean="0"/>
              <a:t>O aplicativo deverá ser de mão dupla ( no qual prestará e receberá informações)</a:t>
            </a:r>
          </a:p>
          <a:p>
            <a:r>
              <a:rPr lang="pt-BR" dirty="0" smtClean="0"/>
              <a:t>Deverá estar incluído na 2ª versão do DNIT Móvel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99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Aplicativo Móvel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Geral</a:t>
            </a:r>
          </a:p>
          <a:p>
            <a:pPr lvl="1"/>
            <a:r>
              <a:rPr lang="pt-BR" dirty="0" smtClean="0"/>
              <a:t>O aplicativo estará inserido como módulo dentro do DNIT Móvel 2</a:t>
            </a:r>
          </a:p>
          <a:p>
            <a:pPr lvl="1"/>
            <a:r>
              <a:rPr lang="pt-BR" dirty="0" smtClean="0"/>
              <a:t>Haverá um sistema de </a:t>
            </a:r>
            <a:r>
              <a:rPr lang="pt-BR" dirty="0" err="1" smtClean="0"/>
              <a:t>login</a:t>
            </a:r>
            <a:r>
              <a:rPr lang="pt-BR" dirty="0" smtClean="0"/>
              <a:t> integrado</a:t>
            </a:r>
          </a:p>
          <a:p>
            <a:r>
              <a:rPr lang="pt-BR" dirty="0" smtClean="0"/>
              <a:t>Mapa de Navegação</a:t>
            </a:r>
          </a:p>
          <a:p>
            <a:pPr lvl="1"/>
            <a:r>
              <a:rPr lang="pt-BR" dirty="0" smtClean="0"/>
              <a:t>O sistema apresentará as ocorrências e status registrada por todos os usuários</a:t>
            </a:r>
          </a:p>
          <a:p>
            <a:pPr lvl="1"/>
            <a:r>
              <a:rPr lang="pt-BR" dirty="0" smtClean="0"/>
              <a:t>Permitirá a visualização de ocorrências informadas pelo DNIT</a:t>
            </a:r>
          </a:p>
          <a:p>
            <a:pPr lvl="1"/>
            <a:r>
              <a:rPr lang="pt-BR" dirty="0" smtClean="0"/>
              <a:t>Permitirá a visualização de condições de tráfego e clima</a:t>
            </a:r>
          </a:p>
          <a:p>
            <a:r>
              <a:rPr lang="pt-BR" dirty="0" smtClean="0"/>
              <a:t>Registro da Ocorrência</a:t>
            </a:r>
          </a:p>
          <a:p>
            <a:pPr lvl="1"/>
            <a:r>
              <a:rPr lang="pt-BR" dirty="0" smtClean="0"/>
              <a:t>O aplicativo deverá conter a possibilidade do usuário informar a localização: nome do rio, município, uf e PK</a:t>
            </a:r>
          </a:p>
          <a:p>
            <a:pPr lvl="1"/>
            <a:r>
              <a:rPr lang="pt-BR" dirty="0" smtClean="0"/>
              <a:t>O aplicativo armazenará a localização </a:t>
            </a:r>
            <a:r>
              <a:rPr lang="pt-BR" dirty="0" err="1" smtClean="0"/>
              <a:t>georreferenciada</a:t>
            </a:r>
            <a:endParaRPr lang="pt-BR" dirty="0" smtClean="0"/>
          </a:p>
          <a:p>
            <a:pPr lvl="1"/>
            <a:r>
              <a:rPr lang="pt-BR" dirty="0" smtClean="0"/>
              <a:t>Poderá escolher até 5 ocorrências por envio</a:t>
            </a:r>
          </a:p>
          <a:p>
            <a:pPr lvl="1"/>
            <a:r>
              <a:rPr lang="pt-BR" dirty="0" smtClean="0"/>
              <a:t>Poderá haver detalhamento da ocorrência</a:t>
            </a:r>
          </a:p>
          <a:p>
            <a:pPr lvl="1"/>
            <a:r>
              <a:rPr lang="pt-BR" dirty="0" smtClean="0"/>
              <a:t>Poderá anexar 1 ou mais fotos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0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Ambiente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Administração</a:t>
            </a:r>
          </a:p>
          <a:p>
            <a:pPr lvl="1"/>
            <a:r>
              <a:rPr lang="pt-BR" dirty="0" smtClean="0"/>
              <a:t>O perfil administrativo receberá as ocorrências dos usuários, agrupando por Usuário</a:t>
            </a:r>
          </a:p>
          <a:p>
            <a:pPr lvl="1"/>
            <a:r>
              <a:rPr lang="pt-BR" dirty="0" smtClean="0"/>
              <a:t>Poderá dar andamento nas ocorrências ou </a:t>
            </a:r>
            <a:r>
              <a:rPr lang="pt-BR" dirty="0" err="1" smtClean="0"/>
              <a:t>reencaminhá-las</a:t>
            </a:r>
            <a:r>
              <a:rPr lang="pt-BR" dirty="0" smtClean="0"/>
              <a:t>, alterando os status</a:t>
            </a:r>
          </a:p>
          <a:p>
            <a:pPr lvl="1"/>
            <a:r>
              <a:rPr lang="pt-BR" dirty="0" smtClean="0"/>
              <a:t>Permitirá incluir observações e notificar o usuário por e-mail e pelo aplicativo</a:t>
            </a:r>
          </a:p>
          <a:p>
            <a:pPr lvl="1"/>
            <a:r>
              <a:rPr lang="pt-BR" dirty="0" smtClean="0"/>
              <a:t>Poderá ainda incluir informações úteis aos usuários, que receberão em mensagem PUSH no </a:t>
            </a:r>
            <a:r>
              <a:rPr lang="pt-BR" dirty="0" err="1" smtClean="0"/>
              <a:t>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471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197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DNIT Móvel</vt:lpstr>
      <vt:lpstr>Introdução</vt:lpstr>
      <vt:lpstr>Requisitos Aplicativo Móvel</vt:lpstr>
      <vt:lpstr>Requisitos Ambiente 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DNIT Móvel</dc:title>
  <dc:creator>Edy Meneses</dc:creator>
  <cp:lastModifiedBy>Edy William Siqueira De Meneses</cp:lastModifiedBy>
  <cp:revision>2</cp:revision>
  <dcterms:created xsi:type="dcterms:W3CDTF">2015-04-06T22:03:28Z</dcterms:created>
  <dcterms:modified xsi:type="dcterms:W3CDTF">2015-04-10T17:12:55Z</dcterms:modified>
</cp:coreProperties>
</file>