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42A6-1842-4196-BA95-DB31173A7FB2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6300148-68CF-4272-850A-D0514900BE87}">
      <dgm:prSet phldrT="[Texto]"/>
      <dgm:spPr/>
      <dgm:t>
        <a:bodyPr/>
        <a:lstStyle/>
        <a:p>
          <a:r>
            <a:rPr lang="pt-BR" dirty="0" smtClean="0"/>
            <a:t>Portal Educacional DNIT</a:t>
          </a:r>
          <a:endParaRPr lang="pt-BR" dirty="0"/>
        </a:p>
      </dgm:t>
    </dgm:pt>
    <dgm:pt modelId="{A4C19BC7-37F5-4726-9348-6883FD14577E}" type="parTrans" cxnId="{1E936D82-7CD3-4D4C-B774-F8C0A0915870}">
      <dgm:prSet/>
      <dgm:spPr/>
      <dgm:t>
        <a:bodyPr/>
        <a:lstStyle/>
        <a:p>
          <a:endParaRPr lang="pt-BR"/>
        </a:p>
      </dgm:t>
    </dgm:pt>
    <dgm:pt modelId="{657E64D3-8F1A-4022-B154-9BB6E48812D1}" type="sibTrans" cxnId="{1E936D82-7CD3-4D4C-B774-F8C0A0915870}">
      <dgm:prSet/>
      <dgm:spPr/>
      <dgm:t>
        <a:bodyPr/>
        <a:lstStyle/>
        <a:p>
          <a:endParaRPr lang="pt-BR"/>
        </a:p>
      </dgm:t>
    </dgm:pt>
    <dgm:pt modelId="{3D8174D9-2B8C-4CBB-A9F5-5572D25D5761}">
      <dgm:prSet phldrT="[Texto]"/>
      <dgm:spPr/>
      <dgm:t>
        <a:bodyPr/>
        <a:lstStyle/>
        <a:p>
          <a:r>
            <a:rPr lang="pt-BR" dirty="0" smtClean="0"/>
            <a:t>Gestão do Projeto</a:t>
          </a:r>
          <a:endParaRPr lang="pt-BR" dirty="0"/>
        </a:p>
      </dgm:t>
    </dgm:pt>
    <dgm:pt modelId="{FC946FF3-AD76-40E3-B5DF-15539B8F3318}" type="parTrans" cxnId="{FACA9FD7-CB8A-40D0-B096-1BD661754DD3}">
      <dgm:prSet/>
      <dgm:spPr/>
      <dgm:t>
        <a:bodyPr/>
        <a:lstStyle/>
        <a:p>
          <a:endParaRPr lang="pt-BR"/>
        </a:p>
      </dgm:t>
    </dgm:pt>
    <dgm:pt modelId="{85D5FD17-1545-4A3C-A247-1D8F0D096CE4}" type="sibTrans" cxnId="{FACA9FD7-CB8A-40D0-B096-1BD661754DD3}">
      <dgm:prSet/>
      <dgm:spPr/>
      <dgm:t>
        <a:bodyPr/>
        <a:lstStyle/>
        <a:p>
          <a:endParaRPr lang="pt-BR"/>
        </a:p>
      </dgm:t>
    </dgm:pt>
    <dgm:pt modelId="{2B4DB29B-10CB-4C17-BBCB-042E2E42848F}">
      <dgm:prSet phldrT="[Texto]"/>
      <dgm:spPr/>
      <dgm:t>
        <a:bodyPr/>
        <a:lstStyle/>
        <a:p>
          <a:r>
            <a:rPr lang="pt-BR" dirty="0" smtClean="0"/>
            <a:t>Criação Portal</a:t>
          </a:r>
          <a:endParaRPr lang="pt-BR" dirty="0"/>
        </a:p>
      </dgm:t>
    </dgm:pt>
    <dgm:pt modelId="{FCDC6BF2-9EC6-4F30-AB83-D1113AB337D9}" type="parTrans" cxnId="{AA0FFDC4-D9B6-4BD2-A401-768926EA4632}">
      <dgm:prSet/>
      <dgm:spPr/>
      <dgm:t>
        <a:bodyPr/>
        <a:lstStyle/>
        <a:p>
          <a:endParaRPr lang="pt-BR"/>
        </a:p>
      </dgm:t>
    </dgm:pt>
    <dgm:pt modelId="{A2CF64E8-6F46-4B74-A406-93D1CE47285D}" type="sibTrans" cxnId="{AA0FFDC4-D9B6-4BD2-A401-768926EA4632}">
      <dgm:prSet/>
      <dgm:spPr/>
      <dgm:t>
        <a:bodyPr/>
        <a:lstStyle/>
        <a:p>
          <a:endParaRPr lang="pt-BR"/>
        </a:p>
      </dgm:t>
    </dgm:pt>
    <dgm:pt modelId="{E262614B-91C0-4B1E-A817-B5C6122A2889}">
      <dgm:prSet phldrT="[Texto]"/>
      <dgm:spPr/>
      <dgm:t>
        <a:bodyPr/>
        <a:lstStyle/>
        <a:p>
          <a:r>
            <a:rPr lang="pt-BR" dirty="0" smtClean="0"/>
            <a:t>Ambiente EAD</a:t>
          </a:r>
          <a:endParaRPr lang="pt-BR" dirty="0"/>
        </a:p>
      </dgm:t>
    </dgm:pt>
    <dgm:pt modelId="{A02D8C47-D2A8-46A2-8CAC-D54342A9747F}" type="parTrans" cxnId="{546A1894-A277-4827-B0F4-66DF1B695EE6}">
      <dgm:prSet/>
      <dgm:spPr/>
      <dgm:t>
        <a:bodyPr/>
        <a:lstStyle/>
        <a:p>
          <a:endParaRPr lang="pt-BR"/>
        </a:p>
      </dgm:t>
    </dgm:pt>
    <dgm:pt modelId="{FF42E391-FE47-465D-A37C-EFAE9660EE6C}" type="sibTrans" cxnId="{546A1894-A277-4827-B0F4-66DF1B695EE6}">
      <dgm:prSet/>
      <dgm:spPr/>
      <dgm:t>
        <a:bodyPr/>
        <a:lstStyle/>
        <a:p>
          <a:endParaRPr lang="pt-BR"/>
        </a:p>
      </dgm:t>
    </dgm:pt>
    <dgm:pt modelId="{8A34E7AB-EA37-4571-AC10-B27EDE00DB49}">
      <dgm:prSet phldrT="[Texto]"/>
      <dgm:spPr/>
      <dgm:t>
        <a:bodyPr/>
        <a:lstStyle/>
        <a:p>
          <a:r>
            <a:rPr lang="pt-BR" dirty="0" smtClean="0"/>
            <a:t>Implantação</a:t>
          </a:r>
          <a:endParaRPr lang="pt-BR" dirty="0"/>
        </a:p>
      </dgm:t>
    </dgm:pt>
    <dgm:pt modelId="{2DC0A404-0086-40A8-A8E7-AEDDA2EBE0FD}" type="parTrans" cxnId="{DF1A0673-99D8-4C49-B412-E33CA02F1DB7}">
      <dgm:prSet/>
      <dgm:spPr/>
      <dgm:t>
        <a:bodyPr/>
        <a:lstStyle/>
        <a:p>
          <a:endParaRPr lang="pt-BR"/>
        </a:p>
      </dgm:t>
    </dgm:pt>
    <dgm:pt modelId="{CF4A2194-875F-47A5-9DE4-9DF14CAA46FE}" type="sibTrans" cxnId="{DF1A0673-99D8-4C49-B412-E33CA02F1DB7}">
      <dgm:prSet/>
      <dgm:spPr/>
      <dgm:t>
        <a:bodyPr/>
        <a:lstStyle/>
        <a:p>
          <a:endParaRPr lang="pt-BR"/>
        </a:p>
      </dgm:t>
    </dgm:pt>
    <dgm:pt modelId="{2BDF370C-8D91-488E-BF1F-2A7BD429B8E1}">
      <dgm:prSet phldrT="[Texto]"/>
      <dgm:spPr/>
      <dgm:t>
        <a:bodyPr/>
        <a:lstStyle/>
        <a:p>
          <a:r>
            <a:rPr lang="pt-BR" dirty="0" smtClean="0"/>
            <a:t>Criação do TAP e EAP (17/04/2015)</a:t>
          </a:r>
          <a:endParaRPr lang="pt-BR" dirty="0"/>
        </a:p>
      </dgm:t>
    </dgm:pt>
    <dgm:pt modelId="{0F502626-45B9-4428-B109-8E690688B6BD}" type="parTrans" cxnId="{BFEC812E-6382-490D-8C6F-21DA188BD957}">
      <dgm:prSet/>
      <dgm:spPr/>
      <dgm:t>
        <a:bodyPr/>
        <a:lstStyle/>
        <a:p>
          <a:endParaRPr lang="pt-BR"/>
        </a:p>
      </dgm:t>
    </dgm:pt>
    <dgm:pt modelId="{CFB603E4-AC95-4378-A2E1-0CD57D0AB4D4}" type="sibTrans" cxnId="{BFEC812E-6382-490D-8C6F-21DA188BD957}">
      <dgm:prSet/>
      <dgm:spPr/>
      <dgm:t>
        <a:bodyPr/>
        <a:lstStyle/>
        <a:p>
          <a:endParaRPr lang="pt-BR"/>
        </a:p>
      </dgm:t>
    </dgm:pt>
    <dgm:pt modelId="{B01101E3-78E5-40FA-A2A1-E505CE964FDE}">
      <dgm:prSet phldrT="[Texto]"/>
      <dgm:spPr/>
      <dgm:t>
        <a:bodyPr/>
        <a:lstStyle/>
        <a:p>
          <a:r>
            <a:rPr lang="pt-BR" dirty="0" smtClean="0"/>
            <a:t>Definição da Equipe (17/04/2015)</a:t>
          </a:r>
          <a:endParaRPr lang="pt-BR" dirty="0"/>
        </a:p>
      </dgm:t>
    </dgm:pt>
    <dgm:pt modelId="{21C8C960-68A1-4360-A2CA-E5D087B11F1B}" type="parTrans" cxnId="{6789FFBA-FF13-492A-BC86-2D09CCF984AB}">
      <dgm:prSet/>
      <dgm:spPr/>
      <dgm:t>
        <a:bodyPr/>
        <a:lstStyle/>
        <a:p>
          <a:endParaRPr lang="pt-BR"/>
        </a:p>
      </dgm:t>
    </dgm:pt>
    <dgm:pt modelId="{AAFD4DDC-C3AE-4A99-85E9-C1CE6505F916}" type="sibTrans" cxnId="{6789FFBA-FF13-492A-BC86-2D09CCF984AB}">
      <dgm:prSet/>
      <dgm:spPr/>
      <dgm:t>
        <a:bodyPr/>
        <a:lstStyle/>
        <a:p>
          <a:endParaRPr lang="pt-BR"/>
        </a:p>
      </dgm:t>
    </dgm:pt>
    <dgm:pt modelId="{831F7982-968B-4F00-A740-AC8F8E3CE7A5}">
      <dgm:prSet phldrT="[Texto]"/>
      <dgm:spPr/>
      <dgm:t>
        <a:bodyPr/>
        <a:lstStyle/>
        <a:p>
          <a:r>
            <a:rPr lang="pt-BR" dirty="0" smtClean="0"/>
            <a:t>Acompanhamento do Projeto</a:t>
          </a:r>
          <a:endParaRPr lang="pt-BR" dirty="0"/>
        </a:p>
      </dgm:t>
    </dgm:pt>
    <dgm:pt modelId="{EEE74E1D-E958-4E79-A042-9B75B7A4E9BF}" type="parTrans" cxnId="{BB4FA032-719D-46E9-80DB-01A24F5A0D8E}">
      <dgm:prSet/>
      <dgm:spPr/>
      <dgm:t>
        <a:bodyPr/>
        <a:lstStyle/>
        <a:p>
          <a:endParaRPr lang="pt-BR"/>
        </a:p>
      </dgm:t>
    </dgm:pt>
    <dgm:pt modelId="{7D0C5AD2-06EA-4FE5-88FB-0782FB657371}" type="sibTrans" cxnId="{BB4FA032-719D-46E9-80DB-01A24F5A0D8E}">
      <dgm:prSet/>
      <dgm:spPr/>
      <dgm:t>
        <a:bodyPr/>
        <a:lstStyle/>
        <a:p>
          <a:endParaRPr lang="pt-BR"/>
        </a:p>
      </dgm:t>
    </dgm:pt>
    <dgm:pt modelId="{EC312766-B2EF-4499-A2B1-FADAE240E668}">
      <dgm:prSet phldrT="[Texto]"/>
      <dgm:spPr/>
      <dgm:t>
        <a:bodyPr/>
        <a:lstStyle/>
        <a:p>
          <a:r>
            <a:rPr lang="pt-BR" dirty="0" smtClean="0"/>
            <a:t>Definição dos Recursos</a:t>
          </a:r>
          <a:endParaRPr lang="pt-BR" dirty="0"/>
        </a:p>
      </dgm:t>
    </dgm:pt>
    <dgm:pt modelId="{7593A006-90E8-4F04-8747-01A68DC266EC}" type="parTrans" cxnId="{44B3E7E3-1808-47A3-858B-A5059BA2D558}">
      <dgm:prSet/>
      <dgm:spPr/>
      <dgm:t>
        <a:bodyPr/>
        <a:lstStyle/>
        <a:p>
          <a:endParaRPr lang="pt-BR"/>
        </a:p>
      </dgm:t>
    </dgm:pt>
    <dgm:pt modelId="{D062DA9C-1CE2-4D61-9DFC-DD25FCA13444}" type="sibTrans" cxnId="{44B3E7E3-1808-47A3-858B-A5059BA2D558}">
      <dgm:prSet/>
      <dgm:spPr/>
      <dgm:t>
        <a:bodyPr/>
        <a:lstStyle/>
        <a:p>
          <a:endParaRPr lang="pt-BR"/>
        </a:p>
      </dgm:t>
    </dgm:pt>
    <dgm:pt modelId="{6EBBAF6B-96C1-4D0D-B451-2D0A627B4379}">
      <dgm:prSet phldrT="[Texto]"/>
      <dgm:spPr/>
      <dgm:t>
        <a:bodyPr/>
        <a:lstStyle/>
        <a:p>
          <a:r>
            <a:rPr lang="pt-BR" dirty="0" smtClean="0"/>
            <a:t>Definição do Layout</a:t>
          </a:r>
          <a:endParaRPr lang="pt-BR" dirty="0"/>
        </a:p>
      </dgm:t>
    </dgm:pt>
    <dgm:pt modelId="{A32D5E62-2CB9-4396-A58D-2EF5743FFF75}" type="parTrans" cxnId="{D111D55F-4E65-4DC3-A192-803F9789A57A}">
      <dgm:prSet/>
      <dgm:spPr/>
      <dgm:t>
        <a:bodyPr/>
        <a:lstStyle/>
        <a:p>
          <a:endParaRPr lang="pt-BR"/>
        </a:p>
      </dgm:t>
    </dgm:pt>
    <dgm:pt modelId="{F6EE9EFD-AAB0-43E2-B2E1-9441EF77C3A6}" type="sibTrans" cxnId="{D111D55F-4E65-4DC3-A192-803F9789A57A}">
      <dgm:prSet/>
      <dgm:spPr/>
      <dgm:t>
        <a:bodyPr/>
        <a:lstStyle/>
        <a:p>
          <a:endParaRPr lang="pt-BR"/>
        </a:p>
      </dgm:t>
    </dgm:pt>
    <dgm:pt modelId="{7D41F84B-FA0A-42AA-942E-E11DE8352697}">
      <dgm:prSet phldrT="[Texto]"/>
      <dgm:spPr/>
      <dgm:t>
        <a:bodyPr/>
        <a:lstStyle/>
        <a:p>
          <a:r>
            <a:rPr lang="pt-BR" dirty="0" smtClean="0"/>
            <a:t>Definição da Equipe de Desenvolvimento (Central IT)</a:t>
          </a:r>
          <a:endParaRPr lang="pt-BR" dirty="0"/>
        </a:p>
      </dgm:t>
    </dgm:pt>
    <dgm:pt modelId="{76C7A904-A924-4110-AE2C-2D9456F5EAE6}" type="parTrans" cxnId="{87802E6B-56DC-4141-A3A0-B71CA7973198}">
      <dgm:prSet/>
      <dgm:spPr/>
      <dgm:t>
        <a:bodyPr/>
        <a:lstStyle/>
        <a:p>
          <a:endParaRPr lang="pt-BR"/>
        </a:p>
      </dgm:t>
    </dgm:pt>
    <dgm:pt modelId="{43EA22A4-CB92-4EE2-9E01-6F28331E03CF}" type="sibTrans" cxnId="{87802E6B-56DC-4141-A3A0-B71CA7973198}">
      <dgm:prSet/>
      <dgm:spPr/>
      <dgm:t>
        <a:bodyPr/>
        <a:lstStyle/>
        <a:p>
          <a:endParaRPr lang="pt-BR"/>
        </a:p>
      </dgm:t>
    </dgm:pt>
    <dgm:pt modelId="{7675BDB3-2335-40F1-B435-E907AF7CED78}">
      <dgm:prSet phldrT="[Texto]"/>
      <dgm:spPr/>
      <dgm:t>
        <a:bodyPr/>
        <a:lstStyle/>
        <a:p>
          <a:r>
            <a:rPr lang="pt-BR" dirty="0" smtClean="0"/>
            <a:t>Acompanhamento</a:t>
          </a:r>
          <a:endParaRPr lang="pt-BR" dirty="0"/>
        </a:p>
      </dgm:t>
    </dgm:pt>
    <dgm:pt modelId="{324FF692-96D3-4781-A0DB-202822B6F3CF}" type="parTrans" cxnId="{A1FC6EE1-FE04-4DA1-9FED-19BA361EEE7A}">
      <dgm:prSet/>
      <dgm:spPr/>
      <dgm:t>
        <a:bodyPr/>
        <a:lstStyle/>
        <a:p>
          <a:endParaRPr lang="pt-BR"/>
        </a:p>
      </dgm:t>
    </dgm:pt>
    <dgm:pt modelId="{CEC08FC1-2C35-4148-9F9B-A1DF8AF57F16}" type="sibTrans" cxnId="{A1FC6EE1-FE04-4DA1-9FED-19BA361EEE7A}">
      <dgm:prSet/>
      <dgm:spPr/>
      <dgm:t>
        <a:bodyPr/>
        <a:lstStyle/>
        <a:p>
          <a:endParaRPr lang="pt-BR"/>
        </a:p>
      </dgm:t>
    </dgm:pt>
    <dgm:pt modelId="{2A7ADBF7-33B0-4EB3-A421-38F0C5D2A667}">
      <dgm:prSet phldrT="[Texto]"/>
      <dgm:spPr/>
      <dgm:t>
        <a:bodyPr/>
        <a:lstStyle/>
        <a:p>
          <a:r>
            <a:rPr lang="pt-BR" dirty="0" smtClean="0"/>
            <a:t>Homologação</a:t>
          </a:r>
          <a:endParaRPr lang="pt-BR" dirty="0"/>
        </a:p>
      </dgm:t>
    </dgm:pt>
    <dgm:pt modelId="{055A1037-14F8-473E-809D-EDBFC9C11EA6}" type="parTrans" cxnId="{1B980444-0B29-41F2-BD3C-8C303BA4840A}">
      <dgm:prSet/>
      <dgm:spPr/>
      <dgm:t>
        <a:bodyPr/>
        <a:lstStyle/>
        <a:p>
          <a:endParaRPr lang="pt-BR"/>
        </a:p>
      </dgm:t>
    </dgm:pt>
    <dgm:pt modelId="{69D570AD-9E8B-4544-8AE8-3563B47C18B9}" type="sibTrans" cxnId="{1B980444-0B29-41F2-BD3C-8C303BA4840A}">
      <dgm:prSet/>
      <dgm:spPr/>
      <dgm:t>
        <a:bodyPr/>
        <a:lstStyle/>
        <a:p>
          <a:endParaRPr lang="pt-BR"/>
        </a:p>
      </dgm:t>
    </dgm:pt>
    <dgm:pt modelId="{63F4DC3D-09DF-49CE-9CA4-07434443B84D}">
      <dgm:prSet phldrT="[Texto]"/>
      <dgm:spPr/>
      <dgm:t>
        <a:bodyPr/>
        <a:lstStyle/>
        <a:p>
          <a:r>
            <a:rPr lang="pt-BR" dirty="0" smtClean="0"/>
            <a:t>Produção de Conteúdo</a:t>
          </a:r>
          <a:endParaRPr lang="pt-BR" dirty="0"/>
        </a:p>
      </dgm:t>
    </dgm:pt>
    <dgm:pt modelId="{738E8879-E7F6-419A-92FC-90C96F39919F}" type="parTrans" cxnId="{D58A467C-ECB8-4323-A293-79810158A879}">
      <dgm:prSet/>
      <dgm:spPr/>
      <dgm:t>
        <a:bodyPr/>
        <a:lstStyle/>
        <a:p>
          <a:endParaRPr lang="pt-BR"/>
        </a:p>
      </dgm:t>
    </dgm:pt>
    <dgm:pt modelId="{C3D98504-28F8-40EE-953B-68E08F2E82E7}" type="sibTrans" cxnId="{D58A467C-ECB8-4323-A293-79810158A879}">
      <dgm:prSet/>
      <dgm:spPr/>
      <dgm:t>
        <a:bodyPr/>
        <a:lstStyle/>
        <a:p>
          <a:endParaRPr lang="pt-BR"/>
        </a:p>
      </dgm:t>
    </dgm:pt>
    <dgm:pt modelId="{A787FCAA-B6BA-41CB-90D8-15092F98D36C}">
      <dgm:prSet phldrT="[Texto]"/>
      <dgm:spPr/>
      <dgm:t>
        <a:bodyPr/>
        <a:lstStyle/>
        <a:p>
          <a:r>
            <a:rPr lang="pt-BR" dirty="0" smtClean="0"/>
            <a:t>Preparação Servidor</a:t>
          </a:r>
          <a:endParaRPr lang="pt-BR" dirty="0"/>
        </a:p>
      </dgm:t>
    </dgm:pt>
    <dgm:pt modelId="{FE93D780-C7D8-4CF4-B46F-F2E6304FA30B}" type="parTrans" cxnId="{E7554A37-59DC-4722-B9B6-5FFFB616EF8B}">
      <dgm:prSet/>
      <dgm:spPr/>
      <dgm:t>
        <a:bodyPr/>
        <a:lstStyle/>
        <a:p>
          <a:endParaRPr lang="pt-BR"/>
        </a:p>
      </dgm:t>
    </dgm:pt>
    <dgm:pt modelId="{725A8CEE-3A81-4CD7-9C42-E7741EED0D01}" type="sibTrans" cxnId="{E7554A37-59DC-4722-B9B6-5FFFB616EF8B}">
      <dgm:prSet/>
      <dgm:spPr/>
      <dgm:t>
        <a:bodyPr/>
        <a:lstStyle/>
        <a:p>
          <a:endParaRPr lang="pt-BR"/>
        </a:p>
      </dgm:t>
    </dgm:pt>
    <dgm:pt modelId="{5E7E9F64-6CD9-4031-B36A-6242D65DF2C3}">
      <dgm:prSet phldrT="[Texto]"/>
      <dgm:spPr/>
      <dgm:t>
        <a:bodyPr/>
        <a:lstStyle/>
        <a:p>
          <a:r>
            <a:rPr lang="pt-BR" dirty="0" smtClean="0"/>
            <a:t>Implantação da Ferramenta</a:t>
          </a:r>
          <a:endParaRPr lang="pt-BR" dirty="0"/>
        </a:p>
      </dgm:t>
    </dgm:pt>
    <dgm:pt modelId="{311A9489-929E-431D-B026-B483F86BDA1F}" type="parTrans" cxnId="{0EF10636-0203-48C1-94A9-137F592AC0F5}">
      <dgm:prSet/>
      <dgm:spPr/>
      <dgm:t>
        <a:bodyPr/>
        <a:lstStyle/>
        <a:p>
          <a:endParaRPr lang="pt-BR"/>
        </a:p>
      </dgm:t>
    </dgm:pt>
    <dgm:pt modelId="{C95BE54D-4C33-4751-9114-DA50D9A48B17}" type="sibTrans" cxnId="{0EF10636-0203-48C1-94A9-137F592AC0F5}">
      <dgm:prSet/>
      <dgm:spPr/>
      <dgm:t>
        <a:bodyPr/>
        <a:lstStyle/>
        <a:p>
          <a:endParaRPr lang="pt-BR"/>
        </a:p>
      </dgm:t>
    </dgm:pt>
    <dgm:pt modelId="{455065F9-5095-4FFE-AAA6-9E56A4C0E781}">
      <dgm:prSet phldrT="[Texto]"/>
      <dgm:spPr/>
      <dgm:t>
        <a:bodyPr/>
        <a:lstStyle/>
        <a:p>
          <a:r>
            <a:rPr lang="pt-BR" dirty="0" smtClean="0"/>
            <a:t>Definição de Layout</a:t>
          </a:r>
          <a:endParaRPr lang="pt-BR" dirty="0"/>
        </a:p>
      </dgm:t>
    </dgm:pt>
    <dgm:pt modelId="{FFC115D1-FDFD-4749-B03A-1E838F49C0EC}" type="parTrans" cxnId="{417602CB-6582-4C53-AC3D-1ECB8DD9EF08}">
      <dgm:prSet/>
      <dgm:spPr/>
      <dgm:t>
        <a:bodyPr/>
        <a:lstStyle/>
        <a:p>
          <a:endParaRPr lang="pt-BR"/>
        </a:p>
      </dgm:t>
    </dgm:pt>
    <dgm:pt modelId="{9E663D60-1CD6-4C00-80D8-91489A34B892}" type="sibTrans" cxnId="{417602CB-6582-4C53-AC3D-1ECB8DD9EF08}">
      <dgm:prSet/>
      <dgm:spPr/>
      <dgm:t>
        <a:bodyPr/>
        <a:lstStyle/>
        <a:p>
          <a:endParaRPr lang="pt-BR"/>
        </a:p>
      </dgm:t>
    </dgm:pt>
    <dgm:pt modelId="{9D85883F-8CB5-4BA9-A42B-B9BCE6231A74}">
      <dgm:prSet phldrT="[Texto]"/>
      <dgm:spPr/>
      <dgm:t>
        <a:bodyPr/>
        <a:lstStyle/>
        <a:p>
          <a:r>
            <a:rPr lang="pt-BR" dirty="0" smtClean="0"/>
            <a:t>Criação de Padrão e Migração de Usuários</a:t>
          </a:r>
          <a:endParaRPr lang="pt-BR" dirty="0"/>
        </a:p>
      </dgm:t>
    </dgm:pt>
    <dgm:pt modelId="{0F1CB486-3F5B-4615-A655-E3EE0584DE67}" type="parTrans" cxnId="{60937E48-5B25-4D56-B1D7-E1BDE3ED11CC}">
      <dgm:prSet/>
      <dgm:spPr/>
      <dgm:t>
        <a:bodyPr/>
        <a:lstStyle/>
        <a:p>
          <a:endParaRPr lang="pt-BR"/>
        </a:p>
      </dgm:t>
    </dgm:pt>
    <dgm:pt modelId="{44D1C201-858D-4F33-AFD2-8F6640201E4E}" type="sibTrans" cxnId="{60937E48-5B25-4D56-B1D7-E1BDE3ED11CC}">
      <dgm:prSet/>
      <dgm:spPr/>
      <dgm:t>
        <a:bodyPr/>
        <a:lstStyle/>
        <a:p>
          <a:endParaRPr lang="pt-BR"/>
        </a:p>
      </dgm:t>
    </dgm:pt>
    <dgm:pt modelId="{ED78B109-BC69-4A36-8376-7CFD66AFC168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7A26846D-91E5-4A28-8D0D-9F2EA6662E1F}" type="parTrans" cxnId="{0F6CE934-2840-4886-B632-5AADC8EA1651}">
      <dgm:prSet/>
      <dgm:spPr/>
      <dgm:t>
        <a:bodyPr/>
        <a:lstStyle/>
        <a:p>
          <a:endParaRPr lang="pt-BR"/>
        </a:p>
      </dgm:t>
    </dgm:pt>
    <dgm:pt modelId="{6A221449-0D90-469C-BCA4-87673547BA25}" type="sibTrans" cxnId="{0F6CE934-2840-4886-B632-5AADC8EA1651}">
      <dgm:prSet/>
      <dgm:spPr/>
      <dgm:t>
        <a:bodyPr/>
        <a:lstStyle/>
        <a:p>
          <a:endParaRPr lang="pt-BR"/>
        </a:p>
      </dgm:t>
    </dgm:pt>
    <dgm:pt modelId="{7F3CDB81-1470-4EC7-9CA8-3F54B916FDF0}">
      <dgm:prSet phldrT="[Texto]"/>
      <dgm:spPr/>
      <dgm:t>
        <a:bodyPr/>
        <a:lstStyle/>
        <a:p>
          <a:r>
            <a:rPr lang="pt-BR" dirty="0" smtClean="0"/>
            <a:t>Homologação</a:t>
          </a:r>
          <a:endParaRPr lang="pt-BR" dirty="0"/>
        </a:p>
      </dgm:t>
    </dgm:pt>
    <dgm:pt modelId="{40080705-00C5-413D-BB71-5CBA025A9A49}" type="parTrans" cxnId="{ED15EC86-D4EA-47C6-9FA5-50BD9F661C96}">
      <dgm:prSet/>
      <dgm:spPr/>
      <dgm:t>
        <a:bodyPr/>
        <a:lstStyle/>
        <a:p>
          <a:endParaRPr lang="pt-BR"/>
        </a:p>
      </dgm:t>
    </dgm:pt>
    <dgm:pt modelId="{1DB5A04F-52FB-456B-B053-DC6710E85FCE}" type="sibTrans" cxnId="{ED15EC86-D4EA-47C6-9FA5-50BD9F661C96}">
      <dgm:prSet/>
      <dgm:spPr/>
      <dgm:t>
        <a:bodyPr/>
        <a:lstStyle/>
        <a:p>
          <a:endParaRPr lang="pt-BR"/>
        </a:p>
      </dgm:t>
    </dgm:pt>
    <dgm:pt modelId="{41EC41D1-5825-4492-BC9F-948636DE99AA}">
      <dgm:prSet phldrT="[Texto]"/>
      <dgm:spPr/>
      <dgm:t>
        <a:bodyPr/>
        <a:lstStyle/>
        <a:p>
          <a:r>
            <a:rPr lang="pt-BR" dirty="0" smtClean="0"/>
            <a:t>Treinamento da equipe gestora</a:t>
          </a:r>
          <a:endParaRPr lang="pt-BR" dirty="0"/>
        </a:p>
      </dgm:t>
    </dgm:pt>
    <dgm:pt modelId="{8CEB6001-D1CE-4EFA-ABC6-5992128818AB}" type="parTrans" cxnId="{F966CCC5-6778-479C-B59C-B1CA85164546}">
      <dgm:prSet/>
      <dgm:spPr/>
      <dgm:t>
        <a:bodyPr/>
        <a:lstStyle/>
        <a:p>
          <a:endParaRPr lang="pt-BR"/>
        </a:p>
      </dgm:t>
    </dgm:pt>
    <dgm:pt modelId="{F47CDE75-7581-4F07-88A6-821440909997}" type="sibTrans" cxnId="{F966CCC5-6778-479C-B59C-B1CA85164546}">
      <dgm:prSet/>
      <dgm:spPr/>
      <dgm:t>
        <a:bodyPr/>
        <a:lstStyle/>
        <a:p>
          <a:endParaRPr lang="pt-BR"/>
        </a:p>
      </dgm:t>
    </dgm:pt>
    <dgm:pt modelId="{81335C35-9352-4864-9EFF-7139E9A823A8}">
      <dgm:prSet phldrT="[Texto]"/>
      <dgm:spPr/>
      <dgm:t>
        <a:bodyPr/>
        <a:lstStyle/>
        <a:p>
          <a:r>
            <a:rPr lang="pt-BR" dirty="0" smtClean="0"/>
            <a:t>Criação de primeiros cursos</a:t>
          </a:r>
          <a:endParaRPr lang="pt-BR" dirty="0"/>
        </a:p>
      </dgm:t>
    </dgm:pt>
    <dgm:pt modelId="{E9FC22D3-8B1B-488E-864E-0B31DE5F9A45}" type="parTrans" cxnId="{A29F69F8-A4CC-43BE-AD73-5B3CB6F5241E}">
      <dgm:prSet/>
      <dgm:spPr/>
      <dgm:t>
        <a:bodyPr/>
        <a:lstStyle/>
        <a:p>
          <a:endParaRPr lang="pt-BR"/>
        </a:p>
      </dgm:t>
    </dgm:pt>
    <dgm:pt modelId="{C39AE913-716B-4B90-9218-A3E3329935E0}" type="sibTrans" cxnId="{A29F69F8-A4CC-43BE-AD73-5B3CB6F5241E}">
      <dgm:prSet/>
      <dgm:spPr/>
      <dgm:t>
        <a:bodyPr/>
        <a:lstStyle/>
        <a:p>
          <a:endParaRPr lang="pt-BR"/>
        </a:p>
      </dgm:t>
    </dgm:pt>
    <dgm:pt modelId="{D2B47944-E00E-416D-B973-057A29BF02B7}">
      <dgm:prSet phldrT="[Texto]"/>
      <dgm:spPr/>
      <dgm:t>
        <a:bodyPr/>
        <a:lstStyle/>
        <a:p>
          <a:r>
            <a:rPr lang="pt-BR" dirty="0" smtClean="0"/>
            <a:t>Alimentação de conteúdo do portal</a:t>
          </a:r>
          <a:endParaRPr lang="pt-BR" dirty="0"/>
        </a:p>
      </dgm:t>
    </dgm:pt>
    <dgm:pt modelId="{C149E200-B077-4180-BB21-0930D8351DBC}" type="parTrans" cxnId="{59C3CF48-D893-4069-BC49-4AE71547FC28}">
      <dgm:prSet/>
      <dgm:spPr/>
      <dgm:t>
        <a:bodyPr/>
        <a:lstStyle/>
        <a:p>
          <a:endParaRPr lang="pt-BR"/>
        </a:p>
      </dgm:t>
    </dgm:pt>
    <dgm:pt modelId="{BB910DD6-2B93-4905-875A-B987185C8AED}" type="sibTrans" cxnId="{59C3CF48-D893-4069-BC49-4AE71547FC28}">
      <dgm:prSet/>
      <dgm:spPr/>
      <dgm:t>
        <a:bodyPr/>
        <a:lstStyle/>
        <a:p>
          <a:endParaRPr lang="pt-BR"/>
        </a:p>
      </dgm:t>
    </dgm:pt>
    <dgm:pt modelId="{A2A9863A-FF53-40C8-BA2C-03C2DB679340}" type="pres">
      <dgm:prSet presAssocID="{2C9042A6-1842-4196-BA95-DB31173A7F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69EEF4-C413-45AC-8810-C4D9D3DA7407}" type="pres">
      <dgm:prSet presAssocID="{C6300148-68CF-4272-850A-D0514900BE87}" presName="hierRoot1" presStyleCnt="0">
        <dgm:presLayoutVars>
          <dgm:hierBranch val="init"/>
        </dgm:presLayoutVars>
      </dgm:prSet>
      <dgm:spPr/>
    </dgm:pt>
    <dgm:pt modelId="{B74CCFC1-CDFC-467D-8EEA-452DF5EFCAD7}" type="pres">
      <dgm:prSet presAssocID="{C6300148-68CF-4272-850A-D0514900BE87}" presName="rootComposite1" presStyleCnt="0"/>
      <dgm:spPr/>
    </dgm:pt>
    <dgm:pt modelId="{6D8730D0-6A37-4520-92EA-9CFEA8D6E6D5}" type="pres">
      <dgm:prSet presAssocID="{C6300148-68CF-4272-850A-D0514900BE8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DD997C-2505-453B-A282-93D7EC74471F}" type="pres">
      <dgm:prSet presAssocID="{C6300148-68CF-4272-850A-D0514900BE87}" presName="rootConnector1" presStyleLbl="node1" presStyleIdx="0" presStyleCnt="0"/>
      <dgm:spPr/>
    </dgm:pt>
    <dgm:pt modelId="{F4494D52-471D-4CC0-9E39-87AC8B08578A}" type="pres">
      <dgm:prSet presAssocID="{C6300148-68CF-4272-850A-D0514900BE87}" presName="hierChild2" presStyleCnt="0"/>
      <dgm:spPr/>
    </dgm:pt>
    <dgm:pt modelId="{01B461ED-E888-41BF-89E8-B8ADA0B5DB52}" type="pres">
      <dgm:prSet presAssocID="{FC946FF3-AD76-40E3-B5DF-15539B8F3318}" presName="Name37" presStyleLbl="parChTrans1D2" presStyleIdx="0" presStyleCnt="4"/>
      <dgm:spPr/>
    </dgm:pt>
    <dgm:pt modelId="{0E61E05A-AF66-4C81-B9A9-B8E4A19E27C5}" type="pres">
      <dgm:prSet presAssocID="{3D8174D9-2B8C-4CBB-A9F5-5572D25D5761}" presName="hierRoot2" presStyleCnt="0">
        <dgm:presLayoutVars>
          <dgm:hierBranch val="init"/>
        </dgm:presLayoutVars>
      </dgm:prSet>
      <dgm:spPr/>
    </dgm:pt>
    <dgm:pt modelId="{BF407DEF-9ABB-42A7-91BA-6349D7C54277}" type="pres">
      <dgm:prSet presAssocID="{3D8174D9-2B8C-4CBB-A9F5-5572D25D5761}" presName="rootComposite" presStyleCnt="0"/>
      <dgm:spPr/>
    </dgm:pt>
    <dgm:pt modelId="{87B97107-8151-4CE5-985A-E639DE59BB79}" type="pres">
      <dgm:prSet presAssocID="{3D8174D9-2B8C-4CBB-A9F5-5572D25D576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825119-9652-4C2B-A16D-4F6215136087}" type="pres">
      <dgm:prSet presAssocID="{3D8174D9-2B8C-4CBB-A9F5-5572D25D5761}" presName="rootConnector" presStyleLbl="node2" presStyleIdx="0" presStyleCnt="4"/>
      <dgm:spPr/>
    </dgm:pt>
    <dgm:pt modelId="{9423E890-94DC-4EB9-9FFE-1859AD08FFCE}" type="pres">
      <dgm:prSet presAssocID="{3D8174D9-2B8C-4CBB-A9F5-5572D25D5761}" presName="hierChild4" presStyleCnt="0"/>
      <dgm:spPr/>
    </dgm:pt>
    <dgm:pt modelId="{F2382792-7078-4419-B690-520FB90DAE84}" type="pres">
      <dgm:prSet presAssocID="{0F502626-45B9-4428-B109-8E690688B6BD}" presName="Name37" presStyleLbl="parChTrans1D3" presStyleIdx="0" presStyleCnt="18"/>
      <dgm:spPr/>
    </dgm:pt>
    <dgm:pt modelId="{2BC91472-A03E-4E01-BEE1-2689AD889FE2}" type="pres">
      <dgm:prSet presAssocID="{2BDF370C-8D91-488E-BF1F-2A7BD429B8E1}" presName="hierRoot2" presStyleCnt="0">
        <dgm:presLayoutVars>
          <dgm:hierBranch val="init"/>
        </dgm:presLayoutVars>
      </dgm:prSet>
      <dgm:spPr/>
    </dgm:pt>
    <dgm:pt modelId="{E30370DC-D88A-47EC-AD69-A951B59C9B06}" type="pres">
      <dgm:prSet presAssocID="{2BDF370C-8D91-488E-BF1F-2A7BD429B8E1}" presName="rootComposite" presStyleCnt="0"/>
      <dgm:spPr/>
    </dgm:pt>
    <dgm:pt modelId="{C85566C7-3BB9-4F06-B7F1-7BEC5AAE45BA}" type="pres">
      <dgm:prSet presAssocID="{2BDF370C-8D91-488E-BF1F-2A7BD429B8E1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7A7A9A-4E80-4EFC-ADB8-92DB35D17787}" type="pres">
      <dgm:prSet presAssocID="{2BDF370C-8D91-488E-BF1F-2A7BD429B8E1}" presName="rootConnector" presStyleLbl="node3" presStyleIdx="0" presStyleCnt="18"/>
      <dgm:spPr/>
    </dgm:pt>
    <dgm:pt modelId="{8D6D85FB-DC6A-49F9-BD8E-F36D95E9DDA9}" type="pres">
      <dgm:prSet presAssocID="{2BDF370C-8D91-488E-BF1F-2A7BD429B8E1}" presName="hierChild4" presStyleCnt="0"/>
      <dgm:spPr/>
    </dgm:pt>
    <dgm:pt modelId="{29E238BB-0036-4F88-9384-74EC59B68182}" type="pres">
      <dgm:prSet presAssocID="{2BDF370C-8D91-488E-BF1F-2A7BD429B8E1}" presName="hierChild5" presStyleCnt="0"/>
      <dgm:spPr/>
    </dgm:pt>
    <dgm:pt modelId="{24D1513C-C491-4B8B-897F-23E8736C4B98}" type="pres">
      <dgm:prSet presAssocID="{21C8C960-68A1-4360-A2CA-E5D087B11F1B}" presName="Name37" presStyleLbl="parChTrans1D3" presStyleIdx="1" presStyleCnt="18"/>
      <dgm:spPr/>
    </dgm:pt>
    <dgm:pt modelId="{1776F22F-9C7F-4CE3-B3F8-8A4DE7A02C6B}" type="pres">
      <dgm:prSet presAssocID="{B01101E3-78E5-40FA-A2A1-E505CE964FDE}" presName="hierRoot2" presStyleCnt="0">
        <dgm:presLayoutVars>
          <dgm:hierBranch val="init"/>
        </dgm:presLayoutVars>
      </dgm:prSet>
      <dgm:spPr/>
    </dgm:pt>
    <dgm:pt modelId="{9DADF41A-BAC8-47CC-9ACB-26BFA60FB1CE}" type="pres">
      <dgm:prSet presAssocID="{B01101E3-78E5-40FA-A2A1-E505CE964FDE}" presName="rootComposite" presStyleCnt="0"/>
      <dgm:spPr/>
    </dgm:pt>
    <dgm:pt modelId="{D2C44267-B47B-49ED-A16F-437BE287D65F}" type="pres">
      <dgm:prSet presAssocID="{B01101E3-78E5-40FA-A2A1-E505CE964FDE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D9A8A3-F898-43DB-82C3-11F245AF6DDA}" type="pres">
      <dgm:prSet presAssocID="{B01101E3-78E5-40FA-A2A1-E505CE964FDE}" presName="rootConnector" presStyleLbl="node3" presStyleIdx="1" presStyleCnt="18"/>
      <dgm:spPr/>
    </dgm:pt>
    <dgm:pt modelId="{FC7DE2E3-6843-4933-97CA-E7E4B92A0811}" type="pres">
      <dgm:prSet presAssocID="{B01101E3-78E5-40FA-A2A1-E505CE964FDE}" presName="hierChild4" presStyleCnt="0"/>
      <dgm:spPr/>
    </dgm:pt>
    <dgm:pt modelId="{505BB0E0-040E-4AAD-9A1C-C6873BF1D136}" type="pres">
      <dgm:prSet presAssocID="{B01101E3-78E5-40FA-A2A1-E505CE964FDE}" presName="hierChild5" presStyleCnt="0"/>
      <dgm:spPr/>
    </dgm:pt>
    <dgm:pt modelId="{01C29612-7D6A-4C98-99B3-EEF8F2765A13}" type="pres">
      <dgm:prSet presAssocID="{7593A006-90E8-4F04-8747-01A68DC266EC}" presName="Name37" presStyleLbl="parChTrans1D3" presStyleIdx="2" presStyleCnt="18"/>
      <dgm:spPr/>
    </dgm:pt>
    <dgm:pt modelId="{F582C4F0-7D60-428F-B0A1-F41F13CC1BC5}" type="pres">
      <dgm:prSet presAssocID="{EC312766-B2EF-4499-A2B1-FADAE240E668}" presName="hierRoot2" presStyleCnt="0">
        <dgm:presLayoutVars>
          <dgm:hierBranch val="init"/>
        </dgm:presLayoutVars>
      </dgm:prSet>
      <dgm:spPr/>
    </dgm:pt>
    <dgm:pt modelId="{3CD951B3-854F-49E5-83B0-6F8647C50A95}" type="pres">
      <dgm:prSet presAssocID="{EC312766-B2EF-4499-A2B1-FADAE240E668}" presName="rootComposite" presStyleCnt="0"/>
      <dgm:spPr/>
    </dgm:pt>
    <dgm:pt modelId="{6D66825B-B637-44DA-89DE-6A30DD244ADD}" type="pres">
      <dgm:prSet presAssocID="{EC312766-B2EF-4499-A2B1-FADAE240E668}" presName="rootText" presStyleLbl="node3" presStyleIdx="2" presStyleCnt="18">
        <dgm:presLayoutVars>
          <dgm:chPref val="3"/>
        </dgm:presLayoutVars>
      </dgm:prSet>
      <dgm:spPr/>
    </dgm:pt>
    <dgm:pt modelId="{9A9235BE-64C1-42D5-A096-469BC568729E}" type="pres">
      <dgm:prSet presAssocID="{EC312766-B2EF-4499-A2B1-FADAE240E668}" presName="rootConnector" presStyleLbl="node3" presStyleIdx="2" presStyleCnt="18"/>
      <dgm:spPr/>
    </dgm:pt>
    <dgm:pt modelId="{FD3FB803-55F5-453E-B11D-81990667F6CA}" type="pres">
      <dgm:prSet presAssocID="{EC312766-B2EF-4499-A2B1-FADAE240E668}" presName="hierChild4" presStyleCnt="0"/>
      <dgm:spPr/>
    </dgm:pt>
    <dgm:pt modelId="{0B47620E-E582-4A1F-94A6-22CFF74C159F}" type="pres">
      <dgm:prSet presAssocID="{EC312766-B2EF-4499-A2B1-FADAE240E668}" presName="hierChild5" presStyleCnt="0"/>
      <dgm:spPr/>
    </dgm:pt>
    <dgm:pt modelId="{C21B8CB6-FC20-4C7E-AD56-5329371AE88A}" type="pres">
      <dgm:prSet presAssocID="{EEE74E1D-E958-4E79-A042-9B75B7A4E9BF}" presName="Name37" presStyleLbl="parChTrans1D3" presStyleIdx="3" presStyleCnt="18"/>
      <dgm:spPr/>
    </dgm:pt>
    <dgm:pt modelId="{3E58A20D-F247-4FE8-9120-5E2ECE08F4C8}" type="pres">
      <dgm:prSet presAssocID="{831F7982-968B-4F00-A740-AC8F8E3CE7A5}" presName="hierRoot2" presStyleCnt="0">
        <dgm:presLayoutVars>
          <dgm:hierBranch val="init"/>
        </dgm:presLayoutVars>
      </dgm:prSet>
      <dgm:spPr/>
    </dgm:pt>
    <dgm:pt modelId="{7BDEDA33-A041-4BC8-BE81-3B779D86B576}" type="pres">
      <dgm:prSet presAssocID="{831F7982-968B-4F00-A740-AC8F8E3CE7A5}" presName="rootComposite" presStyleCnt="0"/>
      <dgm:spPr/>
    </dgm:pt>
    <dgm:pt modelId="{87B40B82-DACC-41E5-8D2A-84ABC4B2AC50}" type="pres">
      <dgm:prSet presAssocID="{831F7982-968B-4F00-A740-AC8F8E3CE7A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7BE012-236E-48D1-A25B-41F622E30454}" type="pres">
      <dgm:prSet presAssocID="{831F7982-968B-4F00-A740-AC8F8E3CE7A5}" presName="rootConnector" presStyleLbl="node3" presStyleIdx="3" presStyleCnt="18"/>
      <dgm:spPr/>
    </dgm:pt>
    <dgm:pt modelId="{330981D7-0BC6-48F3-AE75-5A64846EB895}" type="pres">
      <dgm:prSet presAssocID="{831F7982-968B-4F00-A740-AC8F8E3CE7A5}" presName="hierChild4" presStyleCnt="0"/>
      <dgm:spPr/>
    </dgm:pt>
    <dgm:pt modelId="{DDD3CFF3-4575-4B9A-A4A9-983340F77AD4}" type="pres">
      <dgm:prSet presAssocID="{831F7982-968B-4F00-A740-AC8F8E3CE7A5}" presName="hierChild5" presStyleCnt="0"/>
      <dgm:spPr/>
    </dgm:pt>
    <dgm:pt modelId="{9419DC11-51AF-4841-8C03-15C938B677E2}" type="pres">
      <dgm:prSet presAssocID="{3D8174D9-2B8C-4CBB-A9F5-5572D25D5761}" presName="hierChild5" presStyleCnt="0"/>
      <dgm:spPr/>
    </dgm:pt>
    <dgm:pt modelId="{D2646FEC-0960-47D3-A3B4-F854E63BB829}" type="pres">
      <dgm:prSet presAssocID="{FCDC6BF2-9EC6-4F30-AB83-D1113AB337D9}" presName="Name37" presStyleLbl="parChTrans1D2" presStyleIdx="1" presStyleCnt="4"/>
      <dgm:spPr/>
    </dgm:pt>
    <dgm:pt modelId="{089ED6D1-9990-42FB-9EBA-FE903598DDD7}" type="pres">
      <dgm:prSet presAssocID="{2B4DB29B-10CB-4C17-BBCB-042E2E42848F}" presName="hierRoot2" presStyleCnt="0">
        <dgm:presLayoutVars>
          <dgm:hierBranch val="init"/>
        </dgm:presLayoutVars>
      </dgm:prSet>
      <dgm:spPr/>
    </dgm:pt>
    <dgm:pt modelId="{36E35C84-076F-4666-9684-BF9ACD5796B8}" type="pres">
      <dgm:prSet presAssocID="{2B4DB29B-10CB-4C17-BBCB-042E2E42848F}" presName="rootComposite" presStyleCnt="0"/>
      <dgm:spPr/>
    </dgm:pt>
    <dgm:pt modelId="{D200FC61-49A7-4880-8C64-0D213F0004B1}" type="pres">
      <dgm:prSet presAssocID="{2B4DB29B-10CB-4C17-BBCB-042E2E42848F}" presName="rootText" presStyleLbl="node2" presStyleIdx="1" presStyleCnt="4">
        <dgm:presLayoutVars>
          <dgm:chPref val="3"/>
        </dgm:presLayoutVars>
      </dgm:prSet>
      <dgm:spPr/>
    </dgm:pt>
    <dgm:pt modelId="{D9A35550-51F8-4417-AD70-B9A9657E6C12}" type="pres">
      <dgm:prSet presAssocID="{2B4DB29B-10CB-4C17-BBCB-042E2E42848F}" presName="rootConnector" presStyleLbl="node2" presStyleIdx="1" presStyleCnt="4"/>
      <dgm:spPr/>
    </dgm:pt>
    <dgm:pt modelId="{3B5B31A2-0582-4302-A2D1-CC36FCEC66A5}" type="pres">
      <dgm:prSet presAssocID="{2B4DB29B-10CB-4C17-BBCB-042E2E42848F}" presName="hierChild4" presStyleCnt="0"/>
      <dgm:spPr/>
    </dgm:pt>
    <dgm:pt modelId="{0479C662-3967-4518-862F-3E6F95F30E6B}" type="pres">
      <dgm:prSet presAssocID="{A32D5E62-2CB9-4396-A58D-2EF5743FFF75}" presName="Name37" presStyleLbl="parChTrans1D3" presStyleIdx="4" presStyleCnt="18"/>
      <dgm:spPr/>
    </dgm:pt>
    <dgm:pt modelId="{7F786DE6-8E2F-4F1B-99F3-B9B2181253BB}" type="pres">
      <dgm:prSet presAssocID="{6EBBAF6B-96C1-4D0D-B451-2D0A627B4379}" presName="hierRoot2" presStyleCnt="0">
        <dgm:presLayoutVars>
          <dgm:hierBranch val="init"/>
        </dgm:presLayoutVars>
      </dgm:prSet>
      <dgm:spPr/>
    </dgm:pt>
    <dgm:pt modelId="{CF851181-06B0-48C7-A092-12E62090894D}" type="pres">
      <dgm:prSet presAssocID="{6EBBAF6B-96C1-4D0D-B451-2D0A627B4379}" presName="rootComposite" presStyleCnt="0"/>
      <dgm:spPr/>
    </dgm:pt>
    <dgm:pt modelId="{9B604868-4AC6-4DBD-8AB6-772053FC76C5}" type="pres">
      <dgm:prSet presAssocID="{6EBBAF6B-96C1-4D0D-B451-2D0A627B4379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C82019-5909-422D-B787-87B1ABA312FA}" type="pres">
      <dgm:prSet presAssocID="{6EBBAF6B-96C1-4D0D-B451-2D0A627B4379}" presName="rootConnector" presStyleLbl="node3" presStyleIdx="4" presStyleCnt="18"/>
      <dgm:spPr/>
    </dgm:pt>
    <dgm:pt modelId="{EC7261E6-8E0A-4EAF-BC93-D8BC350FFA26}" type="pres">
      <dgm:prSet presAssocID="{6EBBAF6B-96C1-4D0D-B451-2D0A627B4379}" presName="hierChild4" presStyleCnt="0"/>
      <dgm:spPr/>
    </dgm:pt>
    <dgm:pt modelId="{833FBE69-3064-4241-8433-1AE4E5831F81}" type="pres">
      <dgm:prSet presAssocID="{6EBBAF6B-96C1-4D0D-B451-2D0A627B4379}" presName="hierChild5" presStyleCnt="0"/>
      <dgm:spPr/>
    </dgm:pt>
    <dgm:pt modelId="{3213238F-058F-49FE-82C5-2F06AEDC3C98}" type="pres">
      <dgm:prSet presAssocID="{76C7A904-A924-4110-AE2C-2D9456F5EAE6}" presName="Name37" presStyleLbl="parChTrans1D3" presStyleIdx="5" presStyleCnt="18"/>
      <dgm:spPr/>
    </dgm:pt>
    <dgm:pt modelId="{9BBB1CCE-4519-4E13-9262-622ED604629E}" type="pres">
      <dgm:prSet presAssocID="{7D41F84B-FA0A-42AA-942E-E11DE8352697}" presName="hierRoot2" presStyleCnt="0">
        <dgm:presLayoutVars>
          <dgm:hierBranch val="init"/>
        </dgm:presLayoutVars>
      </dgm:prSet>
      <dgm:spPr/>
    </dgm:pt>
    <dgm:pt modelId="{70D36265-9D1A-4AFE-9541-3BD9E99CB4C7}" type="pres">
      <dgm:prSet presAssocID="{7D41F84B-FA0A-42AA-942E-E11DE8352697}" presName="rootComposite" presStyleCnt="0"/>
      <dgm:spPr/>
    </dgm:pt>
    <dgm:pt modelId="{5E906323-0508-44C5-9A3B-FD09C378035B}" type="pres">
      <dgm:prSet presAssocID="{7D41F84B-FA0A-42AA-942E-E11DE8352697}" presName="rootText" presStyleLbl="node3" presStyleIdx="5" presStyleCnt="18">
        <dgm:presLayoutVars>
          <dgm:chPref val="3"/>
        </dgm:presLayoutVars>
      </dgm:prSet>
      <dgm:spPr/>
    </dgm:pt>
    <dgm:pt modelId="{CC08A3B3-42E0-4884-A01B-90CA737433A6}" type="pres">
      <dgm:prSet presAssocID="{7D41F84B-FA0A-42AA-942E-E11DE8352697}" presName="rootConnector" presStyleLbl="node3" presStyleIdx="5" presStyleCnt="18"/>
      <dgm:spPr/>
    </dgm:pt>
    <dgm:pt modelId="{0256E6B8-C86E-4854-B78D-EC62F8D96E36}" type="pres">
      <dgm:prSet presAssocID="{7D41F84B-FA0A-42AA-942E-E11DE8352697}" presName="hierChild4" presStyleCnt="0"/>
      <dgm:spPr/>
    </dgm:pt>
    <dgm:pt modelId="{24E0DEF3-E725-4341-847E-B6BEC0EC01C3}" type="pres">
      <dgm:prSet presAssocID="{7D41F84B-FA0A-42AA-942E-E11DE8352697}" presName="hierChild5" presStyleCnt="0"/>
      <dgm:spPr/>
    </dgm:pt>
    <dgm:pt modelId="{4AF8F5BA-C5DB-407B-9B58-9203285C8E91}" type="pres">
      <dgm:prSet presAssocID="{324FF692-96D3-4781-A0DB-202822B6F3CF}" presName="Name37" presStyleLbl="parChTrans1D3" presStyleIdx="6" presStyleCnt="18"/>
      <dgm:spPr/>
    </dgm:pt>
    <dgm:pt modelId="{779DEC53-A7E5-4ED1-AF14-A88034471608}" type="pres">
      <dgm:prSet presAssocID="{7675BDB3-2335-40F1-B435-E907AF7CED78}" presName="hierRoot2" presStyleCnt="0">
        <dgm:presLayoutVars>
          <dgm:hierBranch val="init"/>
        </dgm:presLayoutVars>
      </dgm:prSet>
      <dgm:spPr/>
    </dgm:pt>
    <dgm:pt modelId="{C9C3F6BB-BEA9-4343-A974-DAE77E439118}" type="pres">
      <dgm:prSet presAssocID="{7675BDB3-2335-40F1-B435-E907AF7CED78}" presName="rootComposite" presStyleCnt="0"/>
      <dgm:spPr/>
    </dgm:pt>
    <dgm:pt modelId="{3F1D8E97-5AF4-4EA8-9A0E-3F624EA40699}" type="pres">
      <dgm:prSet presAssocID="{7675BDB3-2335-40F1-B435-E907AF7CED78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891620-527E-4027-B1BD-D95E719B641E}" type="pres">
      <dgm:prSet presAssocID="{7675BDB3-2335-40F1-B435-E907AF7CED78}" presName="rootConnector" presStyleLbl="node3" presStyleIdx="6" presStyleCnt="18"/>
      <dgm:spPr/>
    </dgm:pt>
    <dgm:pt modelId="{219F82F9-E50A-42A8-A420-4BE627B71408}" type="pres">
      <dgm:prSet presAssocID="{7675BDB3-2335-40F1-B435-E907AF7CED78}" presName="hierChild4" presStyleCnt="0"/>
      <dgm:spPr/>
    </dgm:pt>
    <dgm:pt modelId="{C96869A7-B5A9-471A-AC11-81636EF5480E}" type="pres">
      <dgm:prSet presAssocID="{7675BDB3-2335-40F1-B435-E907AF7CED78}" presName="hierChild5" presStyleCnt="0"/>
      <dgm:spPr/>
    </dgm:pt>
    <dgm:pt modelId="{4EAB85FE-EE2E-4334-8676-60E9A408DB2D}" type="pres">
      <dgm:prSet presAssocID="{055A1037-14F8-473E-809D-EDBFC9C11EA6}" presName="Name37" presStyleLbl="parChTrans1D3" presStyleIdx="7" presStyleCnt="18"/>
      <dgm:spPr/>
    </dgm:pt>
    <dgm:pt modelId="{0E8FB959-AE08-40D6-B575-454D4FD89B8B}" type="pres">
      <dgm:prSet presAssocID="{2A7ADBF7-33B0-4EB3-A421-38F0C5D2A667}" presName="hierRoot2" presStyleCnt="0">
        <dgm:presLayoutVars>
          <dgm:hierBranch val="init"/>
        </dgm:presLayoutVars>
      </dgm:prSet>
      <dgm:spPr/>
    </dgm:pt>
    <dgm:pt modelId="{10AF635B-2C80-4B07-848F-AD87F640283E}" type="pres">
      <dgm:prSet presAssocID="{2A7ADBF7-33B0-4EB3-A421-38F0C5D2A667}" presName="rootComposite" presStyleCnt="0"/>
      <dgm:spPr/>
    </dgm:pt>
    <dgm:pt modelId="{46ED858E-6925-43FD-8E41-90DBE9FB824E}" type="pres">
      <dgm:prSet presAssocID="{2A7ADBF7-33B0-4EB3-A421-38F0C5D2A667}" presName="rootText" presStyleLbl="node3" presStyleIdx="7" presStyleCnt="18">
        <dgm:presLayoutVars>
          <dgm:chPref val="3"/>
        </dgm:presLayoutVars>
      </dgm:prSet>
      <dgm:spPr/>
    </dgm:pt>
    <dgm:pt modelId="{81D9F247-7D18-4203-839C-38CA61B2685F}" type="pres">
      <dgm:prSet presAssocID="{2A7ADBF7-33B0-4EB3-A421-38F0C5D2A667}" presName="rootConnector" presStyleLbl="node3" presStyleIdx="7" presStyleCnt="18"/>
      <dgm:spPr/>
    </dgm:pt>
    <dgm:pt modelId="{28BF0C52-7764-4AF9-B87A-9B8A7281D035}" type="pres">
      <dgm:prSet presAssocID="{2A7ADBF7-33B0-4EB3-A421-38F0C5D2A667}" presName="hierChild4" presStyleCnt="0"/>
      <dgm:spPr/>
    </dgm:pt>
    <dgm:pt modelId="{6F2FA803-9745-4A3A-857E-F4EEEEB39122}" type="pres">
      <dgm:prSet presAssocID="{2A7ADBF7-33B0-4EB3-A421-38F0C5D2A667}" presName="hierChild5" presStyleCnt="0"/>
      <dgm:spPr/>
    </dgm:pt>
    <dgm:pt modelId="{B9582242-9353-4AD5-948C-B68AE9C5DF06}" type="pres">
      <dgm:prSet presAssocID="{738E8879-E7F6-419A-92FC-90C96F39919F}" presName="Name37" presStyleLbl="parChTrans1D3" presStyleIdx="8" presStyleCnt="18"/>
      <dgm:spPr/>
    </dgm:pt>
    <dgm:pt modelId="{4681C5E3-8B7C-486F-85DF-81575354BF4F}" type="pres">
      <dgm:prSet presAssocID="{63F4DC3D-09DF-49CE-9CA4-07434443B84D}" presName="hierRoot2" presStyleCnt="0">
        <dgm:presLayoutVars>
          <dgm:hierBranch val="init"/>
        </dgm:presLayoutVars>
      </dgm:prSet>
      <dgm:spPr/>
    </dgm:pt>
    <dgm:pt modelId="{FCFBAEE6-23BA-4489-BCC9-012DCEACDFEA}" type="pres">
      <dgm:prSet presAssocID="{63F4DC3D-09DF-49CE-9CA4-07434443B84D}" presName="rootComposite" presStyleCnt="0"/>
      <dgm:spPr/>
    </dgm:pt>
    <dgm:pt modelId="{49303431-F0A4-404A-922C-0E99D0A1EB74}" type="pres">
      <dgm:prSet presAssocID="{63F4DC3D-09DF-49CE-9CA4-07434443B84D}" presName="rootText" presStyleLbl="node3" presStyleIdx="8" presStyleCnt="18">
        <dgm:presLayoutVars>
          <dgm:chPref val="3"/>
        </dgm:presLayoutVars>
      </dgm:prSet>
      <dgm:spPr/>
    </dgm:pt>
    <dgm:pt modelId="{3E4ABBC3-0321-4B3F-BFA4-D00EBBA8068A}" type="pres">
      <dgm:prSet presAssocID="{63F4DC3D-09DF-49CE-9CA4-07434443B84D}" presName="rootConnector" presStyleLbl="node3" presStyleIdx="8" presStyleCnt="18"/>
      <dgm:spPr/>
    </dgm:pt>
    <dgm:pt modelId="{41C82652-613A-4FE5-B061-08071258CC6D}" type="pres">
      <dgm:prSet presAssocID="{63F4DC3D-09DF-49CE-9CA4-07434443B84D}" presName="hierChild4" presStyleCnt="0"/>
      <dgm:spPr/>
    </dgm:pt>
    <dgm:pt modelId="{CCD31939-67D4-42B8-944B-54B94C5854D3}" type="pres">
      <dgm:prSet presAssocID="{63F4DC3D-09DF-49CE-9CA4-07434443B84D}" presName="hierChild5" presStyleCnt="0"/>
      <dgm:spPr/>
    </dgm:pt>
    <dgm:pt modelId="{81BA0B96-44BD-4E08-B0F0-B67F2B479D86}" type="pres">
      <dgm:prSet presAssocID="{2B4DB29B-10CB-4C17-BBCB-042E2E42848F}" presName="hierChild5" presStyleCnt="0"/>
      <dgm:spPr/>
    </dgm:pt>
    <dgm:pt modelId="{D91ADA5F-AB91-4570-9A66-6E0A49044475}" type="pres">
      <dgm:prSet presAssocID="{A02D8C47-D2A8-46A2-8CAC-D54342A9747F}" presName="Name37" presStyleLbl="parChTrans1D2" presStyleIdx="2" presStyleCnt="4"/>
      <dgm:spPr/>
    </dgm:pt>
    <dgm:pt modelId="{98FCC467-C520-48A6-9E55-38D3D8ED2B65}" type="pres">
      <dgm:prSet presAssocID="{E262614B-91C0-4B1E-A817-B5C6122A2889}" presName="hierRoot2" presStyleCnt="0">
        <dgm:presLayoutVars>
          <dgm:hierBranch val="init"/>
        </dgm:presLayoutVars>
      </dgm:prSet>
      <dgm:spPr/>
    </dgm:pt>
    <dgm:pt modelId="{FC594F61-F040-48DD-9332-FB6BCB1CACAE}" type="pres">
      <dgm:prSet presAssocID="{E262614B-91C0-4B1E-A817-B5C6122A2889}" presName="rootComposite" presStyleCnt="0"/>
      <dgm:spPr/>
    </dgm:pt>
    <dgm:pt modelId="{C261C457-858F-41A7-BBB4-4F9073F3CC17}" type="pres">
      <dgm:prSet presAssocID="{E262614B-91C0-4B1E-A817-B5C6122A288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BDA247-6F56-4909-93F8-4DA0ED16D917}" type="pres">
      <dgm:prSet presAssocID="{E262614B-91C0-4B1E-A817-B5C6122A2889}" presName="rootConnector" presStyleLbl="node2" presStyleIdx="2" presStyleCnt="4"/>
      <dgm:spPr/>
    </dgm:pt>
    <dgm:pt modelId="{2C513CB0-B3C8-4F18-A1D3-9B553A5202C8}" type="pres">
      <dgm:prSet presAssocID="{E262614B-91C0-4B1E-A817-B5C6122A2889}" presName="hierChild4" presStyleCnt="0"/>
      <dgm:spPr/>
    </dgm:pt>
    <dgm:pt modelId="{07AE80D6-B038-4101-A25C-D279B3F3849C}" type="pres">
      <dgm:prSet presAssocID="{FE93D780-C7D8-4CF4-B46F-F2E6304FA30B}" presName="Name37" presStyleLbl="parChTrans1D3" presStyleIdx="9" presStyleCnt="18"/>
      <dgm:spPr/>
    </dgm:pt>
    <dgm:pt modelId="{D3D059FE-9135-430F-AA56-8E22F1EC0CFE}" type="pres">
      <dgm:prSet presAssocID="{A787FCAA-B6BA-41CB-90D8-15092F98D36C}" presName="hierRoot2" presStyleCnt="0">
        <dgm:presLayoutVars>
          <dgm:hierBranch val="init"/>
        </dgm:presLayoutVars>
      </dgm:prSet>
      <dgm:spPr/>
    </dgm:pt>
    <dgm:pt modelId="{5ECA9E42-3626-4E61-AA39-945EA8DCC673}" type="pres">
      <dgm:prSet presAssocID="{A787FCAA-B6BA-41CB-90D8-15092F98D36C}" presName="rootComposite" presStyleCnt="0"/>
      <dgm:spPr/>
    </dgm:pt>
    <dgm:pt modelId="{C7342177-FA8F-4597-9A6D-947F513BA6DA}" type="pres">
      <dgm:prSet presAssocID="{A787FCAA-B6BA-41CB-90D8-15092F98D36C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C46EE2-F2B2-4290-BBF3-A0A8FC60ED66}" type="pres">
      <dgm:prSet presAssocID="{A787FCAA-B6BA-41CB-90D8-15092F98D36C}" presName="rootConnector" presStyleLbl="node3" presStyleIdx="9" presStyleCnt="18"/>
      <dgm:spPr/>
    </dgm:pt>
    <dgm:pt modelId="{2223419B-FA17-43E2-B590-6C22AA82CD11}" type="pres">
      <dgm:prSet presAssocID="{A787FCAA-B6BA-41CB-90D8-15092F98D36C}" presName="hierChild4" presStyleCnt="0"/>
      <dgm:spPr/>
    </dgm:pt>
    <dgm:pt modelId="{1DE3836A-9306-4AE1-9124-9AA72A482C07}" type="pres">
      <dgm:prSet presAssocID="{A787FCAA-B6BA-41CB-90D8-15092F98D36C}" presName="hierChild5" presStyleCnt="0"/>
      <dgm:spPr/>
    </dgm:pt>
    <dgm:pt modelId="{025245F4-9875-457E-952D-65BB103AD204}" type="pres">
      <dgm:prSet presAssocID="{311A9489-929E-431D-B026-B483F86BDA1F}" presName="Name37" presStyleLbl="parChTrans1D3" presStyleIdx="10" presStyleCnt="18"/>
      <dgm:spPr/>
    </dgm:pt>
    <dgm:pt modelId="{09A1C519-DCB7-49E3-881D-3D60CB9C47F8}" type="pres">
      <dgm:prSet presAssocID="{5E7E9F64-6CD9-4031-B36A-6242D65DF2C3}" presName="hierRoot2" presStyleCnt="0">
        <dgm:presLayoutVars>
          <dgm:hierBranch val="init"/>
        </dgm:presLayoutVars>
      </dgm:prSet>
      <dgm:spPr/>
    </dgm:pt>
    <dgm:pt modelId="{78D3B0B4-0A8E-4682-B3E7-B65B46269B34}" type="pres">
      <dgm:prSet presAssocID="{5E7E9F64-6CD9-4031-B36A-6242D65DF2C3}" presName="rootComposite" presStyleCnt="0"/>
      <dgm:spPr/>
    </dgm:pt>
    <dgm:pt modelId="{A7AA9299-F342-4C29-B1C6-A3B934D7FDCF}" type="pres">
      <dgm:prSet presAssocID="{5E7E9F64-6CD9-4031-B36A-6242D65DF2C3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80486E-063D-4C4D-8EE9-26BBA8FE31B3}" type="pres">
      <dgm:prSet presAssocID="{5E7E9F64-6CD9-4031-B36A-6242D65DF2C3}" presName="rootConnector" presStyleLbl="node3" presStyleIdx="10" presStyleCnt="18"/>
      <dgm:spPr/>
    </dgm:pt>
    <dgm:pt modelId="{95C7E103-04CC-493E-B5CC-35B4AAA7B900}" type="pres">
      <dgm:prSet presAssocID="{5E7E9F64-6CD9-4031-B36A-6242D65DF2C3}" presName="hierChild4" presStyleCnt="0"/>
      <dgm:spPr/>
    </dgm:pt>
    <dgm:pt modelId="{7661DF5B-2008-407A-8191-1D8A64BE35E4}" type="pres">
      <dgm:prSet presAssocID="{5E7E9F64-6CD9-4031-B36A-6242D65DF2C3}" presName="hierChild5" presStyleCnt="0"/>
      <dgm:spPr/>
    </dgm:pt>
    <dgm:pt modelId="{F3935C34-D306-4600-AEA6-A4466CC7AEAC}" type="pres">
      <dgm:prSet presAssocID="{FFC115D1-FDFD-4749-B03A-1E838F49C0EC}" presName="Name37" presStyleLbl="parChTrans1D3" presStyleIdx="11" presStyleCnt="18"/>
      <dgm:spPr/>
    </dgm:pt>
    <dgm:pt modelId="{16FA3672-F832-4766-91EC-9A5B0180C6FF}" type="pres">
      <dgm:prSet presAssocID="{455065F9-5095-4FFE-AAA6-9E56A4C0E781}" presName="hierRoot2" presStyleCnt="0">
        <dgm:presLayoutVars>
          <dgm:hierBranch val="init"/>
        </dgm:presLayoutVars>
      </dgm:prSet>
      <dgm:spPr/>
    </dgm:pt>
    <dgm:pt modelId="{D256538D-D0D3-454B-8EBF-5EF7D0BE4BDF}" type="pres">
      <dgm:prSet presAssocID="{455065F9-5095-4FFE-AAA6-9E56A4C0E781}" presName="rootComposite" presStyleCnt="0"/>
      <dgm:spPr/>
    </dgm:pt>
    <dgm:pt modelId="{3E2436D4-84A1-46D1-87DC-8C6C092856B1}" type="pres">
      <dgm:prSet presAssocID="{455065F9-5095-4FFE-AAA6-9E56A4C0E781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1A1B05-F7CF-45F5-B9AA-0683BECB56F1}" type="pres">
      <dgm:prSet presAssocID="{455065F9-5095-4FFE-AAA6-9E56A4C0E781}" presName="rootConnector" presStyleLbl="node3" presStyleIdx="11" presStyleCnt="18"/>
      <dgm:spPr/>
    </dgm:pt>
    <dgm:pt modelId="{1B6E68AB-2BE8-4C3B-BC57-79E56CE5944E}" type="pres">
      <dgm:prSet presAssocID="{455065F9-5095-4FFE-AAA6-9E56A4C0E781}" presName="hierChild4" presStyleCnt="0"/>
      <dgm:spPr/>
    </dgm:pt>
    <dgm:pt modelId="{E7287C4B-0206-42B6-B582-80CC6582D701}" type="pres">
      <dgm:prSet presAssocID="{455065F9-5095-4FFE-AAA6-9E56A4C0E781}" presName="hierChild5" presStyleCnt="0"/>
      <dgm:spPr/>
    </dgm:pt>
    <dgm:pt modelId="{78F311B5-3706-414A-AD98-378C1EBC5682}" type="pres">
      <dgm:prSet presAssocID="{0F1CB486-3F5B-4615-A655-E3EE0584DE67}" presName="Name37" presStyleLbl="parChTrans1D3" presStyleIdx="12" presStyleCnt="18"/>
      <dgm:spPr/>
    </dgm:pt>
    <dgm:pt modelId="{38711C4D-2647-4B16-9E5C-16D830B31443}" type="pres">
      <dgm:prSet presAssocID="{9D85883F-8CB5-4BA9-A42B-B9BCE6231A74}" presName="hierRoot2" presStyleCnt="0">
        <dgm:presLayoutVars>
          <dgm:hierBranch val="init"/>
        </dgm:presLayoutVars>
      </dgm:prSet>
      <dgm:spPr/>
    </dgm:pt>
    <dgm:pt modelId="{C5F8AD90-69CD-4F28-80F3-2D854F0AAA15}" type="pres">
      <dgm:prSet presAssocID="{9D85883F-8CB5-4BA9-A42B-B9BCE6231A74}" presName="rootComposite" presStyleCnt="0"/>
      <dgm:spPr/>
    </dgm:pt>
    <dgm:pt modelId="{51A6659C-4DAD-418D-AD47-5248DADA8DEE}" type="pres">
      <dgm:prSet presAssocID="{9D85883F-8CB5-4BA9-A42B-B9BCE6231A74}" presName="rootText" presStyleLbl="node3" presStyleIdx="12" presStyleCnt="18">
        <dgm:presLayoutVars>
          <dgm:chPref val="3"/>
        </dgm:presLayoutVars>
      </dgm:prSet>
      <dgm:spPr/>
    </dgm:pt>
    <dgm:pt modelId="{8AB92174-1D94-44B5-AC41-40809C59BFC9}" type="pres">
      <dgm:prSet presAssocID="{9D85883F-8CB5-4BA9-A42B-B9BCE6231A74}" presName="rootConnector" presStyleLbl="node3" presStyleIdx="12" presStyleCnt="18"/>
      <dgm:spPr/>
    </dgm:pt>
    <dgm:pt modelId="{DAF4FF0D-B7D9-45FF-9E62-7E9AF34F94F6}" type="pres">
      <dgm:prSet presAssocID="{9D85883F-8CB5-4BA9-A42B-B9BCE6231A74}" presName="hierChild4" presStyleCnt="0"/>
      <dgm:spPr/>
    </dgm:pt>
    <dgm:pt modelId="{2E96C01C-5CD5-4FE1-831D-82A3E5878C3B}" type="pres">
      <dgm:prSet presAssocID="{9D85883F-8CB5-4BA9-A42B-B9BCE6231A74}" presName="hierChild5" presStyleCnt="0"/>
      <dgm:spPr/>
    </dgm:pt>
    <dgm:pt modelId="{9D77EA2C-CB93-40CA-9917-13E9E3A0ADC0}" type="pres">
      <dgm:prSet presAssocID="{7A26846D-91E5-4A28-8D0D-9F2EA6662E1F}" presName="Name37" presStyleLbl="parChTrans1D3" presStyleIdx="13" presStyleCnt="18"/>
      <dgm:spPr/>
    </dgm:pt>
    <dgm:pt modelId="{B89A78A0-822A-4E08-9159-597C0522E6F1}" type="pres">
      <dgm:prSet presAssocID="{ED78B109-BC69-4A36-8376-7CFD66AFC168}" presName="hierRoot2" presStyleCnt="0">
        <dgm:presLayoutVars>
          <dgm:hierBranch val="init"/>
        </dgm:presLayoutVars>
      </dgm:prSet>
      <dgm:spPr/>
    </dgm:pt>
    <dgm:pt modelId="{C6A42B43-593A-4C5D-96ED-ABBB95644B2E}" type="pres">
      <dgm:prSet presAssocID="{ED78B109-BC69-4A36-8376-7CFD66AFC168}" presName="rootComposite" presStyleCnt="0"/>
      <dgm:spPr/>
    </dgm:pt>
    <dgm:pt modelId="{C48F3116-7392-40F7-B426-17AEB8376961}" type="pres">
      <dgm:prSet presAssocID="{ED78B109-BC69-4A36-8376-7CFD66AFC168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4BEE87-BC73-4D1D-AA79-6BFCA2CE90B0}" type="pres">
      <dgm:prSet presAssocID="{ED78B109-BC69-4A36-8376-7CFD66AFC168}" presName="rootConnector" presStyleLbl="node3" presStyleIdx="13" presStyleCnt="18"/>
      <dgm:spPr/>
    </dgm:pt>
    <dgm:pt modelId="{68E674D3-8348-450E-8C74-5F982E349562}" type="pres">
      <dgm:prSet presAssocID="{ED78B109-BC69-4A36-8376-7CFD66AFC168}" presName="hierChild4" presStyleCnt="0"/>
      <dgm:spPr/>
    </dgm:pt>
    <dgm:pt modelId="{1B484749-DE21-431B-96CA-97E12EA8F5D8}" type="pres">
      <dgm:prSet presAssocID="{ED78B109-BC69-4A36-8376-7CFD66AFC168}" presName="hierChild5" presStyleCnt="0"/>
      <dgm:spPr/>
    </dgm:pt>
    <dgm:pt modelId="{6404D4E6-8B4A-4E30-BAF0-F61D9C91BE54}" type="pres">
      <dgm:prSet presAssocID="{E262614B-91C0-4B1E-A817-B5C6122A2889}" presName="hierChild5" presStyleCnt="0"/>
      <dgm:spPr/>
    </dgm:pt>
    <dgm:pt modelId="{F6F3F7B3-099F-4046-951E-F2100A392322}" type="pres">
      <dgm:prSet presAssocID="{2DC0A404-0086-40A8-A8E7-AEDDA2EBE0FD}" presName="Name37" presStyleLbl="parChTrans1D2" presStyleIdx="3" presStyleCnt="4"/>
      <dgm:spPr/>
    </dgm:pt>
    <dgm:pt modelId="{F97C2CA5-27D4-4AB8-B8F0-D623ADAEC3D8}" type="pres">
      <dgm:prSet presAssocID="{8A34E7AB-EA37-4571-AC10-B27EDE00DB49}" presName="hierRoot2" presStyleCnt="0">
        <dgm:presLayoutVars>
          <dgm:hierBranch val="init"/>
        </dgm:presLayoutVars>
      </dgm:prSet>
      <dgm:spPr/>
    </dgm:pt>
    <dgm:pt modelId="{9F501A5C-48FE-443A-B90D-0E19AAD79F30}" type="pres">
      <dgm:prSet presAssocID="{8A34E7AB-EA37-4571-AC10-B27EDE00DB49}" presName="rootComposite" presStyleCnt="0"/>
      <dgm:spPr/>
    </dgm:pt>
    <dgm:pt modelId="{8AD6F792-523F-41DC-B222-AD3531E5259C}" type="pres">
      <dgm:prSet presAssocID="{8A34E7AB-EA37-4571-AC10-B27EDE00DB49}" presName="rootText" presStyleLbl="node2" presStyleIdx="3" presStyleCnt="4">
        <dgm:presLayoutVars>
          <dgm:chPref val="3"/>
        </dgm:presLayoutVars>
      </dgm:prSet>
      <dgm:spPr/>
    </dgm:pt>
    <dgm:pt modelId="{1356F878-5FF4-487F-8046-27D239BBD305}" type="pres">
      <dgm:prSet presAssocID="{8A34E7AB-EA37-4571-AC10-B27EDE00DB49}" presName="rootConnector" presStyleLbl="node2" presStyleIdx="3" presStyleCnt="4"/>
      <dgm:spPr/>
    </dgm:pt>
    <dgm:pt modelId="{72A16BA5-824E-47CD-B417-B52B616DA5B9}" type="pres">
      <dgm:prSet presAssocID="{8A34E7AB-EA37-4571-AC10-B27EDE00DB49}" presName="hierChild4" presStyleCnt="0"/>
      <dgm:spPr/>
    </dgm:pt>
    <dgm:pt modelId="{3B4D51CD-FEA8-4B63-BAF8-1D35681A2207}" type="pres">
      <dgm:prSet presAssocID="{40080705-00C5-413D-BB71-5CBA025A9A49}" presName="Name37" presStyleLbl="parChTrans1D3" presStyleIdx="14" presStyleCnt="18"/>
      <dgm:spPr/>
    </dgm:pt>
    <dgm:pt modelId="{0D9B61D5-7BFF-409A-93F1-B27AA86F8125}" type="pres">
      <dgm:prSet presAssocID="{7F3CDB81-1470-4EC7-9CA8-3F54B916FDF0}" presName="hierRoot2" presStyleCnt="0">
        <dgm:presLayoutVars>
          <dgm:hierBranch val="init"/>
        </dgm:presLayoutVars>
      </dgm:prSet>
      <dgm:spPr/>
    </dgm:pt>
    <dgm:pt modelId="{69BFB666-27D8-4809-956B-D2247B329432}" type="pres">
      <dgm:prSet presAssocID="{7F3CDB81-1470-4EC7-9CA8-3F54B916FDF0}" presName="rootComposite" presStyleCnt="0"/>
      <dgm:spPr/>
    </dgm:pt>
    <dgm:pt modelId="{222450B0-9AC4-45B5-8640-9FBE908CD283}" type="pres">
      <dgm:prSet presAssocID="{7F3CDB81-1470-4EC7-9CA8-3F54B916FDF0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D94174-B73C-4496-9223-E1810EE02AE7}" type="pres">
      <dgm:prSet presAssocID="{7F3CDB81-1470-4EC7-9CA8-3F54B916FDF0}" presName="rootConnector" presStyleLbl="node3" presStyleIdx="14" presStyleCnt="18"/>
      <dgm:spPr/>
    </dgm:pt>
    <dgm:pt modelId="{9A732E41-89DF-4732-B8E5-38D730B360B8}" type="pres">
      <dgm:prSet presAssocID="{7F3CDB81-1470-4EC7-9CA8-3F54B916FDF0}" presName="hierChild4" presStyleCnt="0"/>
      <dgm:spPr/>
    </dgm:pt>
    <dgm:pt modelId="{509CD999-56C7-4E2A-B0EF-775207FC6D8A}" type="pres">
      <dgm:prSet presAssocID="{7F3CDB81-1470-4EC7-9CA8-3F54B916FDF0}" presName="hierChild5" presStyleCnt="0"/>
      <dgm:spPr/>
    </dgm:pt>
    <dgm:pt modelId="{FDC1F912-7AB5-4C13-AA5F-BEA143327AB3}" type="pres">
      <dgm:prSet presAssocID="{8CEB6001-D1CE-4EFA-ABC6-5992128818AB}" presName="Name37" presStyleLbl="parChTrans1D3" presStyleIdx="15" presStyleCnt="18"/>
      <dgm:spPr/>
    </dgm:pt>
    <dgm:pt modelId="{D8F70B88-D614-4F3F-9479-85219D75CAA4}" type="pres">
      <dgm:prSet presAssocID="{41EC41D1-5825-4492-BC9F-948636DE99AA}" presName="hierRoot2" presStyleCnt="0">
        <dgm:presLayoutVars>
          <dgm:hierBranch val="init"/>
        </dgm:presLayoutVars>
      </dgm:prSet>
      <dgm:spPr/>
    </dgm:pt>
    <dgm:pt modelId="{A6EF347A-96D7-4256-B0A3-0195EE7591E8}" type="pres">
      <dgm:prSet presAssocID="{41EC41D1-5825-4492-BC9F-948636DE99AA}" presName="rootComposite" presStyleCnt="0"/>
      <dgm:spPr/>
    </dgm:pt>
    <dgm:pt modelId="{92514AEE-2E78-4C7F-88A2-C378EC8B38BB}" type="pres">
      <dgm:prSet presAssocID="{41EC41D1-5825-4492-BC9F-948636DE99AA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C1BED9-9C45-4773-9961-986896EF97C2}" type="pres">
      <dgm:prSet presAssocID="{41EC41D1-5825-4492-BC9F-948636DE99AA}" presName="rootConnector" presStyleLbl="node3" presStyleIdx="15" presStyleCnt="18"/>
      <dgm:spPr/>
    </dgm:pt>
    <dgm:pt modelId="{E5B39DE7-9652-4497-9225-B35079A48BC1}" type="pres">
      <dgm:prSet presAssocID="{41EC41D1-5825-4492-BC9F-948636DE99AA}" presName="hierChild4" presStyleCnt="0"/>
      <dgm:spPr/>
    </dgm:pt>
    <dgm:pt modelId="{729D0730-9E23-4B70-BCA3-61BAB776DAE4}" type="pres">
      <dgm:prSet presAssocID="{41EC41D1-5825-4492-BC9F-948636DE99AA}" presName="hierChild5" presStyleCnt="0"/>
      <dgm:spPr/>
    </dgm:pt>
    <dgm:pt modelId="{9FA31D42-ED47-4135-BA58-8592484F9F9D}" type="pres">
      <dgm:prSet presAssocID="{E9FC22D3-8B1B-488E-864E-0B31DE5F9A45}" presName="Name37" presStyleLbl="parChTrans1D3" presStyleIdx="16" presStyleCnt="18"/>
      <dgm:spPr/>
    </dgm:pt>
    <dgm:pt modelId="{B7331138-67A1-445F-9D66-38B91C3A01FC}" type="pres">
      <dgm:prSet presAssocID="{81335C35-9352-4864-9EFF-7139E9A823A8}" presName="hierRoot2" presStyleCnt="0">
        <dgm:presLayoutVars>
          <dgm:hierBranch val="init"/>
        </dgm:presLayoutVars>
      </dgm:prSet>
      <dgm:spPr/>
    </dgm:pt>
    <dgm:pt modelId="{C4E1E83D-510C-44E0-A752-8CF4E25A4C30}" type="pres">
      <dgm:prSet presAssocID="{81335C35-9352-4864-9EFF-7139E9A823A8}" presName="rootComposite" presStyleCnt="0"/>
      <dgm:spPr/>
    </dgm:pt>
    <dgm:pt modelId="{EAF9116C-9465-4EE5-B20A-92ABDA00CC66}" type="pres">
      <dgm:prSet presAssocID="{81335C35-9352-4864-9EFF-7139E9A823A8}" presName="rootText" presStyleLbl="node3" presStyleIdx="16" presStyleCnt="18">
        <dgm:presLayoutVars>
          <dgm:chPref val="3"/>
        </dgm:presLayoutVars>
      </dgm:prSet>
      <dgm:spPr/>
    </dgm:pt>
    <dgm:pt modelId="{41A70525-CEDE-4E0F-B509-B6C7E8FFA309}" type="pres">
      <dgm:prSet presAssocID="{81335C35-9352-4864-9EFF-7139E9A823A8}" presName="rootConnector" presStyleLbl="node3" presStyleIdx="16" presStyleCnt="18"/>
      <dgm:spPr/>
    </dgm:pt>
    <dgm:pt modelId="{3210CF99-2A32-4006-9A27-30D0509C4A46}" type="pres">
      <dgm:prSet presAssocID="{81335C35-9352-4864-9EFF-7139E9A823A8}" presName="hierChild4" presStyleCnt="0"/>
      <dgm:spPr/>
    </dgm:pt>
    <dgm:pt modelId="{1C068C32-11B9-463B-BE5B-056DD41D6D10}" type="pres">
      <dgm:prSet presAssocID="{81335C35-9352-4864-9EFF-7139E9A823A8}" presName="hierChild5" presStyleCnt="0"/>
      <dgm:spPr/>
    </dgm:pt>
    <dgm:pt modelId="{F7476BAF-681A-4063-9263-90E05792E49F}" type="pres">
      <dgm:prSet presAssocID="{C149E200-B077-4180-BB21-0930D8351DBC}" presName="Name37" presStyleLbl="parChTrans1D3" presStyleIdx="17" presStyleCnt="18"/>
      <dgm:spPr/>
    </dgm:pt>
    <dgm:pt modelId="{A7197B6B-452D-431F-836B-1BE0ABBF5C9C}" type="pres">
      <dgm:prSet presAssocID="{D2B47944-E00E-416D-B973-057A29BF02B7}" presName="hierRoot2" presStyleCnt="0">
        <dgm:presLayoutVars>
          <dgm:hierBranch val="init"/>
        </dgm:presLayoutVars>
      </dgm:prSet>
      <dgm:spPr/>
    </dgm:pt>
    <dgm:pt modelId="{A9DC3C7F-F81F-412F-8DB3-0F84D7F66552}" type="pres">
      <dgm:prSet presAssocID="{D2B47944-E00E-416D-B973-057A29BF02B7}" presName="rootComposite" presStyleCnt="0"/>
      <dgm:spPr/>
    </dgm:pt>
    <dgm:pt modelId="{47546347-11F1-4D36-88E4-C4307EE4E232}" type="pres">
      <dgm:prSet presAssocID="{D2B47944-E00E-416D-B973-057A29BF02B7}" presName="rootText" presStyleLbl="node3" presStyleIdx="17" presStyleCnt="18">
        <dgm:presLayoutVars>
          <dgm:chPref val="3"/>
        </dgm:presLayoutVars>
      </dgm:prSet>
      <dgm:spPr/>
    </dgm:pt>
    <dgm:pt modelId="{B7C9B86D-B1A0-4A86-9527-91A823FD824C}" type="pres">
      <dgm:prSet presAssocID="{D2B47944-E00E-416D-B973-057A29BF02B7}" presName="rootConnector" presStyleLbl="node3" presStyleIdx="17" presStyleCnt="18"/>
      <dgm:spPr/>
    </dgm:pt>
    <dgm:pt modelId="{B0149AA2-75FD-4C71-9F4D-69736606E24B}" type="pres">
      <dgm:prSet presAssocID="{D2B47944-E00E-416D-B973-057A29BF02B7}" presName="hierChild4" presStyleCnt="0"/>
      <dgm:spPr/>
    </dgm:pt>
    <dgm:pt modelId="{A3C92709-B74E-4D06-A17D-E327D8BB89C1}" type="pres">
      <dgm:prSet presAssocID="{D2B47944-E00E-416D-B973-057A29BF02B7}" presName="hierChild5" presStyleCnt="0"/>
      <dgm:spPr/>
    </dgm:pt>
    <dgm:pt modelId="{0689C929-E4B0-4F2D-B486-2923A321E6C3}" type="pres">
      <dgm:prSet presAssocID="{8A34E7AB-EA37-4571-AC10-B27EDE00DB49}" presName="hierChild5" presStyleCnt="0"/>
      <dgm:spPr/>
    </dgm:pt>
    <dgm:pt modelId="{DC6F161F-BEA0-478D-B5BB-B98BF6E10935}" type="pres">
      <dgm:prSet presAssocID="{C6300148-68CF-4272-850A-D0514900BE87}" presName="hierChild3" presStyleCnt="0"/>
      <dgm:spPr/>
    </dgm:pt>
  </dgm:ptLst>
  <dgm:cxnLst>
    <dgm:cxn modelId="{6A41EBCF-C2C6-4DBF-B1E4-DBB022AEF239}" type="presOf" srcId="{81335C35-9352-4864-9EFF-7139E9A823A8}" destId="{41A70525-CEDE-4E0F-B509-B6C7E8FFA309}" srcOrd="1" destOrd="0" presId="urn:microsoft.com/office/officeart/2005/8/layout/orgChart1"/>
    <dgm:cxn modelId="{AAD50070-1CB8-40F9-A365-F604D21E6837}" type="presOf" srcId="{7A26846D-91E5-4A28-8D0D-9F2EA6662E1F}" destId="{9D77EA2C-CB93-40CA-9917-13E9E3A0ADC0}" srcOrd="0" destOrd="0" presId="urn:microsoft.com/office/officeart/2005/8/layout/orgChart1"/>
    <dgm:cxn modelId="{BB2FB69A-86E5-4B49-BF6D-50F8414CD369}" type="presOf" srcId="{0F502626-45B9-4428-B109-8E690688B6BD}" destId="{F2382792-7078-4419-B690-520FB90DAE84}" srcOrd="0" destOrd="0" presId="urn:microsoft.com/office/officeart/2005/8/layout/orgChart1"/>
    <dgm:cxn modelId="{F966CCC5-6778-479C-B59C-B1CA85164546}" srcId="{8A34E7AB-EA37-4571-AC10-B27EDE00DB49}" destId="{41EC41D1-5825-4492-BC9F-948636DE99AA}" srcOrd="1" destOrd="0" parTransId="{8CEB6001-D1CE-4EFA-ABC6-5992128818AB}" sibTransId="{F47CDE75-7581-4F07-88A6-821440909997}"/>
    <dgm:cxn modelId="{DF1A0673-99D8-4C49-B412-E33CA02F1DB7}" srcId="{C6300148-68CF-4272-850A-D0514900BE87}" destId="{8A34E7AB-EA37-4571-AC10-B27EDE00DB49}" srcOrd="3" destOrd="0" parTransId="{2DC0A404-0086-40A8-A8E7-AEDDA2EBE0FD}" sibTransId="{CF4A2194-875F-47A5-9DE4-9DF14CAA46FE}"/>
    <dgm:cxn modelId="{66E34420-322F-470D-A551-24798A17CB3C}" type="presOf" srcId="{ED78B109-BC69-4A36-8376-7CFD66AFC168}" destId="{C48F3116-7392-40F7-B426-17AEB8376961}" srcOrd="0" destOrd="0" presId="urn:microsoft.com/office/officeart/2005/8/layout/orgChart1"/>
    <dgm:cxn modelId="{09A9F97A-AEE0-4311-B211-E2FCAE80A561}" type="presOf" srcId="{FC946FF3-AD76-40E3-B5DF-15539B8F3318}" destId="{01B461ED-E888-41BF-89E8-B8ADA0B5DB52}" srcOrd="0" destOrd="0" presId="urn:microsoft.com/office/officeart/2005/8/layout/orgChart1"/>
    <dgm:cxn modelId="{917BC1FD-0D13-4908-AF0C-C097FFD0AD6A}" type="presOf" srcId="{E262614B-91C0-4B1E-A817-B5C6122A2889}" destId="{79BDA247-6F56-4909-93F8-4DA0ED16D917}" srcOrd="1" destOrd="0" presId="urn:microsoft.com/office/officeart/2005/8/layout/orgChart1"/>
    <dgm:cxn modelId="{1E936D82-7CD3-4D4C-B774-F8C0A0915870}" srcId="{2C9042A6-1842-4196-BA95-DB31173A7FB2}" destId="{C6300148-68CF-4272-850A-D0514900BE87}" srcOrd="0" destOrd="0" parTransId="{A4C19BC7-37F5-4726-9348-6883FD14577E}" sibTransId="{657E64D3-8F1A-4022-B154-9BB6E48812D1}"/>
    <dgm:cxn modelId="{244F2B22-4EA4-4F8D-AC51-179389F7CE45}" type="presOf" srcId="{055A1037-14F8-473E-809D-EDBFC9C11EA6}" destId="{4EAB85FE-EE2E-4334-8676-60E9A408DB2D}" srcOrd="0" destOrd="0" presId="urn:microsoft.com/office/officeart/2005/8/layout/orgChart1"/>
    <dgm:cxn modelId="{1A2ED047-6C0D-4D6E-B9EC-F10165C858C2}" type="presOf" srcId="{FCDC6BF2-9EC6-4F30-AB83-D1113AB337D9}" destId="{D2646FEC-0960-47D3-A3B4-F854E63BB829}" srcOrd="0" destOrd="0" presId="urn:microsoft.com/office/officeart/2005/8/layout/orgChart1"/>
    <dgm:cxn modelId="{59C3CF48-D893-4069-BC49-4AE71547FC28}" srcId="{8A34E7AB-EA37-4571-AC10-B27EDE00DB49}" destId="{D2B47944-E00E-416D-B973-057A29BF02B7}" srcOrd="3" destOrd="0" parTransId="{C149E200-B077-4180-BB21-0930D8351DBC}" sibTransId="{BB910DD6-2B93-4905-875A-B987185C8AED}"/>
    <dgm:cxn modelId="{48E055F0-1289-4419-8764-D36BEAB3FD1C}" type="presOf" srcId="{7593A006-90E8-4F04-8747-01A68DC266EC}" destId="{01C29612-7D6A-4C98-99B3-EEF8F2765A13}" srcOrd="0" destOrd="0" presId="urn:microsoft.com/office/officeart/2005/8/layout/orgChart1"/>
    <dgm:cxn modelId="{62C5C0B9-FF47-40EC-B4A5-94A87335815C}" type="presOf" srcId="{41EC41D1-5825-4492-BC9F-948636DE99AA}" destId="{3CC1BED9-9C45-4773-9961-986896EF97C2}" srcOrd="1" destOrd="0" presId="urn:microsoft.com/office/officeart/2005/8/layout/orgChart1"/>
    <dgm:cxn modelId="{0F6CE934-2840-4886-B632-5AADC8EA1651}" srcId="{E262614B-91C0-4B1E-A817-B5C6122A2889}" destId="{ED78B109-BC69-4A36-8376-7CFD66AFC168}" srcOrd="4" destOrd="0" parTransId="{7A26846D-91E5-4A28-8D0D-9F2EA6662E1F}" sibTransId="{6A221449-0D90-469C-BCA4-87673547BA25}"/>
    <dgm:cxn modelId="{90241DC3-579F-4936-A878-4FFB166AC1BF}" type="presOf" srcId="{455065F9-5095-4FFE-AAA6-9E56A4C0E781}" destId="{6D1A1B05-F7CF-45F5-B9AA-0683BECB56F1}" srcOrd="1" destOrd="0" presId="urn:microsoft.com/office/officeart/2005/8/layout/orgChart1"/>
    <dgm:cxn modelId="{92DA745F-2694-49BF-9AEF-587C23203869}" type="presOf" srcId="{A787FCAA-B6BA-41CB-90D8-15092F98D36C}" destId="{C7342177-FA8F-4597-9A6D-947F513BA6DA}" srcOrd="0" destOrd="0" presId="urn:microsoft.com/office/officeart/2005/8/layout/orgChart1"/>
    <dgm:cxn modelId="{546A1894-A277-4827-B0F4-66DF1B695EE6}" srcId="{C6300148-68CF-4272-850A-D0514900BE87}" destId="{E262614B-91C0-4B1E-A817-B5C6122A2889}" srcOrd="2" destOrd="0" parTransId="{A02D8C47-D2A8-46A2-8CAC-D54342A9747F}" sibTransId="{FF42E391-FE47-465D-A37C-EFAE9660EE6C}"/>
    <dgm:cxn modelId="{58CEA03F-E902-4749-A1D8-E7ED0DCC3266}" type="presOf" srcId="{311A9489-929E-431D-B026-B483F86BDA1F}" destId="{025245F4-9875-457E-952D-65BB103AD204}" srcOrd="0" destOrd="0" presId="urn:microsoft.com/office/officeart/2005/8/layout/orgChart1"/>
    <dgm:cxn modelId="{6C4A0A7E-B819-457E-8379-18C674F35EB7}" type="presOf" srcId="{831F7982-968B-4F00-A740-AC8F8E3CE7A5}" destId="{0C7BE012-236E-48D1-A25B-41F622E30454}" srcOrd="1" destOrd="0" presId="urn:microsoft.com/office/officeart/2005/8/layout/orgChart1"/>
    <dgm:cxn modelId="{6884B519-4D63-4462-9EDE-64A83F4A7918}" type="presOf" srcId="{FE93D780-C7D8-4CF4-B46F-F2E6304FA30B}" destId="{07AE80D6-B038-4101-A25C-D279B3F3849C}" srcOrd="0" destOrd="0" presId="urn:microsoft.com/office/officeart/2005/8/layout/orgChart1"/>
    <dgm:cxn modelId="{A29F69F8-A4CC-43BE-AD73-5B3CB6F5241E}" srcId="{8A34E7AB-EA37-4571-AC10-B27EDE00DB49}" destId="{81335C35-9352-4864-9EFF-7139E9A823A8}" srcOrd="2" destOrd="0" parTransId="{E9FC22D3-8B1B-488E-864E-0B31DE5F9A45}" sibTransId="{C39AE913-716B-4B90-9218-A3E3329935E0}"/>
    <dgm:cxn modelId="{FF935B65-1591-423B-8563-44A4B2F0EEAD}" type="presOf" srcId="{7675BDB3-2335-40F1-B435-E907AF7CED78}" destId="{DB891620-527E-4027-B1BD-D95E719B641E}" srcOrd="1" destOrd="0" presId="urn:microsoft.com/office/officeart/2005/8/layout/orgChart1"/>
    <dgm:cxn modelId="{D58A467C-ECB8-4323-A293-79810158A879}" srcId="{2B4DB29B-10CB-4C17-BBCB-042E2E42848F}" destId="{63F4DC3D-09DF-49CE-9CA4-07434443B84D}" srcOrd="4" destOrd="0" parTransId="{738E8879-E7F6-419A-92FC-90C96F39919F}" sibTransId="{C3D98504-28F8-40EE-953B-68E08F2E82E7}"/>
    <dgm:cxn modelId="{A94D4C70-C032-4072-9CCA-BFE591A6AD2B}" type="presOf" srcId="{B01101E3-78E5-40FA-A2A1-E505CE964FDE}" destId="{D2C44267-B47B-49ED-A16F-437BE287D65F}" srcOrd="0" destOrd="0" presId="urn:microsoft.com/office/officeart/2005/8/layout/orgChart1"/>
    <dgm:cxn modelId="{A14227DB-8EFE-43C3-B9A5-065418234A2D}" type="presOf" srcId="{A787FCAA-B6BA-41CB-90D8-15092F98D36C}" destId="{A0C46EE2-F2B2-4290-BBF3-A0A8FC60ED66}" srcOrd="1" destOrd="0" presId="urn:microsoft.com/office/officeart/2005/8/layout/orgChart1"/>
    <dgm:cxn modelId="{A26251CE-E044-4028-8139-0BAD96C2D69A}" type="presOf" srcId="{76C7A904-A924-4110-AE2C-2D9456F5EAE6}" destId="{3213238F-058F-49FE-82C5-2F06AEDC3C98}" srcOrd="0" destOrd="0" presId="urn:microsoft.com/office/officeart/2005/8/layout/orgChart1"/>
    <dgm:cxn modelId="{816445FF-44A6-4F13-AEFB-08C9DE799312}" type="presOf" srcId="{C149E200-B077-4180-BB21-0930D8351DBC}" destId="{F7476BAF-681A-4063-9263-90E05792E49F}" srcOrd="0" destOrd="0" presId="urn:microsoft.com/office/officeart/2005/8/layout/orgChart1"/>
    <dgm:cxn modelId="{7EF3C8F3-9BC4-4D3D-9B55-06599FBBF40E}" type="presOf" srcId="{21C8C960-68A1-4360-A2CA-E5D087B11F1B}" destId="{24D1513C-C491-4B8B-897F-23E8736C4B98}" srcOrd="0" destOrd="0" presId="urn:microsoft.com/office/officeart/2005/8/layout/orgChart1"/>
    <dgm:cxn modelId="{69592954-2C28-4F3A-B0EA-D8D27355F1E4}" type="presOf" srcId="{8A34E7AB-EA37-4571-AC10-B27EDE00DB49}" destId="{8AD6F792-523F-41DC-B222-AD3531E5259C}" srcOrd="0" destOrd="0" presId="urn:microsoft.com/office/officeart/2005/8/layout/orgChart1"/>
    <dgm:cxn modelId="{F01337A8-55D3-4F1D-BD33-DF1A0F21143A}" type="presOf" srcId="{E9FC22D3-8B1B-488E-864E-0B31DE5F9A45}" destId="{9FA31D42-ED47-4135-BA58-8592484F9F9D}" srcOrd="0" destOrd="0" presId="urn:microsoft.com/office/officeart/2005/8/layout/orgChart1"/>
    <dgm:cxn modelId="{60937E48-5B25-4D56-B1D7-E1BDE3ED11CC}" srcId="{E262614B-91C0-4B1E-A817-B5C6122A2889}" destId="{9D85883F-8CB5-4BA9-A42B-B9BCE6231A74}" srcOrd="3" destOrd="0" parTransId="{0F1CB486-3F5B-4615-A655-E3EE0584DE67}" sibTransId="{44D1C201-858D-4F33-AFD2-8F6640201E4E}"/>
    <dgm:cxn modelId="{87802E6B-56DC-4141-A3A0-B71CA7973198}" srcId="{2B4DB29B-10CB-4C17-BBCB-042E2E42848F}" destId="{7D41F84B-FA0A-42AA-942E-E11DE8352697}" srcOrd="1" destOrd="0" parTransId="{76C7A904-A924-4110-AE2C-2D9456F5EAE6}" sibTransId="{43EA22A4-CB92-4EE2-9E01-6F28331E03CF}"/>
    <dgm:cxn modelId="{D5C36E3D-3701-4857-B890-96185622AD94}" type="presOf" srcId="{A02D8C47-D2A8-46A2-8CAC-D54342A9747F}" destId="{D91ADA5F-AB91-4570-9A66-6E0A49044475}" srcOrd="0" destOrd="0" presId="urn:microsoft.com/office/officeart/2005/8/layout/orgChart1"/>
    <dgm:cxn modelId="{ED15EC86-D4EA-47C6-9FA5-50BD9F661C96}" srcId="{8A34E7AB-EA37-4571-AC10-B27EDE00DB49}" destId="{7F3CDB81-1470-4EC7-9CA8-3F54B916FDF0}" srcOrd="0" destOrd="0" parTransId="{40080705-00C5-413D-BB71-5CBA025A9A49}" sibTransId="{1DB5A04F-52FB-456B-B053-DC6710E85FCE}"/>
    <dgm:cxn modelId="{A1FC6EE1-FE04-4DA1-9FED-19BA361EEE7A}" srcId="{2B4DB29B-10CB-4C17-BBCB-042E2E42848F}" destId="{7675BDB3-2335-40F1-B435-E907AF7CED78}" srcOrd="2" destOrd="0" parTransId="{324FF692-96D3-4781-A0DB-202822B6F3CF}" sibTransId="{CEC08FC1-2C35-4148-9F9B-A1DF8AF57F16}"/>
    <dgm:cxn modelId="{66B009CB-0445-444C-B8F0-3AF1E0BB9DB6}" type="presOf" srcId="{ED78B109-BC69-4A36-8376-7CFD66AFC168}" destId="{624BEE87-BC73-4D1D-AA79-6BFCA2CE90B0}" srcOrd="1" destOrd="0" presId="urn:microsoft.com/office/officeart/2005/8/layout/orgChart1"/>
    <dgm:cxn modelId="{1CCA7BFB-E520-46AA-9876-12B9F033EA32}" type="presOf" srcId="{324FF692-96D3-4781-A0DB-202822B6F3CF}" destId="{4AF8F5BA-C5DB-407B-9B58-9203285C8E91}" srcOrd="0" destOrd="0" presId="urn:microsoft.com/office/officeart/2005/8/layout/orgChart1"/>
    <dgm:cxn modelId="{3C877558-B347-4786-B7C5-278FD844CCD7}" type="presOf" srcId="{7F3CDB81-1470-4EC7-9CA8-3F54B916FDF0}" destId="{C3D94174-B73C-4496-9223-E1810EE02AE7}" srcOrd="1" destOrd="0" presId="urn:microsoft.com/office/officeart/2005/8/layout/orgChart1"/>
    <dgm:cxn modelId="{D00F882C-F70A-4F8C-A9BD-E492FEF7EE5F}" type="presOf" srcId="{2B4DB29B-10CB-4C17-BBCB-042E2E42848F}" destId="{D200FC61-49A7-4880-8C64-0D213F0004B1}" srcOrd="0" destOrd="0" presId="urn:microsoft.com/office/officeart/2005/8/layout/orgChart1"/>
    <dgm:cxn modelId="{417602CB-6582-4C53-AC3D-1ECB8DD9EF08}" srcId="{E262614B-91C0-4B1E-A817-B5C6122A2889}" destId="{455065F9-5095-4FFE-AAA6-9E56A4C0E781}" srcOrd="2" destOrd="0" parTransId="{FFC115D1-FDFD-4749-B03A-1E838F49C0EC}" sibTransId="{9E663D60-1CD6-4C00-80D8-91489A34B892}"/>
    <dgm:cxn modelId="{045AEDAE-C43B-4158-B3FA-E3B1500403AB}" type="presOf" srcId="{3D8174D9-2B8C-4CBB-A9F5-5572D25D5761}" destId="{35825119-9652-4C2B-A16D-4F6215136087}" srcOrd="1" destOrd="0" presId="urn:microsoft.com/office/officeart/2005/8/layout/orgChart1"/>
    <dgm:cxn modelId="{41F1C3CD-3DEC-4F98-B734-8D0192DE0020}" type="presOf" srcId="{6EBBAF6B-96C1-4D0D-B451-2D0A627B4379}" destId="{58C82019-5909-422D-B787-87B1ABA312FA}" srcOrd="1" destOrd="0" presId="urn:microsoft.com/office/officeart/2005/8/layout/orgChart1"/>
    <dgm:cxn modelId="{9656B9D5-B081-4D76-B11C-1A4B65279D86}" type="presOf" srcId="{D2B47944-E00E-416D-B973-057A29BF02B7}" destId="{47546347-11F1-4D36-88E4-C4307EE4E232}" srcOrd="0" destOrd="0" presId="urn:microsoft.com/office/officeart/2005/8/layout/orgChart1"/>
    <dgm:cxn modelId="{BFEC812E-6382-490D-8C6F-21DA188BD957}" srcId="{3D8174D9-2B8C-4CBB-A9F5-5572D25D5761}" destId="{2BDF370C-8D91-488E-BF1F-2A7BD429B8E1}" srcOrd="0" destOrd="0" parTransId="{0F502626-45B9-4428-B109-8E690688B6BD}" sibTransId="{CFB603E4-AC95-4378-A2E1-0CD57D0AB4D4}"/>
    <dgm:cxn modelId="{DBE888D6-1039-453B-87DC-13A63977AF08}" type="presOf" srcId="{2BDF370C-8D91-488E-BF1F-2A7BD429B8E1}" destId="{DB7A7A9A-4E80-4EFC-ADB8-92DB35D17787}" srcOrd="1" destOrd="0" presId="urn:microsoft.com/office/officeart/2005/8/layout/orgChart1"/>
    <dgm:cxn modelId="{DC801AC2-0D7F-45B8-A8C6-046A4516A678}" type="presOf" srcId="{81335C35-9352-4864-9EFF-7139E9A823A8}" destId="{EAF9116C-9465-4EE5-B20A-92ABDA00CC66}" srcOrd="0" destOrd="0" presId="urn:microsoft.com/office/officeart/2005/8/layout/orgChart1"/>
    <dgm:cxn modelId="{E9321AC3-EB55-42F3-B1C9-CB78D6CF5630}" type="presOf" srcId="{B01101E3-78E5-40FA-A2A1-E505CE964FDE}" destId="{43D9A8A3-F898-43DB-82C3-11F245AF6DDA}" srcOrd="1" destOrd="0" presId="urn:microsoft.com/office/officeart/2005/8/layout/orgChart1"/>
    <dgm:cxn modelId="{6DB07436-0472-4A69-9B0E-D018AFDB4891}" type="presOf" srcId="{3D8174D9-2B8C-4CBB-A9F5-5572D25D5761}" destId="{87B97107-8151-4CE5-985A-E639DE59BB79}" srcOrd="0" destOrd="0" presId="urn:microsoft.com/office/officeart/2005/8/layout/orgChart1"/>
    <dgm:cxn modelId="{BB4FA032-719D-46E9-80DB-01A24F5A0D8E}" srcId="{3D8174D9-2B8C-4CBB-A9F5-5572D25D5761}" destId="{831F7982-968B-4F00-A740-AC8F8E3CE7A5}" srcOrd="3" destOrd="0" parTransId="{EEE74E1D-E958-4E79-A042-9B75B7A4E9BF}" sibTransId="{7D0C5AD2-06EA-4FE5-88FB-0782FB657371}"/>
    <dgm:cxn modelId="{61F3CC21-E311-46E7-BCCC-ED8507B3601A}" type="presOf" srcId="{2DC0A404-0086-40A8-A8E7-AEDDA2EBE0FD}" destId="{F6F3F7B3-099F-4046-951E-F2100A392322}" srcOrd="0" destOrd="0" presId="urn:microsoft.com/office/officeart/2005/8/layout/orgChart1"/>
    <dgm:cxn modelId="{D0A35FAD-7CB3-483D-A6A6-33D310555F3B}" type="presOf" srcId="{63F4DC3D-09DF-49CE-9CA4-07434443B84D}" destId="{49303431-F0A4-404A-922C-0E99D0A1EB74}" srcOrd="0" destOrd="0" presId="urn:microsoft.com/office/officeart/2005/8/layout/orgChart1"/>
    <dgm:cxn modelId="{F25A74B4-5992-4BED-964A-FC833F140407}" type="presOf" srcId="{5E7E9F64-6CD9-4031-B36A-6242D65DF2C3}" destId="{A7AA9299-F342-4C29-B1C6-A3B934D7FDCF}" srcOrd="0" destOrd="0" presId="urn:microsoft.com/office/officeart/2005/8/layout/orgChart1"/>
    <dgm:cxn modelId="{0E448AB3-0454-4730-982C-C7CFAEA3BBA4}" type="presOf" srcId="{C6300148-68CF-4272-850A-D0514900BE87}" destId="{FEDD997C-2505-453B-A282-93D7EC74471F}" srcOrd="1" destOrd="0" presId="urn:microsoft.com/office/officeart/2005/8/layout/orgChart1"/>
    <dgm:cxn modelId="{1A253537-C108-439F-B2D9-129597D085DE}" type="presOf" srcId="{EC312766-B2EF-4499-A2B1-FADAE240E668}" destId="{6D66825B-B637-44DA-89DE-6A30DD244ADD}" srcOrd="0" destOrd="0" presId="urn:microsoft.com/office/officeart/2005/8/layout/orgChart1"/>
    <dgm:cxn modelId="{D111D55F-4E65-4DC3-A192-803F9789A57A}" srcId="{2B4DB29B-10CB-4C17-BBCB-042E2E42848F}" destId="{6EBBAF6B-96C1-4D0D-B451-2D0A627B4379}" srcOrd="0" destOrd="0" parTransId="{A32D5E62-2CB9-4396-A58D-2EF5743FFF75}" sibTransId="{F6EE9EFD-AAB0-43E2-B2E1-9441EF77C3A6}"/>
    <dgm:cxn modelId="{872B10FE-8D5B-4EB1-A487-BBD63D018D02}" type="presOf" srcId="{7F3CDB81-1470-4EC7-9CA8-3F54B916FDF0}" destId="{222450B0-9AC4-45B5-8640-9FBE908CD283}" srcOrd="0" destOrd="0" presId="urn:microsoft.com/office/officeart/2005/8/layout/orgChart1"/>
    <dgm:cxn modelId="{109BE13A-F72A-4B6D-99F6-BBADC9B68846}" type="presOf" srcId="{FFC115D1-FDFD-4749-B03A-1E838F49C0EC}" destId="{F3935C34-D306-4600-AEA6-A4466CC7AEAC}" srcOrd="0" destOrd="0" presId="urn:microsoft.com/office/officeart/2005/8/layout/orgChart1"/>
    <dgm:cxn modelId="{7EB98582-BCF0-4D8D-B7A5-79D8FB0E0007}" type="presOf" srcId="{D2B47944-E00E-416D-B973-057A29BF02B7}" destId="{B7C9B86D-B1A0-4A86-9527-91A823FD824C}" srcOrd="1" destOrd="0" presId="urn:microsoft.com/office/officeart/2005/8/layout/orgChart1"/>
    <dgm:cxn modelId="{8CD24546-F03B-4093-895B-64AD9B07AC2F}" type="presOf" srcId="{8CEB6001-D1CE-4EFA-ABC6-5992128818AB}" destId="{FDC1F912-7AB5-4C13-AA5F-BEA143327AB3}" srcOrd="0" destOrd="0" presId="urn:microsoft.com/office/officeart/2005/8/layout/orgChart1"/>
    <dgm:cxn modelId="{FC34B566-DB05-469B-94C1-35F4A527E750}" type="presOf" srcId="{C6300148-68CF-4272-850A-D0514900BE87}" destId="{6D8730D0-6A37-4520-92EA-9CFEA8D6E6D5}" srcOrd="0" destOrd="0" presId="urn:microsoft.com/office/officeart/2005/8/layout/orgChart1"/>
    <dgm:cxn modelId="{E924C745-4FE9-4B20-B02F-CAAD225D59FE}" type="presOf" srcId="{0F1CB486-3F5B-4615-A655-E3EE0584DE67}" destId="{78F311B5-3706-414A-AD98-378C1EBC5682}" srcOrd="0" destOrd="0" presId="urn:microsoft.com/office/officeart/2005/8/layout/orgChart1"/>
    <dgm:cxn modelId="{FACA9FD7-CB8A-40D0-B096-1BD661754DD3}" srcId="{C6300148-68CF-4272-850A-D0514900BE87}" destId="{3D8174D9-2B8C-4CBB-A9F5-5572D25D5761}" srcOrd="0" destOrd="0" parTransId="{FC946FF3-AD76-40E3-B5DF-15539B8F3318}" sibTransId="{85D5FD17-1545-4A3C-A247-1D8F0D096CE4}"/>
    <dgm:cxn modelId="{B7C18AB0-0141-4AAB-B7C1-B9DFBA07510A}" type="presOf" srcId="{40080705-00C5-413D-BB71-5CBA025A9A49}" destId="{3B4D51CD-FEA8-4B63-BAF8-1D35681A2207}" srcOrd="0" destOrd="0" presId="urn:microsoft.com/office/officeart/2005/8/layout/orgChart1"/>
    <dgm:cxn modelId="{E7554A37-59DC-4722-B9B6-5FFFB616EF8B}" srcId="{E262614B-91C0-4B1E-A817-B5C6122A2889}" destId="{A787FCAA-B6BA-41CB-90D8-15092F98D36C}" srcOrd="0" destOrd="0" parTransId="{FE93D780-C7D8-4CF4-B46F-F2E6304FA30B}" sibTransId="{725A8CEE-3A81-4CD7-9C42-E7741EED0D01}"/>
    <dgm:cxn modelId="{D220AB95-D37D-4196-A811-97981501D987}" type="presOf" srcId="{738E8879-E7F6-419A-92FC-90C96F39919F}" destId="{B9582242-9353-4AD5-948C-B68AE9C5DF06}" srcOrd="0" destOrd="0" presId="urn:microsoft.com/office/officeart/2005/8/layout/orgChart1"/>
    <dgm:cxn modelId="{6BC7D80C-80A1-41FB-BC48-47CA83225ED2}" type="presOf" srcId="{455065F9-5095-4FFE-AAA6-9E56A4C0E781}" destId="{3E2436D4-84A1-46D1-87DC-8C6C092856B1}" srcOrd="0" destOrd="0" presId="urn:microsoft.com/office/officeart/2005/8/layout/orgChart1"/>
    <dgm:cxn modelId="{4517337F-B65A-473D-B67F-5AF33A08FC1E}" type="presOf" srcId="{5E7E9F64-6CD9-4031-B36A-6242D65DF2C3}" destId="{9A80486E-063D-4C4D-8EE9-26BBA8FE31B3}" srcOrd="1" destOrd="0" presId="urn:microsoft.com/office/officeart/2005/8/layout/orgChart1"/>
    <dgm:cxn modelId="{AA0FFDC4-D9B6-4BD2-A401-768926EA4632}" srcId="{C6300148-68CF-4272-850A-D0514900BE87}" destId="{2B4DB29B-10CB-4C17-BBCB-042E2E42848F}" srcOrd="1" destOrd="0" parTransId="{FCDC6BF2-9EC6-4F30-AB83-D1113AB337D9}" sibTransId="{A2CF64E8-6F46-4B74-A406-93D1CE47285D}"/>
    <dgm:cxn modelId="{C2DC3970-1135-40FF-A262-88F4D69625E9}" type="presOf" srcId="{9D85883F-8CB5-4BA9-A42B-B9BCE6231A74}" destId="{8AB92174-1D94-44B5-AC41-40809C59BFC9}" srcOrd="1" destOrd="0" presId="urn:microsoft.com/office/officeart/2005/8/layout/orgChart1"/>
    <dgm:cxn modelId="{57FF9972-83E1-49BC-9E62-137DEA0256BA}" type="presOf" srcId="{EC312766-B2EF-4499-A2B1-FADAE240E668}" destId="{9A9235BE-64C1-42D5-A096-469BC568729E}" srcOrd="1" destOrd="0" presId="urn:microsoft.com/office/officeart/2005/8/layout/orgChart1"/>
    <dgm:cxn modelId="{6A61663F-282E-4FF5-935B-990C5BEE8440}" type="presOf" srcId="{9D85883F-8CB5-4BA9-A42B-B9BCE6231A74}" destId="{51A6659C-4DAD-418D-AD47-5248DADA8DEE}" srcOrd="0" destOrd="0" presId="urn:microsoft.com/office/officeart/2005/8/layout/orgChart1"/>
    <dgm:cxn modelId="{0EF10636-0203-48C1-94A9-137F592AC0F5}" srcId="{E262614B-91C0-4B1E-A817-B5C6122A2889}" destId="{5E7E9F64-6CD9-4031-B36A-6242D65DF2C3}" srcOrd="1" destOrd="0" parTransId="{311A9489-929E-431D-B026-B483F86BDA1F}" sibTransId="{C95BE54D-4C33-4751-9114-DA50D9A48B17}"/>
    <dgm:cxn modelId="{CFF22999-C82A-4641-B820-98789EDB2CDF}" type="presOf" srcId="{7D41F84B-FA0A-42AA-942E-E11DE8352697}" destId="{5E906323-0508-44C5-9A3B-FD09C378035B}" srcOrd="0" destOrd="0" presId="urn:microsoft.com/office/officeart/2005/8/layout/orgChart1"/>
    <dgm:cxn modelId="{4377CB40-6408-4EE9-AA9C-B7FE4D5D9E99}" type="presOf" srcId="{2A7ADBF7-33B0-4EB3-A421-38F0C5D2A667}" destId="{46ED858E-6925-43FD-8E41-90DBE9FB824E}" srcOrd="0" destOrd="0" presId="urn:microsoft.com/office/officeart/2005/8/layout/orgChart1"/>
    <dgm:cxn modelId="{2299296C-F0D6-452A-98F2-3E0576015AEA}" type="presOf" srcId="{2C9042A6-1842-4196-BA95-DB31173A7FB2}" destId="{A2A9863A-FF53-40C8-BA2C-03C2DB679340}" srcOrd="0" destOrd="0" presId="urn:microsoft.com/office/officeart/2005/8/layout/orgChart1"/>
    <dgm:cxn modelId="{BAF13ECB-BF1B-443C-B01D-EAB805C14053}" type="presOf" srcId="{41EC41D1-5825-4492-BC9F-948636DE99AA}" destId="{92514AEE-2E78-4C7F-88A2-C378EC8B38BB}" srcOrd="0" destOrd="0" presId="urn:microsoft.com/office/officeart/2005/8/layout/orgChart1"/>
    <dgm:cxn modelId="{D6B2C7C6-92FC-4214-A80F-A167AF5B7FE9}" type="presOf" srcId="{2A7ADBF7-33B0-4EB3-A421-38F0C5D2A667}" destId="{81D9F247-7D18-4203-839C-38CA61B2685F}" srcOrd="1" destOrd="0" presId="urn:microsoft.com/office/officeart/2005/8/layout/orgChart1"/>
    <dgm:cxn modelId="{022BCF1D-1338-47A5-88A9-0493787D9918}" type="presOf" srcId="{EEE74E1D-E958-4E79-A042-9B75B7A4E9BF}" destId="{C21B8CB6-FC20-4C7E-AD56-5329371AE88A}" srcOrd="0" destOrd="0" presId="urn:microsoft.com/office/officeart/2005/8/layout/orgChart1"/>
    <dgm:cxn modelId="{69733948-6EF5-46F1-ADE4-7C154B9CB647}" type="presOf" srcId="{63F4DC3D-09DF-49CE-9CA4-07434443B84D}" destId="{3E4ABBC3-0321-4B3F-BFA4-D00EBBA8068A}" srcOrd="1" destOrd="0" presId="urn:microsoft.com/office/officeart/2005/8/layout/orgChart1"/>
    <dgm:cxn modelId="{38D1E523-44A4-4B21-B6AF-B01E968E7E2B}" type="presOf" srcId="{2BDF370C-8D91-488E-BF1F-2A7BD429B8E1}" destId="{C85566C7-3BB9-4F06-B7F1-7BEC5AAE45BA}" srcOrd="0" destOrd="0" presId="urn:microsoft.com/office/officeart/2005/8/layout/orgChart1"/>
    <dgm:cxn modelId="{58E8339E-9CAF-4420-A9EB-C8990D05AB06}" type="presOf" srcId="{7675BDB3-2335-40F1-B435-E907AF7CED78}" destId="{3F1D8E97-5AF4-4EA8-9A0E-3F624EA40699}" srcOrd="0" destOrd="0" presId="urn:microsoft.com/office/officeart/2005/8/layout/orgChart1"/>
    <dgm:cxn modelId="{B7E4B0A3-D54B-45F4-880A-108312A9A1FF}" type="presOf" srcId="{831F7982-968B-4F00-A740-AC8F8E3CE7A5}" destId="{87B40B82-DACC-41E5-8D2A-84ABC4B2AC50}" srcOrd="0" destOrd="0" presId="urn:microsoft.com/office/officeart/2005/8/layout/orgChart1"/>
    <dgm:cxn modelId="{6789FFBA-FF13-492A-BC86-2D09CCF984AB}" srcId="{3D8174D9-2B8C-4CBB-A9F5-5572D25D5761}" destId="{B01101E3-78E5-40FA-A2A1-E505CE964FDE}" srcOrd="1" destOrd="0" parTransId="{21C8C960-68A1-4360-A2CA-E5D087B11F1B}" sibTransId="{AAFD4DDC-C3AE-4A99-85E9-C1CE6505F916}"/>
    <dgm:cxn modelId="{44B3E7E3-1808-47A3-858B-A5059BA2D558}" srcId="{3D8174D9-2B8C-4CBB-A9F5-5572D25D5761}" destId="{EC312766-B2EF-4499-A2B1-FADAE240E668}" srcOrd="2" destOrd="0" parTransId="{7593A006-90E8-4F04-8747-01A68DC266EC}" sibTransId="{D062DA9C-1CE2-4D61-9DFC-DD25FCA13444}"/>
    <dgm:cxn modelId="{545F7012-EED3-43AB-A0AF-CF47916F4F65}" type="presOf" srcId="{A32D5E62-2CB9-4396-A58D-2EF5743FFF75}" destId="{0479C662-3967-4518-862F-3E6F95F30E6B}" srcOrd="0" destOrd="0" presId="urn:microsoft.com/office/officeart/2005/8/layout/orgChart1"/>
    <dgm:cxn modelId="{914B9044-CD11-4C22-BF76-588B77CFA749}" type="presOf" srcId="{E262614B-91C0-4B1E-A817-B5C6122A2889}" destId="{C261C457-858F-41A7-BBB4-4F9073F3CC17}" srcOrd="0" destOrd="0" presId="urn:microsoft.com/office/officeart/2005/8/layout/orgChart1"/>
    <dgm:cxn modelId="{1B980444-0B29-41F2-BD3C-8C303BA4840A}" srcId="{2B4DB29B-10CB-4C17-BBCB-042E2E42848F}" destId="{2A7ADBF7-33B0-4EB3-A421-38F0C5D2A667}" srcOrd="3" destOrd="0" parTransId="{055A1037-14F8-473E-809D-EDBFC9C11EA6}" sibTransId="{69D570AD-9E8B-4544-8AE8-3563B47C18B9}"/>
    <dgm:cxn modelId="{DE9587AA-E46A-4011-9326-3F9CBE4EDDAC}" type="presOf" srcId="{2B4DB29B-10CB-4C17-BBCB-042E2E42848F}" destId="{D9A35550-51F8-4417-AD70-B9A9657E6C12}" srcOrd="1" destOrd="0" presId="urn:microsoft.com/office/officeart/2005/8/layout/orgChart1"/>
    <dgm:cxn modelId="{494E2AA4-1555-4001-A0D1-B98714B827F3}" type="presOf" srcId="{6EBBAF6B-96C1-4D0D-B451-2D0A627B4379}" destId="{9B604868-4AC6-4DBD-8AB6-772053FC76C5}" srcOrd="0" destOrd="0" presId="urn:microsoft.com/office/officeart/2005/8/layout/orgChart1"/>
    <dgm:cxn modelId="{00F1328D-AFAC-400D-B35B-798A577E3E52}" type="presOf" srcId="{8A34E7AB-EA37-4571-AC10-B27EDE00DB49}" destId="{1356F878-5FF4-487F-8046-27D239BBD305}" srcOrd="1" destOrd="0" presId="urn:microsoft.com/office/officeart/2005/8/layout/orgChart1"/>
    <dgm:cxn modelId="{61439CF1-C4FA-448F-ACAB-F1BA18F455B4}" type="presOf" srcId="{7D41F84B-FA0A-42AA-942E-E11DE8352697}" destId="{CC08A3B3-42E0-4884-A01B-90CA737433A6}" srcOrd="1" destOrd="0" presId="urn:microsoft.com/office/officeart/2005/8/layout/orgChart1"/>
    <dgm:cxn modelId="{13A717FD-42FE-4DC2-934D-ED57CDF83FAB}" type="presParOf" srcId="{A2A9863A-FF53-40C8-BA2C-03C2DB679340}" destId="{4469EEF4-C413-45AC-8810-C4D9D3DA7407}" srcOrd="0" destOrd="0" presId="urn:microsoft.com/office/officeart/2005/8/layout/orgChart1"/>
    <dgm:cxn modelId="{94EF9459-C7B6-45D8-89EF-D8D438C82529}" type="presParOf" srcId="{4469EEF4-C413-45AC-8810-C4D9D3DA7407}" destId="{B74CCFC1-CDFC-467D-8EEA-452DF5EFCAD7}" srcOrd="0" destOrd="0" presId="urn:microsoft.com/office/officeart/2005/8/layout/orgChart1"/>
    <dgm:cxn modelId="{D12E6637-A6A8-4112-BB49-B00665D451B2}" type="presParOf" srcId="{B74CCFC1-CDFC-467D-8EEA-452DF5EFCAD7}" destId="{6D8730D0-6A37-4520-92EA-9CFEA8D6E6D5}" srcOrd="0" destOrd="0" presId="urn:microsoft.com/office/officeart/2005/8/layout/orgChart1"/>
    <dgm:cxn modelId="{2549FC35-E184-4D75-A948-8EE8694AB96A}" type="presParOf" srcId="{B74CCFC1-CDFC-467D-8EEA-452DF5EFCAD7}" destId="{FEDD997C-2505-453B-A282-93D7EC74471F}" srcOrd="1" destOrd="0" presId="urn:microsoft.com/office/officeart/2005/8/layout/orgChart1"/>
    <dgm:cxn modelId="{BB6019B9-FB11-41E6-BBFA-9A6A47478B9E}" type="presParOf" srcId="{4469EEF4-C413-45AC-8810-C4D9D3DA7407}" destId="{F4494D52-471D-4CC0-9E39-87AC8B08578A}" srcOrd="1" destOrd="0" presId="urn:microsoft.com/office/officeart/2005/8/layout/orgChart1"/>
    <dgm:cxn modelId="{65BD46DD-40DD-47F3-BD07-8F16135C765B}" type="presParOf" srcId="{F4494D52-471D-4CC0-9E39-87AC8B08578A}" destId="{01B461ED-E888-41BF-89E8-B8ADA0B5DB52}" srcOrd="0" destOrd="0" presId="urn:microsoft.com/office/officeart/2005/8/layout/orgChart1"/>
    <dgm:cxn modelId="{3E4D829E-E016-4877-8C40-9D728219092C}" type="presParOf" srcId="{F4494D52-471D-4CC0-9E39-87AC8B08578A}" destId="{0E61E05A-AF66-4C81-B9A9-B8E4A19E27C5}" srcOrd="1" destOrd="0" presId="urn:microsoft.com/office/officeart/2005/8/layout/orgChart1"/>
    <dgm:cxn modelId="{409584A1-03DA-4051-B2D1-1D796202EDC6}" type="presParOf" srcId="{0E61E05A-AF66-4C81-B9A9-B8E4A19E27C5}" destId="{BF407DEF-9ABB-42A7-91BA-6349D7C54277}" srcOrd="0" destOrd="0" presId="urn:microsoft.com/office/officeart/2005/8/layout/orgChart1"/>
    <dgm:cxn modelId="{0A65F4E6-C5AA-42F1-8B89-CF92C573E5DB}" type="presParOf" srcId="{BF407DEF-9ABB-42A7-91BA-6349D7C54277}" destId="{87B97107-8151-4CE5-985A-E639DE59BB79}" srcOrd="0" destOrd="0" presId="urn:microsoft.com/office/officeart/2005/8/layout/orgChart1"/>
    <dgm:cxn modelId="{E3A233F4-0510-45C9-B1E1-D7D85908ADDA}" type="presParOf" srcId="{BF407DEF-9ABB-42A7-91BA-6349D7C54277}" destId="{35825119-9652-4C2B-A16D-4F6215136087}" srcOrd="1" destOrd="0" presId="urn:microsoft.com/office/officeart/2005/8/layout/orgChart1"/>
    <dgm:cxn modelId="{6262C3C6-E49A-49FE-9429-B59E08196972}" type="presParOf" srcId="{0E61E05A-AF66-4C81-B9A9-B8E4A19E27C5}" destId="{9423E890-94DC-4EB9-9FFE-1859AD08FFCE}" srcOrd="1" destOrd="0" presId="urn:microsoft.com/office/officeart/2005/8/layout/orgChart1"/>
    <dgm:cxn modelId="{873DA993-4984-47B7-9EF2-F2D67BA595F1}" type="presParOf" srcId="{9423E890-94DC-4EB9-9FFE-1859AD08FFCE}" destId="{F2382792-7078-4419-B690-520FB90DAE84}" srcOrd="0" destOrd="0" presId="urn:microsoft.com/office/officeart/2005/8/layout/orgChart1"/>
    <dgm:cxn modelId="{F285F71C-CCAF-4801-9786-2953C4CEFA71}" type="presParOf" srcId="{9423E890-94DC-4EB9-9FFE-1859AD08FFCE}" destId="{2BC91472-A03E-4E01-BEE1-2689AD889FE2}" srcOrd="1" destOrd="0" presId="urn:microsoft.com/office/officeart/2005/8/layout/orgChart1"/>
    <dgm:cxn modelId="{1D9EE81F-9EC8-4026-A0C5-E56C237A417C}" type="presParOf" srcId="{2BC91472-A03E-4E01-BEE1-2689AD889FE2}" destId="{E30370DC-D88A-47EC-AD69-A951B59C9B06}" srcOrd="0" destOrd="0" presId="urn:microsoft.com/office/officeart/2005/8/layout/orgChart1"/>
    <dgm:cxn modelId="{F7DC199A-D230-4286-AB0D-99A27B2B2163}" type="presParOf" srcId="{E30370DC-D88A-47EC-AD69-A951B59C9B06}" destId="{C85566C7-3BB9-4F06-B7F1-7BEC5AAE45BA}" srcOrd="0" destOrd="0" presId="urn:microsoft.com/office/officeart/2005/8/layout/orgChart1"/>
    <dgm:cxn modelId="{A2A0F162-B736-4D56-A24B-F904174DD5DC}" type="presParOf" srcId="{E30370DC-D88A-47EC-AD69-A951B59C9B06}" destId="{DB7A7A9A-4E80-4EFC-ADB8-92DB35D17787}" srcOrd="1" destOrd="0" presId="urn:microsoft.com/office/officeart/2005/8/layout/orgChart1"/>
    <dgm:cxn modelId="{46CD17FC-3A2E-4003-8C3F-B15006781A59}" type="presParOf" srcId="{2BC91472-A03E-4E01-BEE1-2689AD889FE2}" destId="{8D6D85FB-DC6A-49F9-BD8E-F36D95E9DDA9}" srcOrd="1" destOrd="0" presId="urn:microsoft.com/office/officeart/2005/8/layout/orgChart1"/>
    <dgm:cxn modelId="{55D86664-C44F-4AB4-A6D0-8106D460748B}" type="presParOf" srcId="{2BC91472-A03E-4E01-BEE1-2689AD889FE2}" destId="{29E238BB-0036-4F88-9384-74EC59B68182}" srcOrd="2" destOrd="0" presId="urn:microsoft.com/office/officeart/2005/8/layout/orgChart1"/>
    <dgm:cxn modelId="{6C03F7AE-BFE3-4BF7-B402-1781352EA194}" type="presParOf" srcId="{9423E890-94DC-4EB9-9FFE-1859AD08FFCE}" destId="{24D1513C-C491-4B8B-897F-23E8736C4B98}" srcOrd="2" destOrd="0" presId="urn:microsoft.com/office/officeart/2005/8/layout/orgChart1"/>
    <dgm:cxn modelId="{CE2AF87E-FF1C-4346-9BF3-81BA2B6A9846}" type="presParOf" srcId="{9423E890-94DC-4EB9-9FFE-1859AD08FFCE}" destId="{1776F22F-9C7F-4CE3-B3F8-8A4DE7A02C6B}" srcOrd="3" destOrd="0" presId="urn:microsoft.com/office/officeart/2005/8/layout/orgChart1"/>
    <dgm:cxn modelId="{6CB351E8-20DE-4C76-94FA-609CB227F3E9}" type="presParOf" srcId="{1776F22F-9C7F-4CE3-B3F8-8A4DE7A02C6B}" destId="{9DADF41A-BAC8-47CC-9ACB-26BFA60FB1CE}" srcOrd="0" destOrd="0" presId="urn:microsoft.com/office/officeart/2005/8/layout/orgChart1"/>
    <dgm:cxn modelId="{33B67040-DE00-473D-812F-A29518E00DA6}" type="presParOf" srcId="{9DADF41A-BAC8-47CC-9ACB-26BFA60FB1CE}" destId="{D2C44267-B47B-49ED-A16F-437BE287D65F}" srcOrd="0" destOrd="0" presId="urn:microsoft.com/office/officeart/2005/8/layout/orgChart1"/>
    <dgm:cxn modelId="{346B4A37-AEC0-4F4C-823E-B15F0F4B1083}" type="presParOf" srcId="{9DADF41A-BAC8-47CC-9ACB-26BFA60FB1CE}" destId="{43D9A8A3-F898-43DB-82C3-11F245AF6DDA}" srcOrd="1" destOrd="0" presId="urn:microsoft.com/office/officeart/2005/8/layout/orgChart1"/>
    <dgm:cxn modelId="{CBE33EEE-D70E-43C8-9934-06017BB50C32}" type="presParOf" srcId="{1776F22F-9C7F-4CE3-B3F8-8A4DE7A02C6B}" destId="{FC7DE2E3-6843-4933-97CA-E7E4B92A0811}" srcOrd="1" destOrd="0" presId="urn:microsoft.com/office/officeart/2005/8/layout/orgChart1"/>
    <dgm:cxn modelId="{582A3811-8F86-40A9-BC85-4911ED9804BF}" type="presParOf" srcId="{1776F22F-9C7F-4CE3-B3F8-8A4DE7A02C6B}" destId="{505BB0E0-040E-4AAD-9A1C-C6873BF1D136}" srcOrd="2" destOrd="0" presId="urn:microsoft.com/office/officeart/2005/8/layout/orgChart1"/>
    <dgm:cxn modelId="{B92D2397-D12C-409B-87A4-3B672D0861D0}" type="presParOf" srcId="{9423E890-94DC-4EB9-9FFE-1859AD08FFCE}" destId="{01C29612-7D6A-4C98-99B3-EEF8F2765A13}" srcOrd="4" destOrd="0" presId="urn:microsoft.com/office/officeart/2005/8/layout/orgChart1"/>
    <dgm:cxn modelId="{3742D5D5-4529-475C-A081-1BB49C87BB04}" type="presParOf" srcId="{9423E890-94DC-4EB9-9FFE-1859AD08FFCE}" destId="{F582C4F0-7D60-428F-B0A1-F41F13CC1BC5}" srcOrd="5" destOrd="0" presId="urn:microsoft.com/office/officeart/2005/8/layout/orgChart1"/>
    <dgm:cxn modelId="{57865DCD-E93F-480D-B3C8-2CC22B1820DC}" type="presParOf" srcId="{F582C4F0-7D60-428F-B0A1-F41F13CC1BC5}" destId="{3CD951B3-854F-49E5-83B0-6F8647C50A95}" srcOrd="0" destOrd="0" presId="urn:microsoft.com/office/officeart/2005/8/layout/orgChart1"/>
    <dgm:cxn modelId="{5CF876ED-7B04-43D7-9C52-DB835698FA76}" type="presParOf" srcId="{3CD951B3-854F-49E5-83B0-6F8647C50A95}" destId="{6D66825B-B637-44DA-89DE-6A30DD244ADD}" srcOrd="0" destOrd="0" presId="urn:microsoft.com/office/officeart/2005/8/layout/orgChart1"/>
    <dgm:cxn modelId="{C1EBCF7D-9623-4016-8651-94E13E028B6A}" type="presParOf" srcId="{3CD951B3-854F-49E5-83B0-6F8647C50A95}" destId="{9A9235BE-64C1-42D5-A096-469BC568729E}" srcOrd="1" destOrd="0" presId="urn:microsoft.com/office/officeart/2005/8/layout/orgChart1"/>
    <dgm:cxn modelId="{2B1AFD08-14FE-4854-AD0B-599976501328}" type="presParOf" srcId="{F582C4F0-7D60-428F-B0A1-F41F13CC1BC5}" destId="{FD3FB803-55F5-453E-B11D-81990667F6CA}" srcOrd="1" destOrd="0" presId="urn:microsoft.com/office/officeart/2005/8/layout/orgChart1"/>
    <dgm:cxn modelId="{A8D1DCFB-24FC-48C3-A62A-10DD72F0C484}" type="presParOf" srcId="{F582C4F0-7D60-428F-B0A1-F41F13CC1BC5}" destId="{0B47620E-E582-4A1F-94A6-22CFF74C159F}" srcOrd="2" destOrd="0" presId="urn:microsoft.com/office/officeart/2005/8/layout/orgChart1"/>
    <dgm:cxn modelId="{DDB8A061-8E24-4139-8EEE-B7D27AB2886B}" type="presParOf" srcId="{9423E890-94DC-4EB9-9FFE-1859AD08FFCE}" destId="{C21B8CB6-FC20-4C7E-AD56-5329371AE88A}" srcOrd="6" destOrd="0" presId="urn:microsoft.com/office/officeart/2005/8/layout/orgChart1"/>
    <dgm:cxn modelId="{ACAFEA46-5C42-4BC8-B3AC-C6EDBA3A5CD7}" type="presParOf" srcId="{9423E890-94DC-4EB9-9FFE-1859AD08FFCE}" destId="{3E58A20D-F247-4FE8-9120-5E2ECE08F4C8}" srcOrd="7" destOrd="0" presId="urn:microsoft.com/office/officeart/2005/8/layout/orgChart1"/>
    <dgm:cxn modelId="{C75E3A3B-15B2-4422-8E12-EFEAF609F437}" type="presParOf" srcId="{3E58A20D-F247-4FE8-9120-5E2ECE08F4C8}" destId="{7BDEDA33-A041-4BC8-BE81-3B779D86B576}" srcOrd="0" destOrd="0" presId="urn:microsoft.com/office/officeart/2005/8/layout/orgChart1"/>
    <dgm:cxn modelId="{4832041B-D5E4-42E5-B7A6-237239AC5618}" type="presParOf" srcId="{7BDEDA33-A041-4BC8-BE81-3B779D86B576}" destId="{87B40B82-DACC-41E5-8D2A-84ABC4B2AC50}" srcOrd="0" destOrd="0" presId="urn:microsoft.com/office/officeart/2005/8/layout/orgChart1"/>
    <dgm:cxn modelId="{71964AFC-50F1-4F73-B42B-BE9CEE710399}" type="presParOf" srcId="{7BDEDA33-A041-4BC8-BE81-3B779D86B576}" destId="{0C7BE012-236E-48D1-A25B-41F622E30454}" srcOrd="1" destOrd="0" presId="urn:microsoft.com/office/officeart/2005/8/layout/orgChart1"/>
    <dgm:cxn modelId="{53FEFBEF-70E1-4D07-8A7A-6556371B72E6}" type="presParOf" srcId="{3E58A20D-F247-4FE8-9120-5E2ECE08F4C8}" destId="{330981D7-0BC6-48F3-AE75-5A64846EB895}" srcOrd="1" destOrd="0" presId="urn:microsoft.com/office/officeart/2005/8/layout/orgChart1"/>
    <dgm:cxn modelId="{ADADE242-F17E-4735-8987-9EBE79A1FC26}" type="presParOf" srcId="{3E58A20D-F247-4FE8-9120-5E2ECE08F4C8}" destId="{DDD3CFF3-4575-4B9A-A4A9-983340F77AD4}" srcOrd="2" destOrd="0" presId="urn:microsoft.com/office/officeart/2005/8/layout/orgChart1"/>
    <dgm:cxn modelId="{202A3816-F6C0-4225-9185-6F9C30CDCDD6}" type="presParOf" srcId="{0E61E05A-AF66-4C81-B9A9-B8E4A19E27C5}" destId="{9419DC11-51AF-4841-8C03-15C938B677E2}" srcOrd="2" destOrd="0" presId="urn:microsoft.com/office/officeart/2005/8/layout/orgChart1"/>
    <dgm:cxn modelId="{EDA0D459-4224-4140-8448-414242810761}" type="presParOf" srcId="{F4494D52-471D-4CC0-9E39-87AC8B08578A}" destId="{D2646FEC-0960-47D3-A3B4-F854E63BB829}" srcOrd="2" destOrd="0" presId="urn:microsoft.com/office/officeart/2005/8/layout/orgChart1"/>
    <dgm:cxn modelId="{2DE4D4F8-3CCC-418E-8572-191607D65C4B}" type="presParOf" srcId="{F4494D52-471D-4CC0-9E39-87AC8B08578A}" destId="{089ED6D1-9990-42FB-9EBA-FE903598DDD7}" srcOrd="3" destOrd="0" presId="urn:microsoft.com/office/officeart/2005/8/layout/orgChart1"/>
    <dgm:cxn modelId="{7084191C-04C6-45A5-8439-5B7C184233EF}" type="presParOf" srcId="{089ED6D1-9990-42FB-9EBA-FE903598DDD7}" destId="{36E35C84-076F-4666-9684-BF9ACD5796B8}" srcOrd="0" destOrd="0" presId="urn:microsoft.com/office/officeart/2005/8/layout/orgChart1"/>
    <dgm:cxn modelId="{199BFE48-97C2-4461-A11E-362248BB4CBE}" type="presParOf" srcId="{36E35C84-076F-4666-9684-BF9ACD5796B8}" destId="{D200FC61-49A7-4880-8C64-0D213F0004B1}" srcOrd="0" destOrd="0" presId="urn:microsoft.com/office/officeart/2005/8/layout/orgChart1"/>
    <dgm:cxn modelId="{8B010AF1-4FEA-4166-BD59-C19D304F2934}" type="presParOf" srcId="{36E35C84-076F-4666-9684-BF9ACD5796B8}" destId="{D9A35550-51F8-4417-AD70-B9A9657E6C12}" srcOrd="1" destOrd="0" presId="urn:microsoft.com/office/officeart/2005/8/layout/orgChart1"/>
    <dgm:cxn modelId="{B22A504A-663C-4FF1-8C7E-3EEC57FEF8DA}" type="presParOf" srcId="{089ED6D1-9990-42FB-9EBA-FE903598DDD7}" destId="{3B5B31A2-0582-4302-A2D1-CC36FCEC66A5}" srcOrd="1" destOrd="0" presId="urn:microsoft.com/office/officeart/2005/8/layout/orgChart1"/>
    <dgm:cxn modelId="{38121219-CF25-4446-8F70-041DD368A39A}" type="presParOf" srcId="{3B5B31A2-0582-4302-A2D1-CC36FCEC66A5}" destId="{0479C662-3967-4518-862F-3E6F95F30E6B}" srcOrd="0" destOrd="0" presId="urn:microsoft.com/office/officeart/2005/8/layout/orgChart1"/>
    <dgm:cxn modelId="{34169E8A-8283-4EA6-8D9A-D2A64A126568}" type="presParOf" srcId="{3B5B31A2-0582-4302-A2D1-CC36FCEC66A5}" destId="{7F786DE6-8E2F-4F1B-99F3-B9B2181253BB}" srcOrd="1" destOrd="0" presId="urn:microsoft.com/office/officeart/2005/8/layout/orgChart1"/>
    <dgm:cxn modelId="{3D3ED007-A92C-4683-B918-35D5E09B73A7}" type="presParOf" srcId="{7F786DE6-8E2F-4F1B-99F3-B9B2181253BB}" destId="{CF851181-06B0-48C7-A092-12E62090894D}" srcOrd="0" destOrd="0" presId="urn:microsoft.com/office/officeart/2005/8/layout/orgChart1"/>
    <dgm:cxn modelId="{D856E917-48A7-4D6F-AE4F-1F4975A0BC76}" type="presParOf" srcId="{CF851181-06B0-48C7-A092-12E62090894D}" destId="{9B604868-4AC6-4DBD-8AB6-772053FC76C5}" srcOrd="0" destOrd="0" presId="urn:microsoft.com/office/officeart/2005/8/layout/orgChart1"/>
    <dgm:cxn modelId="{3DAC1A5C-7286-4BB2-A981-C52294DE446E}" type="presParOf" srcId="{CF851181-06B0-48C7-A092-12E62090894D}" destId="{58C82019-5909-422D-B787-87B1ABA312FA}" srcOrd="1" destOrd="0" presId="urn:microsoft.com/office/officeart/2005/8/layout/orgChart1"/>
    <dgm:cxn modelId="{9FBECBD0-5511-442A-8345-457F01E89919}" type="presParOf" srcId="{7F786DE6-8E2F-4F1B-99F3-B9B2181253BB}" destId="{EC7261E6-8E0A-4EAF-BC93-D8BC350FFA26}" srcOrd="1" destOrd="0" presId="urn:microsoft.com/office/officeart/2005/8/layout/orgChart1"/>
    <dgm:cxn modelId="{1E35BF62-93F4-405C-8CDB-07EB1C0481B5}" type="presParOf" srcId="{7F786DE6-8E2F-4F1B-99F3-B9B2181253BB}" destId="{833FBE69-3064-4241-8433-1AE4E5831F81}" srcOrd="2" destOrd="0" presId="urn:microsoft.com/office/officeart/2005/8/layout/orgChart1"/>
    <dgm:cxn modelId="{83340534-1DDC-4CF4-8EC5-A4243E5F85C0}" type="presParOf" srcId="{3B5B31A2-0582-4302-A2D1-CC36FCEC66A5}" destId="{3213238F-058F-49FE-82C5-2F06AEDC3C98}" srcOrd="2" destOrd="0" presId="urn:microsoft.com/office/officeart/2005/8/layout/orgChart1"/>
    <dgm:cxn modelId="{AB5C1D40-E588-4372-B633-34009A17C763}" type="presParOf" srcId="{3B5B31A2-0582-4302-A2D1-CC36FCEC66A5}" destId="{9BBB1CCE-4519-4E13-9262-622ED604629E}" srcOrd="3" destOrd="0" presId="urn:microsoft.com/office/officeart/2005/8/layout/orgChart1"/>
    <dgm:cxn modelId="{B2343856-A602-4EEB-87C6-71F90F2F1287}" type="presParOf" srcId="{9BBB1CCE-4519-4E13-9262-622ED604629E}" destId="{70D36265-9D1A-4AFE-9541-3BD9E99CB4C7}" srcOrd="0" destOrd="0" presId="urn:microsoft.com/office/officeart/2005/8/layout/orgChart1"/>
    <dgm:cxn modelId="{3F5E2240-6401-4181-AD7E-0AF1181AF3B4}" type="presParOf" srcId="{70D36265-9D1A-4AFE-9541-3BD9E99CB4C7}" destId="{5E906323-0508-44C5-9A3B-FD09C378035B}" srcOrd="0" destOrd="0" presId="urn:microsoft.com/office/officeart/2005/8/layout/orgChart1"/>
    <dgm:cxn modelId="{1A19277C-8E82-4426-981B-6CB5C35B6683}" type="presParOf" srcId="{70D36265-9D1A-4AFE-9541-3BD9E99CB4C7}" destId="{CC08A3B3-42E0-4884-A01B-90CA737433A6}" srcOrd="1" destOrd="0" presId="urn:microsoft.com/office/officeart/2005/8/layout/orgChart1"/>
    <dgm:cxn modelId="{DD051B55-189B-4F70-A851-2C5AB261DD7F}" type="presParOf" srcId="{9BBB1CCE-4519-4E13-9262-622ED604629E}" destId="{0256E6B8-C86E-4854-B78D-EC62F8D96E36}" srcOrd="1" destOrd="0" presId="urn:microsoft.com/office/officeart/2005/8/layout/orgChart1"/>
    <dgm:cxn modelId="{65F8D46F-C7FB-48CE-9A97-4F776F5982A2}" type="presParOf" srcId="{9BBB1CCE-4519-4E13-9262-622ED604629E}" destId="{24E0DEF3-E725-4341-847E-B6BEC0EC01C3}" srcOrd="2" destOrd="0" presId="urn:microsoft.com/office/officeart/2005/8/layout/orgChart1"/>
    <dgm:cxn modelId="{DB6A89F9-D4A2-4C4E-B9EB-85AA35E019B5}" type="presParOf" srcId="{3B5B31A2-0582-4302-A2D1-CC36FCEC66A5}" destId="{4AF8F5BA-C5DB-407B-9B58-9203285C8E91}" srcOrd="4" destOrd="0" presId="urn:microsoft.com/office/officeart/2005/8/layout/orgChart1"/>
    <dgm:cxn modelId="{6176E0F7-0504-4965-B7A7-25168101D730}" type="presParOf" srcId="{3B5B31A2-0582-4302-A2D1-CC36FCEC66A5}" destId="{779DEC53-A7E5-4ED1-AF14-A88034471608}" srcOrd="5" destOrd="0" presId="urn:microsoft.com/office/officeart/2005/8/layout/orgChart1"/>
    <dgm:cxn modelId="{73C41C6C-8EA7-44B2-99AF-663233271A52}" type="presParOf" srcId="{779DEC53-A7E5-4ED1-AF14-A88034471608}" destId="{C9C3F6BB-BEA9-4343-A974-DAE77E439118}" srcOrd="0" destOrd="0" presId="urn:microsoft.com/office/officeart/2005/8/layout/orgChart1"/>
    <dgm:cxn modelId="{F635572B-8557-4A41-B780-30C1385F3EB3}" type="presParOf" srcId="{C9C3F6BB-BEA9-4343-A974-DAE77E439118}" destId="{3F1D8E97-5AF4-4EA8-9A0E-3F624EA40699}" srcOrd="0" destOrd="0" presId="urn:microsoft.com/office/officeart/2005/8/layout/orgChart1"/>
    <dgm:cxn modelId="{68DA379D-EC03-4549-83E1-124BCD2A021E}" type="presParOf" srcId="{C9C3F6BB-BEA9-4343-A974-DAE77E439118}" destId="{DB891620-527E-4027-B1BD-D95E719B641E}" srcOrd="1" destOrd="0" presId="urn:microsoft.com/office/officeart/2005/8/layout/orgChart1"/>
    <dgm:cxn modelId="{1D5284B4-AE19-4C5B-8598-5B35E3F16F98}" type="presParOf" srcId="{779DEC53-A7E5-4ED1-AF14-A88034471608}" destId="{219F82F9-E50A-42A8-A420-4BE627B71408}" srcOrd="1" destOrd="0" presId="urn:microsoft.com/office/officeart/2005/8/layout/orgChart1"/>
    <dgm:cxn modelId="{B78F1229-D55B-4760-AA33-85415A4C1EB1}" type="presParOf" srcId="{779DEC53-A7E5-4ED1-AF14-A88034471608}" destId="{C96869A7-B5A9-471A-AC11-81636EF5480E}" srcOrd="2" destOrd="0" presId="urn:microsoft.com/office/officeart/2005/8/layout/orgChart1"/>
    <dgm:cxn modelId="{01A3D9E9-A5C5-4B52-A370-0E5300D45489}" type="presParOf" srcId="{3B5B31A2-0582-4302-A2D1-CC36FCEC66A5}" destId="{4EAB85FE-EE2E-4334-8676-60E9A408DB2D}" srcOrd="6" destOrd="0" presId="urn:microsoft.com/office/officeart/2005/8/layout/orgChart1"/>
    <dgm:cxn modelId="{04DF2FBA-9758-41CE-8DBE-006ECC1D5F10}" type="presParOf" srcId="{3B5B31A2-0582-4302-A2D1-CC36FCEC66A5}" destId="{0E8FB959-AE08-40D6-B575-454D4FD89B8B}" srcOrd="7" destOrd="0" presId="urn:microsoft.com/office/officeart/2005/8/layout/orgChart1"/>
    <dgm:cxn modelId="{4E422CE5-A751-4750-AED0-608A74C975EE}" type="presParOf" srcId="{0E8FB959-AE08-40D6-B575-454D4FD89B8B}" destId="{10AF635B-2C80-4B07-848F-AD87F640283E}" srcOrd="0" destOrd="0" presId="urn:microsoft.com/office/officeart/2005/8/layout/orgChart1"/>
    <dgm:cxn modelId="{C4A24E88-BAB7-44CB-9B75-0C25CE8AE717}" type="presParOf" srcId="{10AF635B-2C80-4B07-848F-AD87F640283E}" destId="{46ED858E-6925-43FD-8E41-90DBE9FB824E}" srcOrd="0" destOrd="0" presId="urn:microsoft.com/office/officeart/2005/8/layout/orgChart1"/>
    <dgm:cxn modelId="{4512E3E0-65A2-4F9C-AA5B-DEE96A7D6300}" type="presParOf" srcId="{10AF635B-2C80-4B07-848F-AD87F640283E}" destId="{81D9F247-7D18-4203-839C-38CA61B2685F}" srcOrd="1" destOrd="0" presId="urn:microsoft.com/office/officeart/2005/8/layout/orgChart1"/>
    <dgm:cxn modelId="{9211A385-C350-403E-B3DE-F779D2E38F70}" type="presParOf" srcId="{0E8FB959-AE08-40D6-B575-454D4FD89B8B}" destId="{28BF0C52-7764-4AF9-B87A-9B8A7281D035}" srcOrd="1" destOrd="0" presId="urn:microsoft.com/office/officeart/2005/8/layout/orgChart1"/>
    <dgm:cxn modelId="{2137F8AF-75EA-4DCD-8C5F-1FDE912FD9A3}" type="presParOf" srcId="{0E8FB959-AE08-40D6-B575-454D4FD89B8B}" destId="{6F2FA803-9745-4A3A-857E-F4EEEEB39122}" srcOrd="2" destOrd="0" presId="urn:microsoft.com/office/officeart/2005/8/layout/orgChart1"/>
    <dgm:cxn modelId="{1E2E1D6E-CCDD-4D32-A8E7-1D3A7682E861}" type="presParOf" srcId="{3B5B31A2-0582-4302-A2D1-CC36FCEC66A5}" destId="{B9582242-9353-4AD5-948C-B68AE9C5DF06}" srcOrd="8" destOrd="0" presId="urn:microsoft.com/office/officeart/2005/8/layout/orgChart1"/>
    <dgm:cxn modelId="{8DE116D6-6B0D-49CB-A605-F3DA0D55E4E2}" type="presParOf" srcId="{3B5B31A2-0582-4302-A2D1-CC36FCEC66A5}" destId="{4681C5E3-8B7C-486F-85DF-81575354BF4F}" srcOrd="9" destOrd="0" presId="urn:microsoft.com/office/officeart/2005/8/layout/orgChart1"/>
    <dgm:cxn modelId="{723AA327-11A7-4435-A8C1-01A87B8A9CC0}" type="presParOf" srcId="{4681C5E3-8B7C-486F-85DF-81575354BF4F}" destId="{FCFBAEE6-23BA-4489-BCC9-012DCEACDFEA}" srcOrd="0" destOrd="0" presId="urn:microsoft.com/office/officeart/2005/8/layout/orgChart1"/>
    <dgm:cxn modelId="{BB947D3D-ADE7-4F09-B5B4-BE0BFF03CBF1}" type="presParOf" srcId="{FCFBAEE6-23BA-4489-BCC9-012DCEACDFEA}" destId="{49303431-F0A4-404A-922C-0E99D0A1EB74}" srcOrd="0" destOrd="0" presId="urn:microsoft.com/office/officeart/2005/8/layout/orgChart1"/>
    <dgm:cxn modelId="{2527832A-E34D-4F80-9CED-610B755303CE}" type="presParOf" srcId="{FCFBAEE6-23BA-4489-BCC9-012DCEACDFEA}" destId="{3E4ABBC3-0321-4B3F-BFA4-D00EBBA8068A}" srcOrd="1" destOrd="0" presId="urn:microsoft.com/office/officeart/2005/8/layout/orgChart1"/>
    <dgm:cxn modelId="{FF831BDB-35DC-45B5-BF6D-CD54CCD76568}" type="presParOf" srcId="{4681C5E3-8B7C-486F-85DF-81575354BF4F}" destId="{41C82652-613A-4FE5-B061-08071258CC6D}" srcOrd="1" destOrd="0" presId="urn:microsoft.com/office/officeart/2005/8/layout/orgChart1"/>
    <dgm:cxn modelId="{7AD81A4B-08A8-4353-91FC-5876762B24B7}" type="presParOf" srcId="{4681C5E3-8B7C-486F-85DF-81575354BF4F}" destId="{CCD31939-67D4-42B8-944B-54B94C5854D3}" srcOrd="2" destOrd="0" presId="urn:microsoft.com/office/officeart/2005/8/layout/orgChart1"/>
    <dgm:cxn modelId="{A7647C08-DB65-474D-9443-752B287B8E5B}" type="presParOf" srcId="{089ED6D1-9990-42FB-9EBA-FE903598DDD7}" destId="{81BA0B96-44BD-4E08-B0F0-B67F2B479D86}" srcOrd="2" destOrd="0" presId="urn:microsoft.com/office/officeart/2005/8/layout/orgChart1"/>
    <dgm:cxn modelId="{A772BBB7-A951-4061-9340-C00A0D9B1858}" type="presParOf" srcId="{F4494D52-471D-4CC0-9E39-87AC8B08578A}" destId="{D91ADA5F-AB91-4570-9A66-6E0A49044475}" srcOrd="4" destOrd="0" presId="urn:microsoft.com/office/officeart/2005/8/layout/orgChart1"/>
    <dgm:cxn modelId="{CCAB9550-C008-4F75-AF61-E85C155E323A}" type="presParOf" srcId="{F4494D52-471D-4CC0-9E39-87AC8B08578A}" destId="{98FCC467-C520-48A6-9E55-38D3D8ED2B65}" srcOrd="5" destOrd="0" presId="urn:microsoft.com/office/officeart/2005/8/layout/orgChart1"/>
    <dgm:cxn modelId="{724200E1-0677-434A-B591-F69D22BFF477}" type="presParOf" srcId="{98FCC467-C520-48A6-9E55-38D3D8ED2B65}" destId="{FC594F61-F040-48DD-9332-FB6BCB1CACAE}" srcOrd="0" destOrd="0" presId="urn:microsoft.com/office/officeart/2005/8/layout/orgChart1"/>
    <dgm:cxn modelId="{F4FCDC39-0324-454A-A814-B2D449F01910}" type="presParOf" srcId="{FC594F61-F040-48DD-9332-FB6BCB1CACAE}" destId="{C261C457-858F-41A7-BBB4-4F9073F3CC17}" srcOrd="0" destOrd="0" presId="urn:microsoft.com/office/officeart/2005/8/layout/orgChart1"/>
    <dgm:cxn modelId="{434EA44D-911B-43B7-80BD-B8354FE25462}" type="presParOf" srcId="{FC594F61-F040-48DD-9332-FB6BCB1CACAE}" destId="{79BDA247-6F56-4909-93F8-4DA0ED16D917}" srcOrd="1" destOrd="0" presId="urn:microsoft.com/office/officeart/2005/8/layout/orgChart1"/>
    <dgm:cxn modelId="{4264EE2B-EA45-4981-B679-AC4547ED201B}" type="presParOf" srcId="{98FCC467-C520-48A6-9E55-38D3D8ED2B65}" destId="{2C513CB0-B3C8-4F18-A1D3-9B553A5202C8}" srcOrd="1" destOrd="0" presId="urn:microsoft.com/office/officeart/2005/8/layout/orgChart1"/>
    <dgm:cxn modelId="{D9501E2D-AA62-4F93-8A95-02429FEBC21C}" type="presParOf" srcId="{2C513CB0-B3C8-4F18-A1D3-9B553A5202C8}" destId="{07AE80D6-B038-4101-A25C-D279B3F3849C}" srcOrd="0" destOrd="0" presId="urn:microsoft.com/office/officeart/2005/8/layout/orgChart1"/>
    <dgm:cxn modelId="{035CEA38-D9E6-433F-A974-DB738D7B8808}" type="presParOf" srcId="{2C513CB0-B3C8-4F18-A1D3-9B553A5202C8}" destId="{D3D059FE-9135-430F-AA56-8E22F1EC0CFE}" srcOrd="1" destOrd="0" presId="urn:microsoft.com/office/officeart/2005/8/layout/orgChart1"/>
    <dgm:cxn modelId="{A14B7B85-DE83-47FA-8280-A8E4C59F4A45}" type="presParOf" srcId="{D3D059FE-9135-430F-AA56-8E22F1EC0CFE}" destId="{5ECA9E42-3626-4E61-AA39-945EA8DCC673}" srcOrd="0" destOrd="0" presId="urn:microsoft.com/office/officeart/2005/8/layout/orgChart1"/>
    <dgm:cxn modelId="{38A8B25A-45F2-46EC-AFD2-D94D52C10F2B}" type="presParOf" srcId="{5ECA9E42-3626-4E61-AA39-945EA8DCC673}" destId="{C7342177-FA8F-4597-9A6D-947F513BA6DA}" srcOrd="0" destOrd="0" presId="urn:microsoft.com/office/officeart/2005/8/layout/orgChart1"/>
    <dgm:cxn modelId="{FFF1CB96-8A60-40D9-A471-66111B3531F4}" type="presParOf" srcId="{5ECA9E42-3626-4E61-AA39-945EA8DCC673}" destId="{A0C46EE2-F2B2-4290-BBF3-A0A8FC60ED66}" srcOrd="1" destOrd="0" presId="urn:microsoft.com/office/officeart/2005/8/layout/orgChart1"/>
    <dgm:cxn modelId="{185A416F-7509-4EF8-8430-B6A173E35E50}" type="presParOf" srcId="{D3D059FE-9135-430F-AA56-8E22F1EC0CFE}" destId="{2223419B-FA17-43E2-B590-6C22AA82CD11}" srcOrd="1" destOrd="0" presId="urn:microsoft.com/office/officeart/2005/8/layout/orgChart1"/>
    <dgm:cxn modelId="{DC75C026-762E-4383-999D-855B393B9DC8}" type="presParOf" srcId="{D3D059FE-9135-430F-AA56-8E22F1EC0CFE}" destId="{1DE3836A-9306-4AE1-9124-9AA72A482C07}" srcOrd="2" destOrd="0" presId="urn:microsoft.com/office/officeart/2005/8/layout/orgChart1"/>
    <dgm:cxn modelId="{1982DB1E-9009-4F07-8403-3779F2510A6B}" type="presParOf" srcId="{2C513CB0-B3C8-4F18-A1D3-9B553A5202C8}" destId="{025245F4-9875-457E-952D-65BB103AD204}" srcOrd="2" destOrd="0" presId="urn:microsoft.com/office/officeart/2005/8/layout/orgChart1"/>
    <dgm:cxn modelId="{0A13303F-8736-40CD-86A9-4786B7A5A2EA}" type="presParOf" srcId="{2C513CB0-B3C8-4F18-A1D3-9B553A5202C8}" destId="{09A1C519-DCB7-49E3-881D-3D60CB9C47F8}" srcOrd="3" destOrd="0" presId="urn:microsoft.com/office/officeart/2005/8/layout/orgChart1"/>
    <dgm:cxn modelId="{375334EF-E1A8-4D5D-B7AB-CE6F3B3A40F1}" type="presParOf" srcId="{09A1C519-DCB7-49E3-881D-3D60CB9C47F8}" destId="{78D3B0B4-0A8E-4682-B3E7-B65B46269B34}" srcOrd="0" destOrd="0" presId="urn:microsoft.com/office/officeart/2005/8/layout/orgChart1"/>
    <dgm:cxn modelId="{CA508338-F230-4727-AED6-CF7E8CB782BD}" type="presParOf" srcId="{78D3B0B4-0A8E-4682-B3E7-B65B46269B34}" destId="{A7AA9299-F342-4C29-B1C6-A3B934D7FDCF}" srcOrd="0" destOrd="0" presId="urn:microsoft.com/office/officeart/2005/8/layout/orgChart1"/>
    <dgm:cxn modelId="{5C1C3D6D-D780-4020-84E9-0AFF57432F6E}" type="presParOf" srcId="{78D3B0B4-0A8E-4682-B3E7-B65B46269B34}" destId="{9A80486E-063D-4C4D-8EE9-26BBA8FE31B3}" srcOrd="1" destOrd="0" presId="urn:microsoft.com/office/officeart/2005/8/layout/orgChart1"/>
    <dgm:cxn modelId="{EC44A0F4-4699-4805-8191-820E6DCCC897}" type="presParOf" srcId="{09A1C519-DCB7-49E3-881D-3D60CB9C47F8}" destId="{95C7E103-04CC-493E-B5CC-35B4AAA7B900}" srcOrd="1" destOrd="0" presId="urn:microsoft.com/office/officeart/2005/8/layout/orgChart1"/>
    <dgm:cxn modelId="{7E33A264-7847-454B-A57A-42871F314BA1}" type="presParOf" srcId="{09A1C519-DCB7-49E3-881D-3D60CB9C47F8}" destId="{7661DF5B-2008-407A-8191-1D8A64BE35E4}" srcOrd="2" destOrd="0" presId="urn:microsoft.com/office/officeart/2005/8/layout/orgChart1"/>
    <dgm:cxn modelId="{F79F4933-FF05-4DDC-9B8E-886C2AB28EBF}" type="presParOf" srcId="{2C513CB0-B3C8-4F18-A1D3-9B553A5202C8}" destId="{F3935C34-D306-4600-AEA6-A4466CC7AEAC}" srcOrd="4" destOrd="0" presId="urn:microsoft.com/office/officeart/2005/8/layout/orgChart1"/>
    <dgm:cxn modelId="{46E98CA9-5A4C-4FB9-A2FE-ACBAAFC8F419}" type="presParOf" srcId="{2C513CB0-B3C8-4F18-A1D3-9B553A5202C8}" destId="{16FA3672-F832-4766-91EC-9A5B0180C6FF}" srcOrd="5" destOrd="0" presId="urn:microsoft.com/office/officeart/2005/8/layout/orgChart1"/>
    <dgm:cxn modelId="{5F0FB5C6-2777-4303-BB99-5093522EEA7A}" type="presParOf" srcId="{16FA3672-F832-4766-91EC-9A5B0180C6FF}" destId="{D256538D-D0D3-454B-8EBF-5EF7D0BE4BDF}" srcOrd="0" destOrd="0" presId="urn:microsoft.com/office/officeart/2005/8/layout/orgChart1"/>
    <dgm:cxn modelId="{8D14B5C2-6C54-4A6C-962A-7E26330EA484}" type="presParOf" srcId="{D256538D-D0D3-454B-8EBF-5EF7D0BE4BDF}" destId="{3E2436D4-84A1-46D1-87DC-8C6C092856B1}" srcOrd="0" destOrd="0" presId="urn:microsoft.com/office/officeart/2005/8/layout/orgChart1"/>
    <dgm:cxn modelId="{89D02760-F847-45BA-AFDB-084EDA9DA431}" type="presParOf" srcId="{D256538D-D0D3-454B-8EBF-5EF7D0BE4BDF}" destId="{6D1A1B05-F7CF-45F5-B9AA-0683BECB56F1}" srcOrd="1" destOrd="0" presId="urn:microsoft.com/office/officeart/2005/8/layout/orgChart1"/>
    <dgm:cxn modelId="{FCB45BB5-7F52-40B7-A33F-38AE81E6D044}" type="presParOf" srcId="{16FA3672-F832-4766-91EC-9A5B0180C6FF}" destId="{1B6E68AB-2BE8-4C3B-BC57-79E56CE5944E}" srcOrd="1" destOrd="0" presId="urn:microsoft.com/office/officeart/2005/8/layout/orgChart1"/>
    <dgm:cxn modelId="{A8D72FB5-9F42-4558-8521-C7A321B16743}" type="presParOf" srcId="{16FA3672-F832-4766-91EC-9A5B0180C6FF}" destId="{E7287C4B-0206-42B6-B582-80CC6582D701}" srcOrd="2" destOrd="0" presId="urn:microsoft.com/office/officeart/2005/8/layout/orgChart1"/>
    <dgm:cxn modelId="{08EE1004-909C-46A9-B962-78E15B3FB274}" type="presParOf" srcId="{2C513CB0-B3C8-4F18-A1D3-9B553A5202C8}" destId="{78F311B5-3706-414A-AD98-378C1EBC5682}" srcOrd="6" destOrd="0" presId="urn:microsoft.com/office/officeart/2005/8/layout/orgChart1"/>
    <dgm:cxn modelId="{911A093B-9420-4757-B3D9-7DFD24FC5C21}" type="presParOf" srcId="{2C513CB0-B3C8-4F18-A1D3-9B553A5202C8}" destId="{38711C4D-2647-4B16-9E5C-16D830B31443}" srcOrd="7" destOrd="0" presId="urn:microsoft.com/office/officeart/2005/8/layout/orgChart1"/>
    <dgm:cxn modelId="{B2F0FA79-5E4E-4C51-9566-690FA1759420}" type="presParOf" srcId="{38711C4D-2647-4B16-9E5C-16D830B31443}" destId="{C5F8AD90-69CD-4F28-80F3-2D854F0AAA15}" srcOrd="0" destOrd="0" presId="urn:microsoft.com/office/officeart/2005/8/layout/orgChart1"/>
    <dgm:cxn modelId="{6417756C-C235-4132-A51F-D51E4519CA68}" type="presParOf" srcId="{C5F8AD90-69CD-4F28-80F3-2D854F0AAA15}" destId="{51A6659C-4DAD-418D-AD47-5248DADA8DEE}" srcOrd="0" destOrd="0" presId="urn:microsoft.com/office/officeart/2005/8/layout/orgChart1"/>
    <dgm:cxn modelId="{B66F6C9C-0895-4E03-84EA-1CDAAB964DAE}" type="presParOf" srcId="{C5F8AD90-69CD-4F28-80F3-2D854F0AAA15}" destId="{8AB92174-1D94-44B5-AC41-40809C59BFC9}" srcOrd="1" destOrd="0" presId="urn:microsoft.com/office/officeart/2005/8/layout/orgChart1"/>
    <dgm:cxn modelId="{1806C8CC-15BB-4772-97EF-00745028FDD5}" type="presParOf" srcId="{38711C4D-2647-4B16-9E5C-16D830B31443}" destId="{DAF4FF0D-B7D9-45FF-9E62-7E9AF34F94F6}" srcOrd="1" destOrd="0" presId="urn:microsoft.com/office/officeart/2005/8/layout/orgChart1"/>
    <dgm:cxn modelId="{1B7B72DC-496C-4FD0-ACDA-A0F0FF8E843C}" type="presParOf" srcId="{38711C4D-2647-4B16-9E5C-16D830B31443}" destId="{2E96C01C-5CD5-4FE1-831D-82A3E5878C3B}" srcOrd="2" destOrd="0" presId="urn:microsoft.com/office/officeart/2005/8/layout/orgChart1"/>
    <dgm:cxn modelId="{32D757D5-555F-4F7B-81D1-3696C9EA5156}" type="presParOf" srcId="{2C513CB0-B3C8-4F18-A1D3-9B553A5202C8}" destId="{9D77EA2C-CB93-40CA-9917-13E9E3A0ADC0}" srcOrd="8" destOrd="0" presId="urn:microsoft.com/office/officeart/2005/8/layout/orgChart1"/>
    <dgm:cxn modelId="{5DA4099C-DCFD-4BF4-B109-F328B0BA85D1}" type="presParOf" srcId="{2C513CB0-B3C8-4F18-A1D3-9B553A5202C8}" destId="{B89A78A0-822A-4E08-9159-597C0522E6F1}" srcOrd="9" destOrd="0" presId="urn:microsoft.com/office/officeart/2005/8/layout/orgChart1"/>
    <dgm:cxn modelId="{98724579-086D-46D9-B97B-1012364996F3}" type="presParOf" srcId="{B89A78A0-822A-4E08-9159-597C0522E6F1}" destId="{C6A42B43-593A-4C5D-96ED-ABBB95644B2E}" srcOrd="0" destOrd="0" presId="urn:microsoft.com/office/officeart/2005/8/layout/orgChart1"/>
    <dgm:cxn modelId="{64280D95-DC18-48A0-8E5A-90FB17E83E83}" type="presParOf" srcId="{C6A42B43-593A-4C5D-96ED-ABBB95644B2E}" destId="{C48F3116-7392-40F7-B426-17AEB8376961}" srcOrd="0" destOrd="0" presId="urn:microsoft.com/office/officeart/2005/8/layout/orgChart1"/>
    <dgm:cxn modelId="{CA7CB9F4-3F83-4663-8B69-EF164415E872}" type="presParOf" srcId="{C6A42B43-593A-4C5D-96ED-ABBB95644B2E}" destId="{624BEE87-BC73-4D1D-AA79-6BFCA2CE90B0}" srcOrd="1" destOrd="0" presId="urn:microsoft.com/office/officeart/2005/8/layout/orgChart1"/>
    <dgm:cxn modelId="{A374FD09-2FC0-4AF2-B3BF-9ABB9FB90F29}" type="presParOf" srcId="{B89A78A0-822A-4E08-9159-597C0522E6F1}" destId="{68E674D3-8348-450E-8C74-5F982E349562}" srcOrd="1" destOrd="0" presId="urn:microsoft.com/office/officeart/2005/8/layout/orgChart1"/>
    <dgm:cxn modelId="{497A6B52-A3C6-4DE6-B7D6-EFB1B4D62C89}" type="presParOf" srcId="{B89A78A0-822A-4E08-9159-597C0522E6F1}" destId="{1B484749-DE21-431B-96CA-97E12EA8F5D8}" srcOrd="2" destOrd="0" presId="urn:microsoft.com/office/officeart/2005/8/layout/orgChart1"/>
    <dgm:cxn modelId="{54E7445F-C402-4EC7-9476-B58149E026FB}" type="presParOf" srcId="{98FCC467-C520-48A6-9E55-38D3D8ED2B65}" destId="{6404D4E6-8B4A-4E30-BAF0-F61D9C91BE54}" srcOrd="2" destOrd="0" presId="urn:microsoft.com/office/officeart/2005/8/layout/orgChart1"/>
    <dgm:cxn modelId="{D7DF04D4-6F2C-470E-9E53-6F23A8B67BCB}" type="presParOf" srcId="{F4494D52-471D-4CC0-9E39-87AC8B08578A}" destId="{F6F3F7B3-099F-4046-951E-F2100A392322}" srcOrd="6" destOrd="0" presId="urn:microsoft.com/office/officeart/2005/8/layout/orgChart1"/>
    <dgm:cxn modelId="{7E63E074-00ED-41D8-973A-D05A76129D8E}" type="presParOf" srcId="{F4494D52-471D-4CC0-9E39-87AC8B08578A}" destId="{F97C2CA5-27D4-4AB8-B8F0-D623ADAEC3D8}" srcOrd="7" destOrd="0" presId="urn:microsoft.com/office/officeart/2005/8/layout/orgChart1"/>
    <dgm:cxn modelId="{B91C309E-83B3-497C-8997-00C5DD9AA5E6}" type="presParOf" srcId="{F97C2CA5-27D4-4AB8-B8F0-D623ADAEC3D8}" destId="{9F501A5C-48FE-443A-B90D-0E19AAD79F30}" srcOrd="0" destOrd="0" presId="urn:microsoft.com/office/officeart/2005/8/layout/orgChart1"/>
    <dgm:cxn modelId="{E371DFD1-55DC-44FD-B507-D9CD8C5CF9D3}" type="presParOf" srcId="{9F501A5C-48FE-443A-B90D-0E19AAD79F30}" destId="{8AD6F792-523F-41DC-B222-AD3531E5259C}" srcOrd="0" destOrd="0" presId="urn:microsoft.com/office/officeart/2005/8/layout/orgChart1"/>
    <dgm:cxn modelId="{08EA0398-3AF3-48C4-BBF3-E14BAD03BD10}" type="presParOf" srcId="{9F501A5C-48FE-443A-B90D-0E19AAD79F30}" destId="{1356F878-5FF4-487F-8046-27D239BBD305}" srcOrd="1" destOrd="0" presId="urn:microsoft.com/office/officeart/2005/8/layout/orgChart1"/>
    <dgm:cxn modelId="{C62AFC82-8262-4CC3-819F-A6CDB958E19F}" type="presParOf" srcId="{F97C2CA5-27D4-4AB8-B8F0-D623ADAEC3D8}" destId="{72A16BA5-824E-47CD-B417-B52B616DA5B9}" srcOrd="1" destOrd="0" presId="urn:microsoft.com/office/officeart/2005/8/layout/orgChart1"/>
    <dgm:cxn modelId="{8C54065B-CBE9-4FBA-993E-94325782D288}" type="presParOf" srcId="{72A16BA5-824E-47CD-B417-B52B616DA5B9}" destId="{3B4D51CD-FEA8-4B63-BAF8-1D35681A2207}" srcOrd="0" destOrd="0" presId="urn:microsoft.com/office/officeart/2005/8/layout/orgChart1"/>
    <dgm:cxn modelId="{843A91BC-275D-4C4E-9F77-012A813539C3}" type="presParOf" srcId="{72A16BA5-824E-47CD-B417-B52B616DA5B9}" destId="{0D9B61D5-7BFF-409A-93F1-B27AA86F8125}" srcOrd="1" destOrd="0" presId="urn:microsoft.com/office/officeart/2005/8/layout/orgChart1"/>
    <dgm:cxn modelId="{A1E8B8DE-5462-4301-AB03-787230840A90}" type="presParOf" srcId="{0D9B61D5-7BFF-409A-93F1-B27AA86F8125}" destId="{69BFB666-27D8-4809-956B-D2247B329432}" srcOrd="0" destOrd="0" presId="urn:microsoft.com/office/officeart/2005/8/layout/orgChart1"/>
    <dgm:cxn modelId="{FC6B403E-C101-4855-A1CA-ECAAA1788B08}" type="presParOf" srcId="{69BFB666-27D8-4809-956B-D2247B329432}" destId="{222450B0-9AC4-45B5-8640-9FBE908CD283}" srcOrd="0" destOrd="0" presId="urn:microsoft.com/office/officeart/2005/8/layout/orgChart1"/>
    <dgm:cxn modelId="{F14B2091-9F4A-4102-A5B0-F1D057C28F70}" type="presParOf" srcId="{69BFB666-27D8-4809-956B-D2247B329432}" destId="{C3D94174-B73C-4496-9223-E1810EE02AE7}" srcOrd="1" destOrd="0" presId="urn:microsoft.com/office/officeart/2005/8/layout/orgChart1"/>
    <dgm:cxn modelId="{CB9A9A77-C857-4F01-B158-7FD3E7761D10}" type="presParOf" srcId="{0D9B61D5-7BFF-409A-93F1-B27AA86F8125}" destId="{9A732E41-89DF-4732-B8E5-38D730B360B8}" srcOrd="1" destOrd="0" presId="urn:microsoft.com/office/officeart/2005/8/layout/orgChart1"/>
    <dgm:cxn modelId="{7AF441DB-3992-4C6A-9689-DB98C521CD94}" type="presParOf" srcId="{0D9B61D5-7BFF-409A-93F1-B27AA86F8125}" destId="{509CD999-56C7-4E2A-B0EF-775207FC6D8A}" srcOrd="2" destOrd="0" presId="urn:microsoft.com/office/officeart/2005/8/layout/orgChart1"/>
    <dgm:cxn modelId="{8717D01E-D46F-4AAA-B55D-06766718E312}" type="presParOf" srcId="{72A16BA5-824E-47CD-B417-B52B616DA5B9}" destId="{FDC1F912-7AB5-4C13-AA5F-BEA143327AB3}" srcOrd="2" destOrd="0" presId="urn:microsoft.com/office/officeart/2005/8/layout/orgChart1"/>
    <dgm:cxn modelId="{8AD6C39F-E879-430B-BFAC-E240BE771783}" type="presParOf" srcId="{72A16BA5-824E-47CD-B417-B52B616DA5B9}" destId="{D8F70B88-D614-4F3F-9479-85219D75CAA4}" srcOrd="3" destOrd="0" presId="urn:microsoft.com/office/officeart/2005/8/layout/orgChart1"/>
    <dgm:cxn modelId="{F88F1B2D-2F19-4D57-BA77-3D0E301F44EA}" type="presParOf" srcId="{D8F70B88-D614-4F3F-9479-85219D75CAA4}" destId="{A6EF347A-96D7-4256-B0A3-0195EE7591E8}" srcOrd="0" destOrd="0" presId="urn:microsoft.com/office/officeart/2005/8/layout/orgChart1"/>
    <dgm:cxn modelId="{567AAAFF-E28F-4CAE-856F-1BBB699D5283}" type="presParOf" srcId="{A6EF347A-96D7-4256-B0A3-0195EE7591E8}" destId="{92514AEE-2E78-4C7F-88A2-C378EC8B38BB}" srcOrd="0" destOrd="0" presId="urn:microsoft.com/office/officeart/2005/8/layout/orgChart1"/>
    <dgm:cxn modelId="{356A4474-E9A1-444D-A252-384665445E56}" type="presParOf" srcId="{A6EF347A-96D7-4256-B0A3-0195EE7591E8}" destId="{3CC1BED9-9C45-4773-9961-986896EF97C2}" srcOrd="1" destOrd="0" presId="urn:microsoft.com/office/officeart/2005/8/layout/orgChart1"/>
    <dgm:cxn modelId="{3C72CCFC-0012-4D47-B5E4-E00B6F2EC880}" type="presParOf" srcId="{D8F70B88-D614-4F3F-9479-85219D75CAA4}" destId="{E5B39DE7-9652-4497-9225-B35079A48BC1}" srcOrd="1" destOrd="0" presId="urn:microsoft.com/office/officeart/2005/8/layout/orgChart1"/>
    <dgm:cxn modelId="{E10083AC-52FF-4D6C-9E6E-4461E767A577}" type="presParOf" srcId="{D8F70B88-D614-4F3F-9479-85219D75CAA4}" destId="{729D0730-9E23-4B70-BCA3-61BAB776DAE4}" srcOrd="2" destOrd="0" presId="urn:microsoft.com/office/officeart/2005/8/layout/orgChart1"/>
    <dgm:cxn modelId="{C87E5560-F706-4C37-B64D-5AAA9A002479}" type="presParOf" srcId="{72A16BA5-824E-47CD-B417-B52B616DA5B9}" destId="{9FA31D42-ED47-4135-BA58-8592484F9F9D}" srcOrd="4" destOrd="0" presId="urn:microsoft.com/office/officeart/2005/8/layout/orgChart1"/>
    <dgm:cxn modelId="{97E60770-5C3D-44F7-8E8E-F5A149A3B7CC}" type="presParOf" srcId="{72A16BA5-824E-47CD-B417-B52B616DA5B9}" destId="{B7331138-67A1-445F-9D66-38B91C3A01FC}" srcOrd="5" destOrd="0" presId="urn:microsoft.com/office/officeart/2005/8/layout/orgChart1"/>
    <dgm:cxn modelId="{9CE36E14-AFAE-4E97-A052-1F1AD640072F}" type="presParOf" srcId="{B7331138-67A1-445F-9D66-38B91C3A01FC}" destId="{C4E1E83D-510C-44E0-A752-8CF4E25A4C30}" srcOrd="0" destOrd="0" presId="urn:microsoft.com/office/officeart/2005/8/layout/orgChart1"/>
    <dgm:cxn modelId="{2BAA6234-944A-4403-9AAF-94CCB33F7BFB}" type="presParOf" srcId="{C4E1E83D-510C-44E0-A752-8CF4E25A4C30}" destId="{EAF9116C-9465-4EE5-B20A-92ABDA00CC66}" srcOrd="0" destOrd="0" presId="urn:microsoft.com/office/officeart/2005/8/layout/orgChart1"/>
    <dgm:cxn modelId="{268529BE-37F5-4F2B-9A3D-1E1D4D540105}" type="presParOf" srcId="{C4E1E83D-510C-44E0-A752-8CF4E25A4C30}" destId="{41A70525-CEDE-4E0F-B509-B6C7E8FFA309}" srcOrd="1" destOrd="0" presId="urn:microsoft.com/office/officeart/2005/8/layout/orgChart1"/>
    <dgm:cxn modelId="{26BAFB98-0603-421B-B421-1837AF157BB2}" type="presParOf" srcId="{B7331138-67A1-445F-9D66-38B91C3A01FC}" destId="{3210CF99-2A32-4006-9A27-30D0509C4A46}" srcOrd="1" destOrd="0" presId="urn:microsoft.com/office/officeart/2005/8/layout/orgChart1"/>
    <dgm:cxn modelId="{0B138BB1-C61C-4191-8C0A-C729189EB08A}" type="presParOf" srcId="{B7331138-67A1-445F-9D66-38B91C3A01FC}" destId="{1C068C32-11B9-463B-BE5B-056DD41D6D10}" srcOrd="2" destOrd="0" presId="urn:microsoft.com/office/officeart/2005/8/layout/orgChart1"/>
    <dgm:cxn modelId="{3EE0F81F-E5D5-44CF-A4CF-7F25A93021E7}" type="presParOf" srcId="{72A16BA5-824E-47CD-B417-B52B616DA5B9}" destId="{F7476BAF-681A-4063-9263-90E05792E49F}" srcOrd="6" destOrd="0" presId="urn:microsoft.com/office/officeart/2005/8/layout/orgChart1"/>
    <dgm:cxn modelId="{E9AE3178-F31D-47AF-852F-AB591EDB99A9}" type="presParOf" srcId="{72A16BA5-824E-47CD-B417-B52B616DA5B9}" destId="{A7197B6B-452D-431F-836B-1BE0ABBF5C9C}" srcOrd="7" destOrd="0" presId="urn:microsoft.com/office/officeart/2005/8/layout/orgChart1"/>
    <dgm:cxn modelId="{8249A028-1866-49CB-98B7-29803ECFEA4F}" type="presParOf" srcId="{A7197B6B-452D-431F-836B-1BE0ABBF5C9C}" destId="{A9DC3C7F-F81F-412F-8DB3-0F84D7F66552}" srcOrd="0" destOrd="0" presId="urn:microsoft.com/office/officeart/2005/8/layout/orgChart1"/>
    <dgm:cxn modelId="{C884864F-3997-4FB9-A40D-5D4F5B764822}" type="presParOf" srcId="{A9DC3C7F-F81F-412F-8DB3-0F84D7F66552}" destId="{47546347-11F1-4D36-88E4-C4307EE4E232}" srcOrd="0" destOrd="0" presId="urn:microsoft.com/office/officeart/2005/8/layout/orgChart1"/>
    <dgm:cxn modelId="{C3215659-436F-40F7-8172-D3C71259F20D}" type="presParOf" srcId="{A9DC3C7F-F81F-412F-8DB3-0F84D7F66552}" destId="{B7C9B86D-B1A0-4A86-9527-91A823FD824C}" srcOrd="1" destOrd="0" presId="urn:microsoft.com/office/officeart/2005/8/layout/orgChart1"/>
    <dgm:cxn modelId="{E317B4BA-34A3-43AD-B2EB-8E0BAB6899EC}" type="presParOf" srcId="{A7197B6B-452D-431F-836B-1BE0ABBF5C9C}" destId="{B0149AA2-75FD-4C71-9F4D-69736606E24B}" srcOrd="1" destOrd="0" presId="urn:microsoft.com/office/officeart/2005/8/layout/orgChart1"/>
    <dgm:cxn modelId="{FC95ACFC-A1BE-483B-8E1E-B306F0254741}" type="presParOf" srcId="{A7197B6B-452D-431F-836B-1BE0ABBF5C9C}" destId="{A3C92709-B74E-4D06-A17D-E327D8BB89C1}" srcOrd="2" destOrd="0" presId="urn:microsoft.com/office/officeart/2005/8/layout/orgChart1"/>
    <dgm:cxn modelId="{2C34BE0A-5F1A-417A-A6D1-2C6663983545}" type="presParOf" srcId="{F97C2CA5-27D4-4AB8-B8F0-D623ADAEC3D8}" destId="{0689C929-E4B0-4F2D-B486-2923A321E6C3}" srcOrd="2" destOrd="0" presId="urn:microsoft.com/office/officeart/2005/8/layout/orgChart1"/>
    <dgm:cxn modelId="{4D415E8F-F31B-4226-BE2A-10B68A1C9B4B}" type="presParOf" srcId="{4469EEF4-C413-45AC-8810-C4D9D3DA7407}" destId="{DC6F161F-BEA0-478D-B5BB-B98BF6E109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76BAF-681A-4063-9263-90E05792E49F}">
      <dsp:nvSpPr>
        <dsp:cNvPr id="0" name=""/>
        <dsp:cNvSpPr/>
      </dsp:nvSpPr>
      <dsp:spPr>
        <a:xfrm>
          <a:off x="7119044" y="1418473"/>
          <a:ext cx="175615" cy="3032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2298"/>
              </a:lnTo>
              <a:lnTo>
                <a:pt x="175615" y="30322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31D42-ED47-4135-BA58-8592484F9F9D}">
      <dsp:nvSpPr>
        <dsp:cNvPr id="0" name=""/>
        <dsp:cNvSpPr/>
      </dsp:nvSpPr>
      <dsp:spPr>
        <a:xfrm>
          <a:off x="7119044" y="1418473"/>
          <a:ext cx="175615" cy="220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050"/>
              </a:lnTo>
              <a:lnTo>
                <a:pt x="175615" y="220105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1F912-7AB5-4C13-AA5F-BEA143327AB3}">
      <dsp:nvSpPr>
        <dsp:cNvPr id="0" name=""/>
        <dsp:cNvSpPr/>
      </dsp:nvSpPr>
      <dsp:spPr>
        <a:xfrm>
          <a:off x="7119044" y="1418473"/>
          <a:ext cx="175615" cy="136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802"/>
              </a:lnTo>
              <a:lnTo>
                <a:pt x="175615" y="136980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D51CD-FEA8-4B63-BAF8-1D35681A2207}">
      <dsp:nvSpPr>
        <dsp:cNvPr id="0" name=""/>
        <dsp:cNvSpPr/>
      </dsp:nvSpPr>
      <dsp:spPr>
        <a:xfrm>
          <a:off x="7119044" y="1418473"/>
          <a:ext cx="175615" cy="53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554"/>
              </a:lnTo>
              <a:lnTo>
                <a:pt x="175615" y="53855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3F7B3-099F-4046-951E-F2100A392322}">
      <dsp:nvSpPr>
        <dsp:cNvPr id="0" name=""/>
        <dsp:cNvSpPr/>
      </dsp:nvSpPr>
      <dsp:spPr>
        <a:xfrm>
          <a:off x="5462402" y="587225"/>
          <a:ext cx="2124950" cy="24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31"/>
              </a:lnTo>
              <a:lnTo>
                <a:pt x="2124950" y="122931"/>
              </a:lnTo>
              <a:lnTo>
                <a:pt x="2124950" y="24586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7EA2C-CB93-40CA-9917-13E9E3A0ADC0}">
      <dsp:nvSpPr>
        <dsp:cNvPr id="0" name=""/>
        <dsp:cNvSpPr/>
      </dsp:nvSpPr>
      <dsp:spPr>
        <a:xfrm>
          <a:off x="5702410" y="1418473"/>
          <a:ext cx="175615" cy="3863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546"/>
              </a:lnTo>
              <a:lnTo>
                <a:pt x="175615" y="386354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11B5-3706-414A-AD98-378C1EBC5682}">
      <dsp:nvSpPr>
        <dsp:cNvPr id="0" name=""/>
        <dsp:cNvSpPr/>
      </dsp:nvSpPr>
      <dsp:spPr>
        <a:xfrm>
          <a:off x="5702410" y="1418473"/>
          <a:ext cx="175615" cy="3032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2298"/>
              </a:lnTo>
              <a:lnTo>
                <a:pt x="175615" y="30322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35C34-D306-4600-AEA6-A4466CC7AEAC}">
      <dsp:nvSpPr>
        <dsp:cNvPr id="0" name=""/>
        <dsp:cNvSpPr/>
      </dsp:nvSpPr>
      <dsp:spPr>
        <a:xfrm>
          <a:off x="5702410" y="1418473"/>
          <a:ext cx="175615" cy="220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050"/>
              </a:lnTo>
              <a:lnTo>
                <a:pt x="175615" y="220105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45F4-9875-457E-952D-65BB103AD204}">
      <dsp:nvSpPr>
        <dsp:cNvPr id="0" name=""/>
        <dsp:cNvSpPr/>
      </dsp:nvSpPr>
      <dsp:spPr>
        <a:xfrm>
          <a:off x="5702410" y="1418473"/>
          <a:ext cx="175615" cy="136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802"/>
              </a:lnTo>
              <a:lnTo>
                <a:pt x="175615" y="136980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E80D6-B038-4101-A25C-D279B3F3849C}">
      <dsp:nvSpPr>
        <dsp:cNvPr id="0" name=""/>
        <dsp:cNvSpPr/>
      </dsp:nvSpPr>
      <dsp:spPr>
        <a:xfrm>
          <a:off x="5702410" y="1418473"/>
          <a:ext cx="175615" cy="53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554"/>
              </a:lnTo>
              <a:lnTo>
                <a:pt x="175615" y="53855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ADA5F-AB91-4570-9A66-6E0A49044475}">
      <dsp:nvSpPr>
        <dsp:cNvPr id="0" name=""/>
        <dsp:cNvSpPr/>
      </dsp:nvSpPr>
      <dsp:spPr>
        <a:xfrm>
          <a:off x="5462402" y="587225"/>
          <a:ext cx="708316" cy="245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31"/>
              </a:lnTo>
              <a:lnTo>
                <a:pt x="708316" y="122931"/>
              </a:lnTo>
              <a:lnTo>
                <a:pt x="708316" y="24586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82242-9353-4AD5-948C-B68AE9C5DF06}">
      <dsp:nvSpPr>
        <dsp:cNvPr id="0" name=""/>
        <dsp:cNvSpPr/>
      </dsp:nvSpPr>
      <dsp:spPr>
        <a:xfrm>
          <a:off x="4285777" y="1418473"/>
          <a:ext cx="175615" cy="3863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546"/>
              </a:lnTo>
              <a:lnTo>
                <a:pt x="175615" y="386354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85FE-EE2E-4334-8676-60E9A408DB2D}">
      <dsp:nvSpPr>
        <dsp:cNvPr id="0" name=""/>
        <dsp:cNvSpPr/>
      </dsp:nvSpPr>
      <dsp:spPr>
        <a:xfrm>
          <a:off x="4285777" y="1418473"/>
          <a:ext cx="175615" cy="3032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2298"/>
              </a:lnTo>
              <a:lnTo>
                <a:pt x="175615" y="30322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8F5BA-C5DB-407B-9B58-9203285C8E91}">
      <dsp:nvSpPr>
        <dsp:cNvPr id="0" name=""/>
        <dsp:cNvSpPr/>
      </dsp:nvSpPr>
      <dsp:spPr>
        <a:xfrm>
          <a:off x="4285777" y="1418473"/>
          <a:ext cx="175615" cy="220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050"/>
              </a:lnTo>
              <a:lnTo>
                <a:pt x="175615" y="220105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3238F-058F-49FE-82C5-2F06AEDC3C98}">
      <dsp:nvSpPr>
        <dsp:cNvPr id="0" name=""/>
        <dsp:cNvSpPr/>
      </dsp:nvSpPr>
      <dsp:spPr>
        <a:xfrm>
          <a:off x="4285777" y="1418473"/>
          <a:ext cx="175615" cy="136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802"/>
              </a:lnTo>
              <a:lnTo>
                <a:pt x="175615" y="136980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9C662-3967-4518-862F-3E6F95F30E6B}">
      <dsp:nvSpPr>
        <dsp:cNvPr id="0" name=""/>
        <dsp:cNvSpPr/>
      </dsp:nvSpPr>
      <dsp:spPr>
        <a:xfrm>
          <a:off x="4285777" y="1418473"/>
          <a:ext cx="175615" cy="53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554"/>
              </a:lnTo>
              <a:lnTo>
                <a:pt x="175615" y="53855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46FEC-0960-47D3-A3B4-F854E63BB829}">
      <dsp:nvSpPr>
        <dsp:cNvPr id="0" name=""/>
        <dsp:cNvSpPr/>
      </dsp:nvSpPr>
      <dsp:spPr>
        <a:xfrm>
          <a:off x="4754085" y="587225"/>
          <a:ext cx="708316" cy="245862"/>
        </a:xfrm>
        <a:custGeom>
          <a:avLst/>
          <a:gdLst/>
          <a:ahLst/>
          <a:cxnLst/>
          <a:rect l="0" t="0" r="0" b="0"/>
          <a:pathLst>
            <a:path>
              <a:moveTo>
                <a:pt x="708316" y="0"/>
              </a:moveTo>
              <a:lnTo>
                <a:pt x="708316" y="122931"/>
              </a:lnTo>
              <a:lnTo>
                <a:pt x="0" y="122931"/>
              </a:lnTo>
              <a:lnTo>
                <a:pt x="0" y="24586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B8CB6-FC20-4C7E-AD56-5329371AE88A}">
      <dsp:nvSpPr>
        <dsp:cNvPr id="0" name=""/>
        <dsp:cNvSpPr/>
      </dsp:nvSpPr>
      <dsp:spPr>
        <a:xfrm>
          <a:off x="2869143" y="1418473"/>
          <a:ext cx="175615" cy="3032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2298"/>
              </a:lnTo>
              <a:lnTo>
                <a:pt x="175615" y="30322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29612-7D6A-4C98-99B3-EEF8F2765A13}">
      <dsp:nvSpPr>
        <dsp:cNvPr id="0" name=""/>
        <dsp:cNvSpPr/>
      </dsp:nvSpPr>
      <dsp:spPr>
        <a:xfrm>
          <a:off x="2869143" y="1418473"/>
          <a:ext cx="175615" cy="220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050"/>
              </a:lnTo>
              <a:lnTo>
                <a:pt x="175615" y="220105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1513C-C491-4B8B-897F-23E8736C4B98}">
      <dsp:nvSpPr>
        <dsp:cNvPr id="0" name=""/>
        <dsp:cNvSpPr/>
      </dsp:nvSpPr>
      <dsp:spPr>
        <a:xfrm>
          <a:off x="2869143" y="1418473"/>
          <a:ext cx="175615" cy="136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802"/>
              </a:lnTo>
              <a:lnTo>
                <a:pt x="175615" y="136980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2792-7078-4419-B690-520FB90DAE84}">
      <dsp:nvSpPr>
        <dsp:cNvPr id="0" name=""/>
        <dsp:cNvSpPr/>
      </dsp:nvSpPr>
      <dsp:spPr>
        <a:xfrm>
          <a:off x="2869143" y="1418473"/>
          <a:ext cx="175615" cy="53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554"/>
              </a:lnTo>
              <a:lnTo>
                <a:pt x="175615" y="53855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461ED-E888-41BF-89E8-B8ADA0B5DB52}">
      <dsp:nvSpPr>
        <dsp:cNvPr id="0" name=""/>
        <dsp:cNvSpPr/>
      </dsp:nvSpPr>
      <dsp:spPr>
        <a:xfrm>
          <a:off x="3337452" y="587225"/>
          <a:ext cx="2124950" cy="245862"/>
        </a:xfrm>
        <a:custGeom>
          <a:avLst/>
          <a:gdLst/>
          <a:ahLst/>
          <a:cxnLst/>
          <a:rect l="0" t="0" r="0" b="0"/>
          <a:pathLst>
            <a:path>
              <a:moveTo>
                <a:pt x="2124950" y="0"/>
              </a:moveTo>
              <a:lnTo>
                <a:pt x="2124950" y="122931"/>
              </a:lnTo>
              <a:lnTo>
                <a:pt x="0" y="122931"/>
              </a:lnTo>
              <a:lnTo>
                <a:pt x="0" y="24586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730D0-6A37-4520-92EA-9CFEA8D6E6D5}">
      <dsp:nvSpPr>
        <dsp:cNvPr id="0" name=""/>
        <dsp:cNvSpPr/>
      </dsp:nvSpPr>
      <dsp:spPr>
        <a:xfrm>
          <a:off x="4877016" y="1839"/>
          <a:ext cx="1170771" cy="5853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Portal Educacional DNIT</a:t>
          </a:r>
          <a:endParaRPr lang="pt-BR" sz="900" kern="1200" dirty="0"/>
        </a:p>
      </dsp:txBody>
      <dsp:txXfrm>
        <a:off x="4877016" y="1839"/>
        <a:ext cx="1170771" cy="585385"/>
      </dsp:txXfrm>
    </dsp:sp>
    <dsp:sp modelId="{87B97107-8151-4CE5-985A-E639DE59BB79}">
      <dsp:nvSpPr>
        <dsp:cNvPr id="0" name=""/>
        <dsp:cNvSpPr/>
      </dsp:nvSpPr>
      <dsp:spPr>
        <a:xfrm>
          <a:off x="2752066" y="833087"/>
          <a:ext cx="1170771" cy="5853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Gestão do Projeto</a:t>
          </a:r>
          <a:endParaRPr lang="pt-BR" sz="900" kern="1200" dirty="0"/>
        </a:p>
      </dsp:txBody>
      <dsp:txXfrm>
        <a:off x="2752066" y="833087"/>
        <a:ext cx="1170771" cy="585385"/>
      </dsp:txXfrm>
    </dsp:sp>
    <dsp:sp modelId="{C85566C7-3BB9-4F06-B7F1-7BEC5AAE45BA}">
      <dsp:nvSpPr>
        <dsp:cNvPr id="0" name=""/>
        <dsp:cNvSpPr/>
      </dsp:nvSpPr>
      <dsp:spPr>
        <a:xfrm>
          <a:off x="3044759" y="1664335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Criação do TAP e EAP (17/04/2015)</a:t>
          </a:r>
          <a:endParaRPr lang="pt-BR" sz="900" kern="1200" dirty="0"/>
        </a:p>
      </dsp:txBody>
      <dsp:txXfrm>
        <a:off x="3044759" y="1664335"/>
        <a:ext cx="1170771" cy="585385"/>
      </dsp:txXfrm>
    </dsp:sp>
    <dsp:sp modelId="{D2C44267-B47B-49ED-A16F-437BE287D65F}">
      <dsp:nvSpPr>
        <dsp:cNvPr id="0" name=""/>
        <dsp:cNvSpPr/>
      </dsp:nvSpPr>
      <dsp:spPr>
        <a:xfrm>
          <a:off x="3044759" y="2495583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Definição da Equipe (17/04/2015)</a:t>
          </a:r>
          <a:endParaRPr lang="pt-BR" sz="900" kern="1200" dirty="0"/>
        </a:p>
      </dsp:txBody>
      <dsp:txXfrm>
        <a:off x="3044759" y="2495583"/>
        <a:ext cx="1170771" cy="585385"/>
      </dsp:txXfrm>
    </dsp:sp>
    <dsp:sp modelId="{6D66825B-B637-44DA-89DE-6A30DD244ADD}">
      <dsp:nvSpPr>
        <dsp:cNvPr id="0" name=""/>
        <dsp:cNvSpPr/>
      </dsp:nvSpPr>
      <dsp:spPr>
        <a:xfrm>
          <a:off x="3044759" y="3326830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Definição dos Recursos</a:t>
          </a:r>
          <a:endParaRPr lang="pt-BR" sz="900" kern="1200" dirty="0"/>
        </a:p>
      </dsp:txBody>
      <dsp:txXfrm>
        <a:off x="3044759" y="3326830"/>
        <a:ext cx="1170771" cy="585385"/>
      </dsp:txXfrm>
    </dsp:sp>
    <dsp:sp modelId="{87B40B82-DACC-41E5-8D2A-84ABC4B2AC50}">
      <dsp:nvSpPr>
        <dsp:cNvPr id="0" name=""/>
        <dsp:cNvSpPr/>
      </dsp:nvSpPr>
      <dsp:spPr>
        <a:xfrm>
          <a:off x="3044759" y="4158078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Acompanhamento do Projeto</a:t>
          </a:r>
          <a:endParaRPr lang="pt-BR" sz="900" kern="1200" dirty="0"/>
        </a:p>
      </dsp:txBody>
      <dsp:txXfrm>
        <a:off x="3044759" y="4158078"/>
        <a:ext cx="1170771" cy="585385"/>
      </dsp:txXfrm>
    </dsp:sp>
    <dsp:sp modelId="{D200FC61-49A7-4880-8C64-0D213F0004B1}">
      <dsp:nvSpPr>
        <dsp:cNvPr id="0" name=""/>
        <dsp:cNvSpPr/>
      </dsp:nvSpPr>
      <dsp:spPr>
        <a:xfrm>
          <a:off x="4168699" y="833087"/>
          <a:ext cx="1170771" cy="5853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Criação Portal</a:t>
          </a:r>
          <a:endParaRPr lang="pt-BR" sz="900" kern="1200" dirty="0"/>
        </a:p>
      </dsp:txBody>
      <dsp:txXfrm>
        <a:off x="4168699" y="833087"/>
        <a:ext cx="1170771" cy="585385"/>
      </dsp:txXfrm>
    </dsp:sp>
    <dsp:sp modelId="{9B604868-4AC6-4DBD-8AB6-772053FC76C5}">
      <dsp:nvSpPr>
        <dsp:cNvPr id="0" name=""/>
        <dsp:cNvSpPr/>
      </dsp:nvSpPr>
      <dsp:spPr>
        <a:xfrm>
          <a:off x="4461392" y="1664335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Definição do Layout</a:t>
          </a:r>
          <a:endParaRPr lang="pt-BR" sz="900" kern="1200" dirty="0"/>
        </a:p>
      </dsp:txBody>
      <dsp:txXfrm>
        <a:off x="4461392" y="1664335"/>
        <a:ext cx="1170771" cy="585385"/>
      </dsp:txXfrm>
    </dsp:sp>
    <dsp:sp modelId="{5E906323-0508-44C5-9A3B-FD09C378035B}">
      <dsp:nvSpPr>
        <dsp:cNvPr id="0" name=""/>
        <dsp:cNvSpPr/>
      </dsp:nvSpPr>
      <dsp:spPr>
        <a:xfrm>
          <a:off x="4461392" y="2495583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Definição da Equipe de Desenvolvimento (Central IT)</a:t>
          </a:r>
          <a:endParaRPr lang="pt-BR" sz="900" kern="1200" dirty="0"/>
        </a:p>
      </dsp:txBody>
      <dsp:txXfrm>
        <a:off x="4461392" y="2495583"/>
        <a:ext cx="1170771" cy="585385"/>
      </dsp:txXfrm>
    </dsp:sp>
    <dsp:sp modelId="{3F1D8E97-5AF4-4EA8-9A0E-3F624EA40699}">
      <dsp:nvSpPr>
        <dsp:cNvPr id="0" name=""/>
        <dsp:cNvSpPr/>
      </dsp:nvSpPr>
      <dsp:spPr>
        <a:xfrm>
          <a:off x="4461392" y="3326830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Acompanhamento</a:t>
          </a:r>
          <a:endParaRPr lang="pt-BR" sz="900" kern="1200" dirty="0"/>
        </a:p>
      </dsp:txBody>
      <dsp:txXfrm>
        <a:off x="4461392" y="3326830"/>
        <a:ext cx="1170771" cy="585385"/>
      </dsp:txXfrm>
    </dsp:sp>
    <dsp:sp modelId="{46ED858E-6925-43FD-8E41-90DBE9FB824E}">
      <dsp:nvSpPr>
        <dsp:cNvPr id="0" name=""/>
        <dsp:cNvSpPr/>
      </dsp:nvSpPr>
      <dsp:spPr>
        <a:xfrm>
          <a:off x="4461392" y="4158078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Homologação</a:t>
          </a:r>
          <a:endParaRPr lang="pt-BR" sz="900" kern="1200" dirty="0"/>
        </a:p>
      </dsp:txBody>
      <dsp:txXfrm>
        <a:off x="4461392" y="4158078"/>
        <a:ext cx="1170771" cy="585385"/>
      </dsp:txXfrm>
    </dsp:sp>
    <dsp:sp modelId="{49303431-F0A4-404A-922C-0E99D0A1EB74}">
      <dsp:nvSpPr>
        <dsp:cNvPr id="0" name=""/>
        <dsp:cNvSpPr/>
      </dsp:nvSpPr>
      <dsp:spPr>
        <a:xfrm>
          <a:off x="4461392" y="4989326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Produção de Conteúdo</a:t>
          </a:r>
          <a:endParaRPr lang="pt-BR" sz="900" kern="1200" dirty="0"/>
        </a:p>
      </dsp:txBody>
      <dsp:txXfrm>
        <a:off x="4461392" y="4989326"/>
        <a:ext cx="1170771" cy="585385"/>
      </dsp:txXfrm>
    </dsp:sp>
    <dsp:sp modelId="{C261C457-858F-41A7-BBB4-4F9073F3CC17}">
      <dsp:nvSpPr>
        <dsp:cNvPr id="0" name=""/>
        <dsp:cNvSpPr/>
      </dsp:nvSpPr>
      <dsp:spPr>
        <a:xfrm>
          <a:off x="5585333" y="833087"/>
          <a:ext cx="1170771" cy="5853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Ambiente EAD</a:t>
          </a:r>
          <a:endParaRPr lang="pt-BR" sz="900" kern="1200" dirty="0"/>
        </a:p>
      </dsp:txBody>
      <dsp:txXfrm>
        <a:off x="5585333" y="833087"/>
        <a:ext cx="1170771" cy="585385"/>
      </dsp:txXfrm>
    </dsp:sp>
    <dsp:sp modelId="{C7342177-FA8F-4597-9A6D-947F513BA6DA}">
      <dsp:nvSpPr>
        <dsp:cNvPr id="0" name=""/>
        <dsp:cNvSpPr/>
      </dsp:nvSpPr>
      <dsp:spPr>
        <a:xfrm>
          <a:off x="5878026" y="1664335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Preparação Servidor</a:t>
          </a:r>
          <a:endParaRPr lang="pt-BR" sz="900" kern="1200" dirty="0"/>
        </a:p>
      </dsp:txBody>
      <dsp:txXfrm>
        <a:off x="5878026" y="1664335"/>
        <a:ext cx="1170771" cy="585385"/>
      </dsp:txXfrm>
    </dsp:sp>
    <dsp:sp modelId="{A7AA9299-F342-4C29-B1C6-A3B934D7FDCF}">
      <dsp:nvSpPr>
        <dsp:cNvPr id="0" name=""/>
        <dsp:cNvSpPr/>
      </dsp:nvSpPr>
      <dsp:spPr>
        <a:xfrm>
          <a:off x="5878026" y="2495583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Implantação da Ferramenta</a:t>
          </a:r>
          <a:endParaRPr lang="pt-BR" sz="900" kern="1200" dirty="0"/>
        </a:p>
      </dsp:txBody>
      <dsp:txXfrm>
        <a:off x="5878026" y="2495583"/>
        <a:ext cx="1170771" cy="585385"/>
      </dsp:txXfrm>
    </dsp:sp>
    <dsp:sp modelId="{3E2436D4-84A1-46D1-87DC-8C6C092856B1}">
      <dsp:nvSpPr>
        <dsp:cNvPr id="0" name=""/>
        <dsp:cNvSpPr/>
      </dsp:nvSpPr>
      <dsp:spPr>
        <a:xfrm>
          <a:off x="5878026" y="3326830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Definição de Layout</a:t>
          </a:r>
          <a:endParaRPr lang="pt-BR" sz="900" kern="1200" dirty="0"/>
        </a:p>
      </dsp:txBody>
      <dsp:txXfrm>
        <a:off x="5878026" y="3326830"/>
        <a:ext cx="1170771" cy="585385"/>
      </dsp:txXfrm>
    </dsp:sp>
    <dsp:sp modelId="{51A6659C-4DAD-418D-AD47-5248DADA8DEE}">
      <dsp:nvSpPr>
        <dsp:cNvPr id="0" name=""/>
        <dsp:cNvSpPr/>
      </dsp:nvSpPr>
      <dsp:spPr>
        <a:xfrm>
          <a:off x="5878026" y="4158078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Criação de Padrão e Migração de Usuários</a:t>
          </a:r>
          <a:endParaRPr lang="pt-BR" sz="900" kern="1200" dirty="0"/>
        </a:p>
      </dsp:txBody>
      <dsp:txXfrm>
        <a:off x="5878026" y="4158078"/>
        <a:ext cx="1170771" cy="585385"/>
      </dsp:txXfrm>
    </dsp:sp>
    <dsp:sp modelId="{C48F3116-7392-40F7-B426-17AEB8376961}">
      <dsp:nvSpPr>
        <dsp:cNvPr id="0" name=""/>
        <dsp:cNvSpPr/>
      </dsp:nvSpPr>
      <dsp:spPr>
        <a:xfrm>
          <a:off x="5878026" y="4989326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Produção</a:t>
          </a:r>
          <a:endParaRPr lang="pt-BR" sz="900" kern="1200" dirty="0"/>
        </a:p>
      </dsp:txBody>
      <dsp:txXfrm>
        <a:off x="5878026" y="4989326"/>
        <a:ext cx="1170771" cy="585385"/>
      </dsp:txXfrm>
    </dsp:sp>
    <dsp:sp modelId="{8AD6F792-523F-41DC-B222-AD3531E5259C}">
      <dsp:nvSpPr>
        <dsp:cNvPr id="0" name=""/>
        <dsp:cNvSpPr/>
      </dsp:nvSpPr>
      <dsp:spPr>
        <a:xfrm>
          <a:off x="7001967" y="833087"/>
          <a:ext cx="1170771" cy="5853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Implantação</a:t>
          </a:r>
          <a:endParaRPr lang="pt-BR" sz="900" kern="1200" dirty="0"/>
        </a:p>
      </dsp:txBody>
      <dsp:txXfrm>
        <a:off x="7001967" y="833087"/>
        <a:ext cx="1170771" cy="585385"/>
      </dsp:txXfrm>
    </dsp:sp>
    <dsp:sp modelId="{222450B0-9AC4-45B5-8640-9FBE908CD283}">
      <dsp:nvSpPr>
        <dsp:cNvPr id="0" name=""/>
        <dsp:cNvSpPr/>
      </dsp:nvSpPr>
      <dsp:spPr>
        <a:xfrm>
          <a:off x="7294660" y="1664335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Homologação</a:t>
          </a:r>
          <a:endParaRPr lang="pt-BR" sz="900" kern="1200" dirty="0"/>
        </a:p>
      </dsp:txBody>
      <dsp:txXfrm>
        <a:off x="7294660" y="1664335"/>
        <a:ext cx="1170771" cy="585385"/>
      </dsp:txXfrm>
    </dsp:sp>
    <dsp:sp modelId="{92514AEE-2E78-4C7F-88A2-C378EC8B38BB}">
      <dsp:nvSpPr>
        <dsp:cNvPr id="0" name=""/>
        <dsp:cNvSpPr/>
      </dsp:nvSpPr>
      <dsp:spPr>
        <a:xfrm>
          <a:off x="7294660" y="2495583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Treinamento da equipe gestora</a:t>
          </a:r>
          <a:endParaRPr lang="pt-BR" sz="900" kern="1200" dirty="0"/>
        </a:p>
      </dsp:txBody>
      <dsp:txXfrm>
        <a:off x="7294660" y="2495583"/>
        <a:ext cx="1170771" cy="585385"/>
      </dsp:txXfrm>
    </dsp:sp>
    <dsp:sp modelId="{EAF9116C-9465-4EE5-B20A-92ABDA00CC66}">
      <dsp:nvSpPr>
        <dsp:cNvPr id="0" name=""/>
        <dsp:cNvSpPr/>
      </dsp:nvSpPr>
      <dsp:spPr>
        <a:xfrm>
          <a:off x="7294660" y="3326830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Criação de primeiros cursos</a:t>
          </a:r>
          <a:endParaRPr lang="pt-BR" sz="900" kern="1200" dirty="0"/>
        </a:p>
      </dsp:txBody>
      <dsp:txXfrm>
        <a:off x="7294660" y="3326830"/>
        <a:ext cx="1170771" cy="585385"/>
      </dsp:txXfrm>
    </dsp:sp>
    <dsp:sp modelId="{47546347-11F1-4D36-88E4-C4307EE4E232}">
      <dsp:nvSpPr>
        <dsp:cNvPr id="0" name=""/>
        <dsp:cNvSpPr/>
      </dsp:nvSpPr>
      <dsp:spPr>
        <a:xfrm>
          <a:off x="7294660" y="4158078"/>
          <a:ext cx="1170771" cy="585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Alimentação de conteúdo do portal</a:t>
          </a:r>
          <a:endParaRPr lang="pt-BR" sz="900" kern="1200" dirty="0"/>
        </a:p>
      </dsp:txBody>
      <dsp:txXfrm>
        <a:off x="7294660" y="4158078"/>
        <a:ext cx="1170771" cy="5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65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7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86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0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1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85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8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67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9C62-A1A6-4E9C-8E68-F69553CE9855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662BB8-949C-4103-9ECE-7DB5D4044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4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Portal Educacional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CGRH/DNIT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56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97" y="108956"/>
            <a:ext cx="8911687" cy="1280890"/>
          </a:xfrm>
        </p:spPr>
        <p:txBody>
          <a:bodyPr/>
          <a:lstStyle/>
          <a:p>
            <a:r>
              <a:rPr lang="pt-BR" dirty="0" smtClean="0"/>
              <a:t>Estrutura Analítica do Projeto (EAP)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863906"/>
              </p:ext>
            </p:extLst>
          </p:nvPr>
        </p:nvGraphicFramePr>
        <p:xfrm>
          <a:off x="553792" y="1068947"/>
          <a:ext cx="11217498" cy="557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4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proposta visa a criação de um portal educacional para a autarquia.</a:t>
            </a:r>
          </a:p>
          <a:p>
            <a:r>
              <a:rPr lang="pt-BR" dirty="0" smtClean="0"/>
              <a:t>Inicialmente a proposta se divide em dois ambientes:</a:t>
            </a:r>
          </a:p>
          <a:p>
            <a:pPr lvl="1"/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Portal de informações: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ambiente com notícias gerais, informes e links a respeito da capacitação no DNIT.</a:t>
            </a:r>
          </a:p>
          <a:p>
            <a:pPr lvl="1"/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EAD:</a:t>
            </a:r>
            <a:r>
              <a:rPr lang="pt-BR" dirty="0" smtClean="0"/>
              <a:t> ambiente em plataforma </a:t>
            </a:r>
            <a:r>
              <a:rPr lang="pt-BR" dirty="0" err="1" smtClean="0"/>
              <a:t>Moodle</a:t>
            </a:r>
            <a:endParaRPr lang="pt-BR" dirty="0" smtClean="0"/>
          </a:p>
          <a:p>
            <a:r>
              <a:rPr lang="pt-BR" dirty="0" smtClean="0"/>
              <a:t>O processo de implantação deve abranger:</a:t>
            </a:r>
          </a:p>
          <a:p>
            <a:pPr lvl="1"/>
            <a:r>
              <a:rPr lang="pt-BR" dirty="0" smtClean="0"/>
              <a:t>Criação do portal de informações</a:t>
            </a:r>
          </a:p>
          <a:p>
            <a:pPr lvl="1"/>
            <a:r>
              <a:rPr lang="pt-BR" dirty="0" smtClean="0"/>
              <a:t>Customização do ambiente </a:t>
            </a:r>
            <a:r>
              <a:rPr lang="pt-BR" dirty="0" err="1" smtClean="0"/>
              <a:t>Moodle</a:t>
            </a:r>
            <a:endParaRPr lang="pt-BR" dirty="0" smtClean="0"/>
          </a:p>
          <a:p>
            <a:pPr lvl="1"/>
            <a:r>
              <a:rPr lang="pt-BR" dirty="0" smtClean="0"/>
              <a:t>Criação de padrão de cursos e informes</a:t>
            </a:r>
          </a:p>
          <a:p>
            <a:pPr lvl="1"/>
            <a:r>
              <a:rPr lang="pt-BR" dirty="0" smtClean="0"/>
              <a:t>Capacitação de tutores</a:t>
            </a:r>
          </a:p>
          <a:p>
            <a:pPr lvl="1"/>
            <a:r>
              <a:rPr lang="pt-BR" dirty="0" smtClean="0"/>
              <a:t>Capacitação de equipe de suporte</a:t>
            </a:r>
          </a:p>
          <a:p>
            <a:pPr lvl="1"/>
            <a:r>
              <a:rPr lang="pt-BR" dirty="0" smtClean="0"/>
              <a:t>Criação de material de subsídio aos alunos</a:t>
            </a:r>
          </a:p>
        </p:txBody>
      </p:sp>
    </p:spTree>
    <p:extLst>
      <p:ext uri="{BB962C8B-B14F-4D97-AF65-F5344CB8AC3E}">
        <p14:creationId xmlns:p14="http://schemas.microsoft.com/office/powerpoint/2010/main" val="357370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Portal de informações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39681" cy="4351338"/>
          </a:xfrm>
        </p:spPr>
        <p:txBody>
          <a:bodyPr/>
          <a:lstStyle/>
          <a:p>
            <a:r>
              <a:rPr lang="pt-BR" dirty="0" smtClean="0"/>
              <a:t>Portal em plataforma CMS </a:t>
            </a:r>
            <a:r>
              <a:rPr lang="pt-BR" dirty="0" err="1" smtClean="0"/>
              <a:t>Plone</a:t>
            </a:r>
            <a:r>
              <a:rPr lang="pt-BR" dirty="0" smtClean="0"/>
              <a:t>, seguindo a identidade visual do novo site do DNIT e do IPR</a:t>
            </a:r>
          </a:p>
          <a:p>
            <a:r>
              <a:rPr lang="pt-BR" dirty="0" smtClean="0"/>
              <a:t>Esboço do portal de informações: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60" y="226668"/>
            <a:ext cx="3017118" cy="63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Evolução do ambiente Capacitação, internalizando a ferramenta</a:t>
            </a:r>
          </a:p>
          <a:p>
            <a:r>
              <a:rPr lang="pt-BR" dirty="0" smtClean="0"/>
              <a:t>Ambiente em Plataforma </a:t>
            </a:r>
            <a:r>
              <a:rPr lang="pt-BR" dirty="0" err="1" smtClean="0"/>
              <a:t>Moodle</a:t>
            </a:r>
            <a:r>
              <a:rPr lang="pt-BR" dirty="0"/>
              <a:t> </a:t>
            </a:r>
            <a:r>
              <a:rPr lang="pt-BR" dirty="0" smtClean="0"/>
              <a:t>2.4+</a:t>
            </a:r>
          </a:p>
          <a:p>
            <a:r>
              <a:rPr lang="pt-BR" dirty="0" smtClean="0"/>
              <a:t>Modelo semelhante ao utilizado na UnB, ENAP, ESAF dentre outros.</a:t>
            </a:r>
          </a:p>
          <a:p>
            <a:r>
              <a:rPr lang="pt-BR" dirty="0" smtClean="0"/>
              <a:t>Perfis de acesso:</a:t>
            </a:r>
          </a:p>
          <a:p>
            <a:pPr lvl="1"/>
            <a:r>
              <a:rPr lang="pt-BR" dirty="0" smtClean="0"/>
              <a:t>Administrador (Suporte)</a:t>
            </a:r>
          </a:p>
          <a:p>
            <a:pPr lvl="1"/>
            <a:r>
              <a:rPr lang="pt-BR" dirty="0" smtClean="0"/>
              <a:t>Tutor (customização do curso e tutoria da aula)</a:t>
            </a:r>
          </a:p>
          <a:p>
            <a:pPr lvl="1"/>
            <a:r>
              <a:rPr lang="pt-BR" dirty="0" smtClean="0"/>
              <a:t>Aluno</a:t>
            </a:r>
          </a:p>
          <a:p>
            <a:r>
              <a:rPr lang="pt-BR" dirty="0" smtClean="0"/>
              <a:t>Cursos livres (visitantes) e com exigência de cadastro</a:t>
            </a:r>
          </a:p>
          <a:p>
            <a:r>
              <a:rPr lang="pt-BR" dirty="0" smtClean="0"/>
              <a:t>Possibilidade de cursos </a:t>
            </a:r>
            <a:r>
              <a:rPr lang="pt-BR" dirty="0" err="1" smtClean="0"/>
              <a:t>semi-presenciais</a:t>
            </a:r>
            <a:endParaRPr lang="pt-BR" dirty="0" smtClean="0"/>
          </a:p>
          <a:p>
            <a:r>
              <a:rPr lang="pt-BR" dirty="0" smtClean="0"/>
              <a:t>Upload de arquivos até 100mb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04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Diferenciais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424574"/>
              </p:ext>
            </p:extLst>
          </p:nvPr>
        </p:nvGraphicFramePr>
        <p:xfrm>
          <a:off x="894348" y="1954322"/>
          <a:ext cx="10515600" cy="2377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99CC"/>
                          </a:solidFill>
                          <a:effectLst/>
                          <a:latin typeface="+mn-lt"/>
                        </a:rPr>
                        <a:t>Diferenciais</a:t>
                      </a:r>
                      <a:endParaRPr lang="pt-BR" b="1" dirty="0">
                        <a:solidFill>
                          <a:srgbClr val="666666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99CC"/>
                          </a:solidFill>
                          <a:effectLst/>
                          <a:latin typeface="+mn-lt"/>
                        </a:rPr>
                        <a:t>Benefícios</a:t>
                      </a:r>
                      <a:endParaRPr lang="pt-BR" b="1" dirty="0">
                        <a:solidFill>
                          <a:srgbClr val="666666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Ferramenta gratuita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 fácil customização</a:t>
                      </a:r>
                      <a:endParaRPr lang="pt-BR" sz="18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Diversidade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 recursos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Estrutura modular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Código aberto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Código em constante aprimoramento  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Comunidade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Moodle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Metodologias específicas para cada curso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Pode ser adaptado a vários contextos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Inovação e facilidade de integração a outros sistemas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Escalabilidade e inovação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 mil usuários debatendo constantemente novos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0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Disponíveis</a:t>
            </a:r>
            <a:endParaRPr lang="pt-BR" dirty="0"/>
          </a:p>
        </p:txBody>
      </p:sp>
      <p:pic>
        <p:nvPicPr>
          <p:cNvPr id="19" name="Imagem 18" descr="Para o aluno - Mood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04" y="1638300"/>
            <a:ext cx="4762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36602"/>
              </p:ext>
            </p:extLst>
          </p:nvPr>
        </p:nvGraphicFramePr>
        <p:xfrm>
          <a:off x="3985460" y="1666626"/>
          <a:ext cx="2490537" cy="1651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9053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Para o aluno 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Recursos de aprendizagem diversos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Blog </a:t>
                      </a:r>
                      <a:r>
                        <a:rPr lang="pt-BR" sz="1000" dirty="0" smtClean="0">
                          <a:effectLst/>
                        </a:rPr>
                        <a:t>individual</a:t>
                      </a: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 smtClean="0">
                          <a:effectLst/>
                        </a:rPr>
                        <a:t>Integração </a:t>
                      </a:r>
                      <a:r>
                        <a:rPr lang="pt-BR" sz="1000" dirty="0">
                          <a:effectLst/>
                        </a:rPr>
                        <a:t>com repositórios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Relatório </a:t>
                      </a:r>
                      <a:r>
                        <a:rPr lang="pt-BR" sz="1000" dirty="0" smtClean="0">
                          <a:effectLst/>
                        </a:rPr>
                        <a:t>pessoal</a:t>
                      </a: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 smtClean="0">
                          <a:effectLst/>
                        </a:rPr>
                        <a:t>Personalização </a:t>
                      </a:r>
                      <a:r>
                        <a:rPr lang="pt-BR" sz="1000" dirty="0">
                          <a:effectLst/>
                        </a:rPr>
                        <a:t>da interface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21" name="Imagem 20" descr="Para o professor - Mood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67" y="3564522"/>
            <a:ext cx="352425" cy="3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04718"/>
              </p:ext>
            </p:extLst>
          </p:nvPr>
        </p:nvGraphicFramePr>
        <p:xfrm>
          <a:off x="2246397" y="3688347"/>
          <a:ext cx="2811379" cy="2921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1137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Para o professor 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Criação de trilhas de </a:t>
                      </a:r>
                      <a:r>
                        <a:rPr lang="pt-BR" sz="1000" dirty="0" smtClean="0">
                          <a:effectLst/>
                        </a:rPr>
                        <a:t>aprendizagem</a:t>
                      </a: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 smtClean="0">
                          <a:effectLst/>
                        </a:rPr>
                        <a:t>Inserção </a:t>
                      </a:r>
                      <a:r>
                        <a:rPr lang="pt-BR" sz="1000" dirty="0">
                          <a:effectLst/>
                        </a:rPr>
                        <a:t>e gestão de recursos (SCORM, PDF, vídeo etc.)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Inserção e gestão de atividades (fóruns, chat, </a:t>
                      </a:r>
                      <a:r>
                        <a:rPr lang="pt-BR" sz="1000" dirty="0" err="1">
                          <a:effectLst/>
                        </a:rPr>
                        <a:t>wiki</a:t>
                      </a:r>
                      <a:r>
                        <a:rPr lang="pt-BR" sz="1000" dirty="0">
                          <a:effectLst/>
                        </a:rPr>
                        <a:t>, blogs, avaliações </a:t>
                      </a:r>
                      <a:r>
                        <a:rPr lang="pt-BR" sz="1000" dirty="0" err="1">
                          <a:effectLst/>
                        </a:rPr>
                        <a:t>etc</a:t>
                      </a:r>
                      <a:r>
                        <a:rPr lang="pt-BR" sz="1000" dirty="0">
                          <a:effectLst/>
                        </a:rPr>
                        <a:t>)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Convocação de alunos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Gestão por grupos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Relatórios de acompanhamento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Ferramentas de comunicação com os alunos (quadro de avisos, calendário, mensagens etc.)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23" name="Imagem 22" descr="Para o tutor ou monitor - Mood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48" y="1415965"/>
            <a:ext cx="476250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4047"/>
              </p:ext>
            </p:extLst>
          </p:nvPr>
        </p:nvGraphicFramePr>
        <p:xfrm>
          <a:off x="7247021" y="1449805"/>
          <a:ext cx="2899611" cy="1549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9961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Para o tutor ou monitor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Ferramentas de comunicação com os alunos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Ferramentas de feedbacks por grupos e específicos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Relatórios de acompanhamento</a:t>
                      </a:r>
                      <a:endParaRPr lang="pt-BR" sz="1100" dirty="0">
                        <a:effectLst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25" name="Imagem 24" descr="Para o administrador - Moodl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83" y="4086975"/>
            <a:ext cx="285750" cy="35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51757"/>
              </p:ext>
            </p:extLst>
          </p:nvPr>
        </p:nvGraphicFramePr>
        <p:xfrm>
          <a:off x="6433386" y="4062912"/>
          <a:ext cx="2748213" cy="2565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4821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effectLst/>
                        </a:rPr>
                        <a:t>Para o administrador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Gestão de usuários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Interfaces de integração (</a:t>
                      </a:r>
                      <a:r>
                        <a:rPr lang="pt-BR" sz="1000" dirty="0" err="1">
                          <a:effectLst/>
                        </a:rPr>
                        <a:t>APIs</a:t>
                      </a:r>
                      <a:r>
                        <a:rPr lang="pt-BR" sz="1000" dirty="0">
                          <a:effectLst/>
                        </a:rPr>
                        <a:t> e web </a:t>
                      </a:r>
                      <a:r>
                        <a:rPr lang="pt-BR" sz="1000" dirty="0" err="1">
                          <a:effectLst/>
                        </a:rPr>
                        <a:t>services</a:t>
                      </a:r>
                      <a:r>
                        <a:rPr lang="pt-BR" sz="1000" dirty="0">
                          <a:effectLst/>
                        </a:rPr>
                        <a:t>)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Gestão de cursos e turmas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Gestão de atualização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Gestão de plug-ins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Integração com diretório de cursos (</a:t>
                      </a:r>
                      <a:r>
                        <a:rPr lang="pt-BR" sz="1000" dirty="0" err="1">
                          <a:effectLst/>
                        </a:rPr>
                        <a:t>comunity</a:t>
                      </a:r>
                      <a:r>
                        <a:rPr lang="pt-BR" sz="1000" dirty="0">
                          <a:effectLst/>
                        </a:rPr>
                        <a:t> hub)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Relatórios (usuários, cursos, desempenho etc.)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27" name="Imagem 26" descr="Para o gestor - Moodl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85" y="2911890"/>
            <a:ext cx="333375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61316"/>
              </p:ext>
            </p:extLst>
          </p:nvPr>
        </p:nvGraphicFramePr>
        <p:xfrm>
          <a:off x="8380998" y="2936001"/>
          <a:ext cx="2748213" cy="990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4821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effectLst/>
                        </a:rPr>
                        <a:t>Para o gestor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Monitoramento das atividades dos usuários</a:t>
                      </a:r>
                      <a:endParaRPr lang="pt-BR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50"/>
                        </a:lnSpc>
                        <a:spcAft>
                          <a:spcPts val="75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000" dirty="0">
                          <a:effectLst/>
                        </a:rPr>
                        <a:t>Gerenciamento das permissões dos usuários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6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Layout de Curso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proposta inicial consiste em um curso dividido por blocos.</a:t>
            </a:r>
          </a:p>
          <a:p>
            <a:r>
              <a:rPr lang="pt-BR" dirty="0" smtClean="0"/>
              <a:t>Seriam inicialmente 5 blocos, divididos da seguinte forma:</a:t>
            </a:r>
          </a:p>
          <a:p>
            <a:pPr lvl="1"/>
            <a:r>
              <a:rPr lang="pt-BR" dirty="0" smtClean="0"/>
              <a:t>Introdução (ou Apresentação) – O tutor faria uma breve apresentação do curso e dele mesmo, colocando algum arquivo que  ache útil, como o plano de ensino por exemplo, dando espaço para criação de um fórum de apresentação dos participantes</a:t>
            </a:r>
          </a:p>
          <a:p>
            <a:pPr lvl="1"/>
            <a:r>
              <a:rPr lang="pt-BR" dirty="0" smtClean="0"/>
              <a:t>Arquivos – Espaço no qual o tutor colocaria os arquivos do curso, podendo inclusive dividi-los em pastas</a:t>
            </a:r>
          </a:p>
          <a:p>
            <a:pPr lvl="1"/>
            <a:r>
              <a:rPr lang="pt-BR" dirty="0" smtClean="0"/>
              <a:t>Tarefas – Nesse bloco, o tutor criaria as tarefas, como provas, questionários, formulários, envio de arquivos,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Fóruns – Espaço reservado para criação de fóruns de discussão de temas relacionados a matéria</a:t>
            </a:r>
          </a:p>
          <a:p>
            <a:pPr lvl="1"/>
            <a:r>
              <a:rPr lang="pt-BR" dirty="0" smtClean="0"/>
              <a:t>Geral – Nesse espaço, o tutor estaria livre para colocar links, outros arquivos relacionados, textos, chats, fóruns gerais, etc.</a:t>
            </a:r>
          </a:p>
        </p:txBody>
      </p:sp>
    </p:spTree>
    <p:extLst>
      <p:ext uri="{BB962C8B-B14F-4D97-AF65-F5344CB8AC3E}">
        <p14:creationId xmlns:p14="http://schemas.microsoft.com/office/powerpoint/2010/main" val="12758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Futuras implementações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aplicativo mobile, de integração aos conteúdos e cursos</a:t>
            </a:r>
          </a:p>
          <a:p>
            <a:r>
              <a:rPr lang="pt-BR" dirty="0" smtClean="0"/>
              <a:t>Integração do portal com outras 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70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do escopo do projeto</a:t>
            </a:r>
          </a:p>
          <a:p>
            <a:r>
              <a:rPr lang="pt-BR" dirty="0" smtClean="0"/>
              <a:t>Customização do ambiente EAD</a:t>
            </a:r>
          </a:p>
          <a:p>
            <a:r>
              <a:rPr lang="pt-BR" dirty="0" smtClean="0"/>
              <a:t>Criação da página do portal Web</a:t>
            </a:r>
          </a:p>
          <a:p>
            <a:r>
              <a:rPr lang="pt-BR" dirty="0" smtClean="0"/>
              <a:t>Definição de padrões</a:t>
            </a:r>
          </a:p>
          <a:p>
            <a:r>
              <a:rPr lang="pt-BR" dirty="0" smtClean="0"/>
              <a:t>Treinamento de equipes</a:t>
            </a:r>
          </a:p>
          <a:p>
            <a:r>
              <a:rPr lang="pt-BR" dirty="0" smtClean="0"/>
              <a:t>Lançamento do portal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04627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673</Words>
  <Application>Microsoft Office PowerPoint</Application>
  <PresentationFormat>Personalizar</PresentationFormat>
  <Paragraphs>115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Cacho</vt:lpstr>
      <vt:lpstr>Portal Educacional</vt:lpstr>
      <vt:lpstr>Introdução</vt:lpstr>
      <vt:lpstr>Portal de informações</vt:lpstr>
      <vt:lpstr>Ambiente EAD</vt:lpstr>
      <vt:lpstr>Diferenciais</vt:lpstr>
      <vt:lpstr>Ferramentas Disponíveis</vt:lpstr>
      <vt:lpstr>Proposta de Layout de Curso </vt:lpstr>
      <vt:lpstr>Futuras implementações</vt:lpstr>
      <vt:lpstr>Cronograma</vt:lpstr>
      <vt:lpstr>Estrutura Analítica do Projeto (EAP)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Educional</dc:title>
  <dc:creator>Edy Meneses</dc:creator>
  <cp:lastModifiedBy>Edy William Siqueira de Meneses</cp:lastModifiedBy>
  <cp:revision>11</cp:revision>
  <dcterms:created xsi:type="dcterms:W3CDTF">2015-04-06T21:16:33Z</dcterms:created>
  <dcterms:modified xsi:type="dcterms:W3CDTF">2015-04-17T03:16:29Z</dcterms:modified>
</cp:coreProperties>
</file>