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4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66BE-FE7E-6E4C-A983-50FB203C43C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30" y="155566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29" y="2797780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29" y="4065958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028" y="5149470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1996" y="904026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33555" y="89890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96244" y="89890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8920" y="904026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95" y="5518802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3554" y="5518802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6243" y="5518802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05555" y="5518802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S73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 flipV="1">
            <a:off x="1638795" y="1083573"/>
            <a:ext cx="3494760" cy="656760"/>
          </a:xfrm>
          <a:prstGeom prst="straightConnector1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38795" y="1234482"/>
            <a:ext cx="8066760" cy="539608"/>
          </a:xfrm>
          <a:prstGeom prst="straightConnector1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7" idx="0"/>
          </p:cNvCxnSpPr>
          <p:nvPr/>
        </p:nvCxnSpPr>
        <p:spPr>
          <a:xfrm>
            <a:off x="1638795" y="1740333"/>
            <a:ext cx="8363643" cy="3778469"/>
          </a:xfrm>
          <a:prstGeom prst="straightConnector1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5" idx="0"/>
          </p:cNvCxnSpPr>
          <p:nvPr/>
        </p:nvCxnSpPr>
        <p:spPr>
          <a:xfrm>
            <a:off x="1638795" y="1740333"/>
            <a:ext cx="3791642" cy="3778469"/>
          </a:xfrm>
          <a:prstGeom prst="straightConnector1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11" idx="1"/>
          </p:cNvCxnSpPr>
          <p:nvPr/>
        </p:nvCxnSpPr>
        <p:spPr>
          <a:xfrm flipV="1">
            <a:off x="1638794" y="1083573"/>
            <a:ext cx="5557450" cy="1898873"/>
          </a:xfrm>
          <a:prstGeom prst="straightConnector1">
            <a:avLst/>
          </a:prstGeom>
          <a:ln w="25400" cap="flat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16" idx="0"/>
          </p:cNvCxnSpPr>
          <p:nvPr/>
        </p:nvCxnSpPr>
        <p:spPr>
          <a:xfrm>
            <a:off x="1638794" y="2982446"/>
            <a:ext cx="5854332" cy="2536356"/>
          </a:xfrm>
          <a:prstGeom prst="straightConnector1">
            <a:avLst/>
          </a:prstGeom>
          <a:ln w="25400" cap="flat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9" idx="2"/>
          </p:cNvCxnSpPr>
          <p:nvPr/>
        </p:nvCxnSpPr>
        <p:spPr>
          <a:xfrm flipV="1">
            <a:off x="1638794" y="1273358"/>
            <a:ext cx="1700085" cy="2977266"/>
          </a:xfrm>
          <a:prstGeom prst="straightConnector1">
            <a:avLst/>
          </a:prstGeom>
          <a:ln w="25400" cap="flat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4" idx="0"/>
          </p:cNvCxnSpPr>
          <p:nvPr/>
        </p:nvCxnSpPr>
        <p:spPr>
          <a:xfrm>
            <a:off x="1638794" y="4250625"/>
            <a:ext cx="1700084" cy="1268177"/>
          </a:xfrm>
          <a:prstGeom prst="straightConnector1">
            <a:avLst/>
          </a:prstGeom>
          <a:ln w="25400" cap="flat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4" idx="0"/>
          </p:cNvCxnSpPr>
          <p:nvPr/>
        </p:nvCxnSpPr>
        <p:spPr>
          <a:xfrm flipH="1">
            <a:off x="3338878" y="1273358"/>
            <a:ext cx="1" cy="4245444"/>
          </a:xfrm>
          <a:prstGeom prst="straightConnector1">
            <a:avLst/>
          </a:prstGeom>
          <a:ln w="25400" cap="flat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30436" y="1273358"/>
            <a:ext cx="1" cy="4245444"/>
          </a:xfrm>
          <a:prstGeom prst="straightConnector1">
            <a:avLst/>
          </a:prstGeom>
          <a:ln w="25400" cap="flat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479675" y="1286884"/>
            <a:ext cx="1" cy="4245444"/>
          </a:xfrm>
          <a:prstGeom prst="straightConnector1">
            <a:avLst/>
          </a:prstGeom>
          <a:ln w="25400" cap="flat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988986" y="1273358"/>
            <a:ext cx="1" cy="4245444"/>
          </a:xfrm>
          <a:prstGeom prst="straightConnector1">
            <a:avLst/>
          </a:prstGeom>
          <a:ln w="25400" cap="flat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1994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87774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33552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79332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96242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58607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92103" y="6211261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MW</a:t>
            </a:r>
          </a:p>
        </p:txBody>
      </p:sp>
      <p:cxnSp>
        <p:nvCxnSpPr>
          <p:cNvPr id="55" name="Straight Arrow Connector 54"/>
          <p:cNvCxnSpPr>
            <a:stCxn id="14" idx="2"/>
            <a:endCxn id="48" idx="0"/>
          </p:cNvCxnSpPr>
          <p:nvPr/>
        </p:nvCxnSpPr>
        <p:spPr>
          <a:xfrm flipH="1">
            <a:off x="3338877" y="5888134"/>
            <a:ext cx="1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49" idx="0"/>
          </p:cNvCxnSpPr>
          <p:nvPr/>
        </p:nvCxnSpPr>
        <p:spPr>
          <a:xfrm flipH="1">
            <a:off x="4384657" y="5888134"/>
            <a:ext cx="1045780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5" idx="2"/>
            <a:endCxn id="50" idx="0"/>
          </p:cNvCxnSpPr>
          <p:nvPr/>
        </p:nvCxnSpPr>
        <p:spPr>
          <a:xfrm flipH="1">
            <a:off x="5430435" y="5888134"/>
            <a:ext cx="2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  <a:endCxn id="51" idx="0"/>
          </p:cNvCxnSpPr>
          <p:nvPr/>
        </p:nvCxnSpPr>
        <p:spPr>
          <a:xfrm>
            <a:off x="5430437" y="5888134"/>
            <a:ext cx="1045778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2"/>
            <a:endCxn id="52" idx="0"/>
          </p:cNvCxnSpPr>
          <p:nvPr/>
        </p:nvCxnSpPr>
        <p:spPr>
          <a:xfrm flipH="1">
            <a:off x="7493125" y="5888134"/>
            <a:ext cx="1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6" idx="2"/>
            <a:endCxn id="53" idx="0"/>
          </p:cNvCxnSpPr>
          <p:nvPr/>
        </p:nvCxnSpPr>
        <p:spPr>
          <a:xfrm>
            <a:off x="7493126" y="5888134"/>
            <a:ext cx="1262364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02437" y="5888134"/>
            <a:ext cx="1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34616" y="173421"/>
            <a:ext cx="522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Processing Plant</a:t>
            </a:r>
            <a:endParaRPr lang="en-US" sz="2400" b="1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083038" y="3178773"/>
            <a:ext cx="522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Grove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657586" y="6206917"/>
            <a:ext cx="129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Market</a:t>
            </a:r>
            <a:endParaRPr 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722466" y="5472635"/>
            <a:ext cx="117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Storage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23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Yun</dc:creator>
  <cp:lastModifiedBy>Sean Yun</cp:lastModifiedBy>
  <cp:revision>4</cp:revision>
  <dcterms:created xsi:type="dcterms:W3CDTF">2015-11-29T19:42:26Z</dcterms:created>
  <dcterms:modified xsi:type="dcterms:W3CDTF">2015-11-29T20:01:06Z</dcterms:modified>
</cp:coreProperties>
</file>