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2"/>
  </p:normalViewPr>
  <p:slideViewPr>
    <p:cSldViewPr snapToGrid="0" snapToObjects="1">
      <p:cViewPr>
        <p:scale>
          <a:sx n="133" d="100"/>
          <a:sy n="133" d="100"/>
        </p:scale>
        <p:origin x="6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7920-07D0-D649-AE1D-C57D4A831508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2908-B100-D14C-96CE-E03E5DF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65021" y="5069107"/>
            <a:ext cx="1102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5021" y="4944416"/>
            <a:ext cx="0" cy="24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5248" y="4757381"/>
            <a:ext cx="5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smtClean="0"/>
              <a:t>=0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5539" y="4944416"/>
            <a:ext cx="0" cy="24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5373" y="4757380"/>
            <a:ext cx="5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t=1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86057" y="4944416"/>
            <a:ext cx="0" cy="24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5498" y="4757380"/>
            <a:ext cx="5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t=2</a:t>
            </a:r>
            <a:endParaRPr 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36182" y="4944416"/>
            <a:ext cx="0" cy="24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55623" y="4757380"/>
            <a:ext cx="5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t=3</a:t>
            </a:r>
            <a:endParaRPr lang="en-US" sz="1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686306" y="4944416"/>
            <a:ext cx="0" cy="24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05747" y="4757380"/>
            <a:ext cx="5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t=4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4530328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 ORA from groves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-1" y="3997907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ORA futures arrive at FLA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-1" y="3465486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FCOJ futures arrive at FLA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2598717" y="2289829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FCOJ arrives at S</a:t>
            </a:r>
            <a:endParaRPr lang="en-US" sz="1050" dirty="0"/>
          </a:p>
        </p:txBody>
      </p:sp>
      <p:sp>
        <p:nvSpPr>
          <p:cNvPr id="26" name="Rectangle 25"/>
          <p:cNvSpPr/>
          <p:nvPr/>
        </p:nvSpPr>
        <p:spPr>
          <a:xfrm>
            <a:off x="2609111" y="2947951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ORA arrives at S</a:t>
            </a:r>
            <a:endParaRPr lang="en-US" sz="1050" dirty="0"/>
          </a:p>
        </p:txBody>
      </p:sp>
      <p:cxnSp>
        <p:nvCxnSpPr>
          <p:cNvPr id="28" name="Straight Arrow Connector 27"/>
          <p:cNvCxnSpPr>
            <a:stCxn id="21" idx="3"/>
            <a:endCxn id="25" idx="1"/>
          </p:cNvCxnSpPr>
          <p:nvPr/>
        </p:nvCxnSpPr>
        <p:spPr>
          <a:xfrm flipV="1">
            <a:off x="1632856" y="2392192"/>
            <a:ext cx="965861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6" idx="1"/>
          </p:cNvCxnSpPr>
          <p:nvPr/>
        </p:nvCxnSpPr>
        <p:spPr>
          <a:xfrm flipV="1">
            <a:off x="1632856" y="3050314"/>
            <a:ext cx="976255" cy="10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6" idx="1"/>
          </p:cNvCxnSpPr>
          <p:nvPr/>
        </p:nvCxnSpPr>
        <p:spPr>
          <a:xfrm flipV="1">
            <a:off x="1632857" y="3050314"/>
            <a:ext cx="976254" cy="158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98716" y="3712157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ORA arrives </a:t>
            </a:r>
            <a:r>
              <a:rPr lang="en-US" sz="1050" smtClean="0"/>
              <a:t>at P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stCxn id="18" idx="3"/>
            <a:endCxn id="35" idx="1"/>
          </p:cNvCxnSpPr>
          <p:nvPr/>
        </p:nvCxnSpPr>
        <p:spPr>
          <a:xfrm flipV="1">
            <a:off x="1632857" y="3814520"/>
            <a:ext cx="965859" cy="8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35" idx="1"/>
          </p:cNvCxnSpPr>
          <p:nvPr/>
        </p:nvCxnSpPr>
        <p:spPr>
          <a:xfrm flipV="1">
            <a:off x="1632856" y="3814520"/>
            <a:ext cx="96586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8842" y="3712157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POJ made at P</a:t>
            </a:r>
            <a:endParaRPr lang="en-US" sz="1050" dirty="0"/>
          </a:p>
        </p:txBody>
      </p:sp>
      <p:sp>
        <p:nvSpPr>
          <p:cNvPr id="43" name="Rectangle 42"/>
          <p:cNvSpPr/>
          <p:nvPr/>
        </p:nvSpPr>
        <p:spPr>
          <a:xfrm>
            <a:off x="5348842" y="3362076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FCOJ made at P</a:t>
            </a:r>
            <a:endParaRPr lang="en-US" sz="1050" dirty="0"/>
          </a:p>
        </p:txBody>
      </p:sp>
      <p:cxnSp>
        <p:nvCxnSpPr>
          <p:cNvPr id="45" name="Straight Arrow Connector 44"/>
          <p:cNvCxnSpPr>
            <a:stCxn id="35" idx="3"/>
            <a:endCxn id="43" idx="1"/>
          </p:cNvCxnSpPr>
          <p:nvPr/>
        </p:nvCxnSpPr>
        <p:spPr>
          <a:xfrm flipV="1">
            <a:off x="4231573" y="3464439"/>
            <a:ext cx="1117269" cy="3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3"/>
            <a:endCxn id="42" idx="1"/>
          </p:cNvCxnSpPr>
          <p:nvPr/>
        </p:nvCxnSpPr>
        <p:spPr>
          <a:xfrm>
            <a:off x="4231573" y="3814520"/>
            <a:ext cx="111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88574" y="3362076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FCOJ arrives at S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8098967" y="3715594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</a:t>
            </a:r>
            <a:r>
              <a:rPr lang="en-US" sz="1050" dirty="0" smtClean="0"/>
              <a:t>OJ arrives at S</a:t>
            </a:r>
            <a:endParaRPr lang="en-US" sz="1050" dirty="0"/>
          </a:p>
        </p:txBody>
      </p:sp>
      <p:cxnSp>
        <p:nvCxnSpPr>
          <p:cNvPr id="51" name="Straight Arrow Connector 50"/>
          <p:cNvCxnSpPr>
            <a:stCxn id="43" idx="3"/>
            <a:endCxn id="49" idx="1"/>
          </p:cNvCxnSpPr>
          <p:nvPr/>
        </p:nvCxnSpPr>
        <p:spPr>
          <a:xfrm>
            <a:off x="6981699" y="3464439"/>
            <a:ext cx="110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3"/>
            <a:endCxn id="50" idx="1"/>
          </p:cNvCxnSpPr>
          <p:nvPr/>
        </p:nvCxnSpPr>
        <p:spPr>
          <a:xfrm>
            <a:off x="6981699" y="3814520"/>
            <a:ext cx="1117268" cy="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559143" y="3707326"/>
            <a:ext cx="1632857" cy="204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ROJ made at S</a:t>
            </a:r>
            <a:endParaRPr lang="en-US" sz="1050" dirty="0"/>
          </a:p>
        </p:txBody>
      </p:sp>
      <p:cxnSp>
        <p:nvCxnSpPr>
          <p:cNvPr id="58" name="Straight Arrow Connector 57"/>
          <p:cNvCxnSpPr>
            <a:stCxn id="50" idx="3"/>
            <a:endCxn id="57" idx="1"/>
          </p:cNvCxnSpPr>
          <p:nvPr/>
        </p:nvCxnSpPr>
        <p:spPr>
          <a:xfrm flipV="1">
            <a:off x="9731824" y="3809689"/>
            <a:ext cx="827319" cy="82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0"/>
          </p:cNvCxnSpPr>
          <p:nvPr/>
        </p:nvCxnSpPr>
        <p:spPr>
          <a:xfrm flipH="1" flipV="1">
            <a:off x="3425539" y="2723361"/>
            <a:ext cx="1" cy="224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415143" y="2056567"/>
            <a:ext cx="1" cy="224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8915394" y="3129864"/>
            <a:ext cx="1" cy="224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0" idx="2"/>
          </p:cNvCxnSpPr>
          <p:nvPr/>
        </p:nvCxnSpPr>
        <p:spPr>
          <a:xfrm flipH="1">
            <a:off x="8915394" y="3920320"/>
            <a:ext cx="2" cy="267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1405747" y="3862454"/>
            <a:ext cx="2" cy="267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D. Zhou</dc:creator>
  <cp:lastModifiedBy>Eddie D. Zhou</cp:lastModifiedBy>
  <cp:revision>4</cp:revision>
  <dcterms:created xsi:type="dcterms:W3CDTF">2015-11-28T20:46:23Z</dcterms:created>
  <dcterms:modified xsi:type="dcterms:W3CDTF">2015-11-28T21:03:15Z</dcterms:modified>
</cp:coreProperties>
</file>