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12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66BE-FE7E-6E4C-A983-50FB203C43C2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F2C1-F052-F848-9D67-F9CB28CC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6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66BE-FE7E-6E4C-A983-50FB203C43C2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F2C1-F052-F848-9D67-F9CB28CC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3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66BE-FE7E-6E4C-A983-50FB203C43C2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F2C1-F052-F848-9D67-F9CB28CC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0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66BE-FE7E-6E4C-A983-50FB203C43C2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F2C1-F052-F848-9D67-F9CB28CC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4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66BE-FE7E-6E4C-A983-50FB203C43C2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F2C1-F052-F848-9D67-F9CB28CC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2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66BE-FE7E-6E4C-A983-50FB203C43C2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F2C1-F052-F848-9D67-F9CB28CC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66BE-FE7E-6E4C-A983-50FB203C43C2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F2C1-F052-F848-9D67-F9CB28CC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66BE-FE7E-6E4C-A983-50FB203C43C2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F2C1-F052-F848-9D67-F9CB28CC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7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66BE-FE7E-6E4C-A983-50FB203C43C2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F2C1-F052-F848-9D67-F9CB28CC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5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66BE-FE7E-6E4C-A983-50FB203C43C2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F2C1-F052-F848-9D67-F9CB28CC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9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66BE-FE7E-6E4C-A983-50FB203C43C2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FF2C1-F052-F848-9D67-F9CB28CC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066BE-FE7E-6E4C-A983-50FB203C43C2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FF2C1-F052-F848-9D67-F9CB28CC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8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30" y="1555667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29" y="2797780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5029" y="4065958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5028" y="5149470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ARZ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1996" y="904026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33555" y="898907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96244" y="898907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68920" y="904026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1995" y="5518802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S35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33554" y="5518802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S51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96243" y="5518802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S59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05555" y="5518802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S73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" idx="3"/>
            <a:endCxn id="10" idx="1"/>
          </p:cNvCxnSpPr>
          <p:nvPr/>
        </p:nvCxnSpPr>
        <p:spPr>
          <a:xfrm flipV="1">
            <a:off x="1638795" y="1083573"/>
            <a:ext cx="3494760" cy="656760"/>
          </a:xfrm>
          <a:prstGeom prst="straightConnector1">
            <a:avLst/>
          </a:prstGeom>
          <a:ln w="25400" cap="flat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638795" y="1234482"/>
            <a:ext cx="8066760" cy="539608"/>
          </a:xfrm>
          <a:prstGeom prst="straightConnector1">
            <a:avLst/>
          </a:prstGeom>
          <a:ln w="25400" cap="flat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17" idx="0"/>
          </p:cNvCxnSpPr>
          <p:nvPr/>
        </p:nvCxnSpPr>
        <p:spPr>
          <a:xfrm>
            <a:off x="1638795" y="1740333"/>
            <a:ext cx="8363643" cy="3778469"/>
          </a:xfrm>
          <a:prstGeom prst="straightConnector1">
            <a:avLst/>
          </a:prstGeom>
          <a:ln w="25400" cap="flat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15" idx="0"/>
          </p:cNvCxnSpPr>
          <p:nvPr/>
        </p:nvCxnSpPr>
        <p:spPr>
          <a:xfrm>
            <a:off x="1638795" y="1740333"/>
            <a:ext cx="3791642" cy="3778469"/>
          </a:xfrm>
          <a:prstGeom prst="straightConnector1">
            <a:avLst/>
          </a:prstGeom>
          <a:ln w="25400" cap="flat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11" idx="1"/>
          </p:cNvCxnSpPr>
          <p:nvPr/>
        </p:nvCxnSpPr>
        <p:spPr>
          <a:xfrm flipV="1">
            <a:off x="1638794" y="1083573"/>
            <a:ext cx="5557450" cy="1898873"/>
          </a:xfrm>
          <a:prstGeom prst="straightConnector1">
            <a:avLst/>
          </a:prstGeom>
          <a:ln w="25400" cap="flat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16" idx="0"/>
          </p:cNvCxnSpPr>
          <p:nvPr/>
        </p:nvCxnSpPr>
        <p:spPr>
          <a:xfrm>
            <a:off x="1638794" y="2982446"/>
            <a:ext cx="5854332" cy="2536356"/>
          </a:xfrm>
          <a:prstGeom prst="straightConnector1">
            <a:avLst/>
          </a:prstGeom>
          <a:ln w="25400" cap="flat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3"/>
            <a:endCxn id="9" idx="2"/>
          </p:cNvCxnSpPr>
          <p:nvPr/>
        </p:nvCxnSpPr>
        <p:spPr>
          <a:xfrm flipV="1">
            <a:off x="1638794" y="1273358"/>
            <a:ext cx="1700085" cy="2977266"/>
          </a:xfrm>
          <a:prstGeom prst="straightConnector1">
            <a:avLst/>
          </a:prstGeom>
          <a:ln w="25400" cap="flat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4" idx="0"/>
          </p:cNvCxnSpPr>
          <p:nvPr/>
        </p:nvCxnSpPr>
        <p:spPr>
          <a:xfrm>
            <a:off x="1638794" y="4250625"/>
            <a:ext cx="1700084" cy="1268177"/>
          </a:xfrm>
          <a:prstGeom prst="straightConnector1">
            <a:avLst/>
          </a:prstGeom>
          <a:ln w="25400" cap="flat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2"/>
            <a:endCxn id="14" idx="0"/>
          </p:cNvCxnSpPr>
          <p:nvPr/>
        </p:nvCxnSpPr>
        <p:spPr>
          <a:xfrm flipH="1">
            <a:off x="3338878" y="1273358"/>
            <a:ext cx="1" cy="4245444"/>
          </a:xfrm>
          <a:prstGeom prst="straightConnector1">
            <a:avLst/>
          </a:prstGeom>
          <a:ln w="25400" cap="flat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430436" y="1273358"/>
            <a:ext cx="1" cy="4245444"/>
          </a:xfrm>
          <a:prstGeom prst="straightConnector1">
            <a:avLst/>
          </a:prstGeom>
          <a:ln w="25400" cap="flat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7479675" y="1286884"/>
            <a:ext cx="1" cy="4245444"/>
          </a:xfrm>
          <a:prstGeom prst="straightConnector1">
            <a:avLst/>
          </a:prstGeom>
          <a:ln w="25400" cap="flat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9988986" y="1273358"/>
            <a:ext cx="1" cy="4245444"/>
          </a:xfrm>
          <a:prstGeom prst="straightConnector1">
            <a:avLst/>
          </a:prstGeom>
          <a:ln w="25400" cap="flat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41994" y="6206917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87774" y="6206917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133552" y="6206917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179332" y="6206917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196242" y="6206917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SW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458607" y="6206917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NW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692103" y="6211261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MW</a:t>
            </a:r>
          </a:p>
        </p:txBody>
      </p:sp>
      <p:cxnSp>
        <p:nvCxnSpPr>
          <p:cNvPr id="55" name="Straight Arrow Connector 54"/>
          <p:cNvCxnSpPr>
            <a:stCxn id="14" idx="2"/>
            <a:endCxn id="48" idx="0"/>
          </p:cNvCxnSpPr>
          <p:nvPr/>
        </p:nvCxnSpPr>
        <p:spPr>
          <a:xfrm flipH="1">
            <a:off x="3338877" y="5888134"/>
            <a:ext cx="1" cy="318783"/>
          </a:xfrm>
          <a:prstGeom prst="straightConnector1">
            <a:avLst/>
          </a:prstGeom>
          <a:ln w="25400" cap="flat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2"/>
            <a:endCxn id="49" idx="0"/>
          </p:cNvCxnSpPr>
          <p:nvPr/>
        </p:nvCxnSpPr>
        <p:spPr>
          <a:xfrm>
            <a:off x="4384657" y="5888133"/>
            <a:ext cx="0" cy="318784"/>
          </a:xfrm>
          <a:prstGeom prst="straightConnector1">
            <a:avLst/>
          </a:prstGeom>
          <a:ln w="25400" cap="flat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5" idx="2"/>
            <a:endCxn id="50" idx="0"/>
          </p:cNvCxnSpPr>
          <p:nvPr/>
        </p:nvCxnSpPr>
        <p:spPr>
          <a:xfrm flipH="1">
            <a:off x="5430435" y="5888134"/>
            <a:ext cx="2" cy="318783"/>
          </a:xfrm>
          <a:prstGeom prst="straightConnector1">
            <a:avLst/>
          </a:prstGeom>
          <a:ln w="25400" cap="flat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5" idx="2"/>
            <a:endCxn id="51" idx="0"/>
          </p:cNvCxnSpPr>
          <p:nvPr/>
        </p:nvCxnSpPr>
        <p:spPr>
          <a:xfrm>
            <a:off x="5430437" y="5888134"/>
            <a:ext cx="1045778" cy="318783"/>
          </a:xfrm>
          <a:prstGeom prst="straightConnector1">
            <a:avLst/>
          </a:prstGeom>
          <a:ln w="25400" cap="flat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6" idx="2"/>
            <a:endCxn id="52" idx="0"/>
          </p:cNvCxnSpPr>
          <p:nvPr/>
        </p:nvCxnSpPr>
        <p:spPr>
          <a:xfrm flipH="1">
            <a:off x="7493125" y="5888134"/>
            <a:ext cx="1" cy="318783"/>
          </a:xfrm>
          <a:prstGeom prst="straightConnector1">
            <a:avLst/>
          </a:prstGeom>
          <a:ln w="25400" cap="flat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6" idx="2"/>
            <a:endCxn id="53" idx="0"/>
          </p:cNvCxnSpPr>
          <p:nvPr/>
        </p:nvCxnSpPr>
        <p:spPr>
          <a:xfrm>
            <a:off x="7493126" y="5888134"/>
            <a:ext cx="1262364" cy="318783"/>
          </a:xfrm>
          <a:prstGeom prst="straightConnector1">
            <a:avLst/>
          </a:prstGeom>
          <a:ln w="25400" cap="flat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10002437" y="5888134"/>
            <a:ext cx="1" cy="318783"/>
          </a:xfrm>
          <a:prstGeom prst="straightConnector1">
            <a:avLst/>
          </a:prstGeom>
          <a:ln w="25400" cap="flat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534616" y="173421"/>
            <a:ext cx="5220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Processing Plant</a:t>
            </a:r>
            <a:endParaRPr lang="en-US" sz="2400" b="1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-2083038" y="3178773"/>
            <a:ext cx="5220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Grove</a:t>
            </a:r>
            <a:endParaRPr lang="en-US" sz="2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0657586" y="6206917"/>
            <a:ext cx="1294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Market</a:t>
            </a:r>
            <a:endParaRPr lang="en-US" sz="2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0722466" y="5472635"/>
            <a:ext cx="1176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Storage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087774" y="5518801"/>
            <a:ext cx="593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S21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10" idx="2"/>
            <a:endCxn id="44" idx="0"/>
          </p:cNvCxnSpPr>
          <p:nvPr/>
        </p:nvCxnSpPr>
        <p:spPr>
          <a:xfrm flipH="1">
            <a:off x="4384657" y="1268239"/>
            <a:ext cx="1045781" cy="4250562"/>
          </a:xfrm>
          <a:prstGeom prst="straightConnector1">
            <a:avLst/>
          </a:prstGeom>
          <a:ln w="25400" cap="flat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" idx="3"/>
            <a:endCxn id="44" idx="0"/>
          </p:cNvCxnSpPr>
          <p:nvPr/>
        </p:nvCxnSpPr>
        <p:spPr>
          <a:xfrm>
            <a:off x="1638795" y="1740333"/>
            <a:ext cx="2745862" cy="3778468"/>
          </a:xfrm>
          <a:prstGeom prst="straightConnector1">
            <a:avLst/>
          </a:prstGeom>
          <a:ln w="25400" cap="flat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25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Yun</dc:creator>
  <cp:lastModifiedBy>Eddie D. Zhou</cp:lastModifiedBy>
  <cp:revision>5</cp:revision>
  <dcterms:created xsi:type="dcterms:W3CDTF">2015-11-29T19:42:26Z</dcterms:created>
  <dcterms:modified xsi:type="dcterms:W3CDTF">2015-12-14T18:57:32Z</dcterms:modified>
</cp:coreProperties>
</file>