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AB35C-5DE8-4FE9-BF8D-79783459E8E7}" v="2" dt="2020-01-24T19:43:20.155"/>
  </p1510:revLst>
</p1510:revInfo>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2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ARZYNA KRAKOWSKA - STUDENT" userId="55b085ad-c43e-4975-a9a7-9682af74339c" providerId="ADAL" clId="{8E8AB35C-5DE8-4FE9-BF8D-79783459E8E7}"/>
    <pc:docChg chg="undo custSel modSld">
      <pc:chgData name="KATARZYNA KRAKOWSKA - STUDENT" userId="55b085ad-c43e-4975-a9a7-9682af74339c" providerId="ADAL" clId="{8E8AB35C-5DE8-4FE9-BF8D-79783459E8E7}" dt="2020-01-24T19:49:40.271" v="1185" actId="20577"/>
      <pc:docMkLst>
        <pc:docMk/>
      </pc:docMkLst>
      <pc:sldChg chg="modSp">
        <pc:chgData name="KATARZYNA KRAKOWSKA - STUDENT" userId="55b085ad-c43e-4975-a9a7-9682af74339c" providerId="ADAL" clId="{8E8AB35C-5DE8-4FE9-BF8D-79783459E8E7}" dt="2020-01-24T19:49:40.271" v="1185" actId="20577"/>
        <pc:sldMkLst>
          <pc:docMk/>
          <pc:sldMk cId="0" sldId="256"/>
        </pc:sldMkLst>
        <pc:spChg chg="mod">
          <ac:chgData name="KATARZYNA KRAKOWSKA - STUDENT" userId="55b085ad-c43e-4975-a9a7-9682af74339c" providerId="ADAL" clId="{8E8AB35C-5DE8-4FE9-BF8D-79783459E8E7}" dt="2020-01-24T19:49:40.271" v="1185" actId="20577"/>
          <ac:spMkLst>
            <pc:docMk/>
            <pc:sldMk cId="0" sldId="256"/>
            <ac:spMk id="21" creationId="{00000000-0000-0000-0000-000000000000}"/>
          </ac:spMkLst>
        </pc:spChg>
      </pc:sldChg>
      <pc:sldChg chg="modSp">
        <pc:chgData name="KATARZYNA KRAKOWSKA - STUDENT" userId="55b085ad-c43e-4975-a9a7-9682af74339c" providerId="ADAL" clId="{8E8AB35C-5DE8-4FE9-BF8D-79783459E8E7}" dt="2020-01-24T19:01:27.474" v="12" actId="20577"/>
        <pc:sldMkLst>
          <pc:docMk/>
          <pc:sldMk cId="0" sldId="257"/>
        </pc:sldMkLst>
        <pc:spChg chg="mod">
          <ac:chgData name="KATARZYNA KRAKOWSKA - STUDENT" userId="55b085ad-c43e-4975-a9a7-9682af74339c" providerId="ADAL" clId="{8E8AB35C-5DE8-4FE9-BF8D-79783459E8E7}" dt="2020-01-24T19:01:27.474" v="12" actId="20577"/>
          <ac:spMkLst>
            <pc:docMk/>
            <pc:sldMk cId="0" sldId="257"/>
            <ac:spMk id="25" creationId="{00000000-0000-0000-0000-000000000000}"/>
          </ac:spMkLst>
        </pc:spChg>
      </pc:sldChg>
      <pc:sldChg chg="modSp">
        <pc:chgData name="KATARZYNA KRAKOWSKA - STUDENT" userId="55b085ad-c43e-4975-a9a7-9682af74339c" providerId="ADAL" clId="{8E8AB35C-5DE8-4FE9-BF8D-79783459E8E7}" dt="2020-01-24T19:33:54.514" v="939" actId="255"/>
        <pc:sldMkLst>
          <pc:docMk/>
          <pc:sldMk cId="0" sldId="258"/>
        </pc:sldMkLst>
        <pc:spChg chg="mod">
          <ac:chgData name="KATARZYNA KRAKOWSKA - STUDENT" userId="55b085ad-c43e-4975-a9a7-9682af74339c" providerId="ADAL" clId="{8E8AB35C-5DE8-4FE9-BF8D-79783459E8E7}" dt="2020-01-24T19:33:54.514" v="939" actId="255"/>
          <ac:spMkLst>
            <pc:docMk/>
            <pc:sldMk cId="0" sldId="258"/>
            <ac:spMk id="32" creationId="{00000000-0000-0000-0000-000000000000}"/>
          </ac:spMkLst>
        </pc:spChg>
        <pc:picChg chg="mod">
          <ac:chgData name="KATARZYNA KRAKOWSKA - STUDENT" userId="55b085ad-c43e-4975-a9a7-9682af74339c" providerId="ADAL" clId="{8E8AB35C-5DE8-4FE9-BF8D-79783459E8E7}" dt="2020-01-24T19:33:09.874" v="932" actId="1076"/>
          <ac:picMkLst>
            <pc:docMk/>
            <pc:sldMk cId="0" sldId="258"/>
            <ac:picMk id="34" creationId="{00000000-0000-0000-0000-000000000000}"/>
          </ac:picMkLst>
        </pc:picChg>
      </pc:sldChg>
      <pc:sldChg chg="modSp">
        <pc:chgData name="KATARZYNA KRAKOWSKA - STUDENT" userId="55b085ad-c43e-4975-a9a7-9682af74339c" providerId="ADAL" clId="{8E8AB35C-5DE8-4FE9-BF8D-79783459E8E7}" dt="2020-01-24T19:38:58.487" v="972" actId="20577"/>
        <pc:sldMkLst>
          <pc:docMk/>
          <pc:sldMk cId="0" sldId="259"/>
        </pc:sldMkLst>
        <pc:spChg chg="mod">
          <ac:chgData name="KATARZYNA KRAKOWSKA - STUDENT" userId="55b085ad-c43e-4975-a9a7-9682af74339c" providerId="ADAL" clId="{8E8AB35C-5DE8-4FE9-BF8D-79783459E8E7}" dt="2020-01-24T19:38:58.487" v="972" actId="20577"/>
          <ac:spMkLst>
            <pc:docMk/>
            <pc:sldMk cId="0" sldId="259"/>
            <ac:spMk id="40" creationId="{00000000-0000-0000-0000-000000000000}"/>
          </ac:spMkLst>
        </pc:spChg>
      </pc:sldChg>
      <pc:sldChg chg="addSp delSp modSp">
        <pc:chgData name="KATARZYNA KRAKOWSKA - STUDENT" userId="55b085ad-c43e-4975-a9a7-9682af74339c" providerId="ADAL" clId="{8E8AB35C-5DE8-4FE9-BF8D-79783459E8E7}" dt="2020-01-24T19:43:21.180" v="1096" actId="1076"/>
        <pc:sldMkLst>
          <pc:docMk/>
          <pc:sldMk cId="0" sldId="260"/>
        </pc:sldMkLst>
        <pc:spChg chg="mod">
          <ac:chgData name="KATARZYNA KRAKOWSKA - STUDENT" userId="55b085ad-c43e-4975-a9a7-9682af74339c" providerId="ADAL" clId="{8E8AB35C-5DE8-4FE9-BF8D-79783459E8E7}" dt="2020-01-24T19:43:21.180" v="1096" actId="1076"/>
          <ac:spMkLst>
            <pc:docMk/>
            <pc:sldMk cId="0" sldId="260"/>
            <ac:spMk id="43" creationId="{00000000-0000-0000-0000-000000000000}"/>
          </ac:spMkLst>
        </pc:spChg>
        <pc:spChg chg="mod">
          <ac:chgData name="KATARZYNA KRAKOWSKA - STUDENT" userId="55b085ad-c43e-4975-a9a7-9682af74339c" providerId="ADAL" clId="{8E8AB35C-5DE8-4FE9-BF8D-79783459E8E7}" dt="2020-01-24T19:42:55.488" v="1088" actId="1076"/>
          <ac:spMkLst>
            <pc:docMk/>
            <pc:sldMk cId="0" sldId="260"/>
            <ac:spMk id="45" creationId="{00000000-0000-0000-0000-000000000000}"/>
          </ac:spMkLst>
        </pc:spChg>
        <pc:spChg chg="mod">
          <ac:chgData name="KATARZYNA KRAKOWSKA - STUDENT" userId="55b085ad-c43e-4975-a9a7-9682af74339c" providerId="ADAL" clId="{8E8AB35C-5DE8-4FE9-BF8D-79783459E8E7}" dt="2020-01-24T19:42:57.176" v="1089" actId="1076"/>
          <ac:spMkLst>
            <pc:docMk/>
            <pc:sldMk cId="0" sldId="260"/>
            <ac:spMk id="46" creationId="{00000000-0000-0000-0000-000000000000}"/>
          </ac:spMkLst>
        </pc:spChg>
        <pc:spChg chg="del mod">
          <ac:chgData name="KATARZYNA KRAKOWSKA - STUDENT" userId="55b085ad-c43e-4975-a9a7-9682af74339c" providerId="ADAL" clId="{8E8AB35C-5DE8-4FE9-BF8D-79783459E8E7}" dt="2020-01-24T19:25:09.546" v="613" actId="478"/>
          <ac:spMkLst>
            <pc:docMk/>
            <pc:sldMk cId="0" sldId="260"/>
            <ac:spMk id="47" creationId="{00000000-0000-0000-0000-000000000000}"/>
          </ac:spMkLst>
        </pc:spChg>
        <pc:spChg chg="mod">
          <ac:chgData name="KATARZYNA KRAKOWSKA - STUDENT" userId="55b085ad-c43e-4975-a9a7-9682af74339c" providerId="ADAL" clId="{8E8AB35C-5DE8-4FE9-BF8D-79783459E8E7}" dt="2020-01-24T19:43:20.154" v="1095" actId="207"/>
          <ac:spMkLst>
            <pc:docMk/>
            <pc:sldMk cId="0" sldId="260"/>
            <ac:spMk id="48" creationId="{00000000-0000-0000-0000-000000000000}"/>
          </ac:spMkLst>
        </pc:spChg>
        <pc:spChg chg="mod">
          <ac:chgData name="KATARZYNA KRAKOWSKA - STUDENT" userId="55b085ad-c43e-4975-a9a7-9682af74339c" providerId="ADAL" clId="{8E8AB35C-5DE8-4FE9-BF8D-79783459E8E7}" dt="2020-01-24T19:36:22.233" v="949" actId="20577"/>
          <ac:spMkLst>
            <pc:docMk/>
            <pc:sldMk cId="0" sldId="260"/>
            <ac:spMk id="49" creationId="{00000000-0000-0000-0000-000000000000}"/>
          </ac:spMkLst>
        </pc:spChg>
        <pc:spChg chg="mod">
          <ac:chgData name="KATARZYNA KRAKOWSKA - STUDENT" userId="55b085ad-c43e-4975-a9a7-9682af74339c" providerId="ADAL" clId="{8E8AB35C-5DE8-4FE9-BF8D-79783459E8E7}" dt="2020-01-24T19:36:29.793" v="959" actId="20577"/>
          <ac:spMkLst>
            <pc:docMk/>
            <pc:sldMk cId="0" sldId="260"/>
            <ac:spMk id="50" creationId="{00000000-0000-0000-0000-000000000000}"/>
          </ac:spMkLst>
        </pc:spChg>
        <pc:spChg chg="mod">
          <ac:chgData name="KATARZYNA KRAKOWSKA - STUDENT" userId="55b085ad-c43e-4975-a9a7-9682af74339c" providerId="ADAL" clId="{8E8AB35C-5DE8-4FE9-BF8D-79783459E8E7}" dt="2020-01-24T19:36:37.020" v="970" actId="20577"/>
          <ac:spMkLst>
            <pc:docMk/>
            <pc:sldMk cId="0" sldId="260"/>
            <ac:spMk id="51" creationId="{00000000-0000-0000-0000-000000000000}"/>
          </ac:spMkLst>
        </pc:spChg>
        <pc:picChg chg="add mod modCrop">
          <ac:chgData name="KATARZYNA KRAKOWSKA - STUDENT" userId="55b085ad-c43e-4975-a9a7-9682af74339c" providerId="ADAL" clId="{8E8AB35C-5DE8-4FE9-BF8D-79783459E8E7}" dt="2020-01-24T19:42:58.808" v="1090" actId="1076"/>
          <ac:picMkLst>
            <pc:docMk/>
            <pc:sldMk cId="0" sldId="260"/>
            <ac:picMk id="3" creationId="{C8392C16-25D9-476D-86E0-CB628B00B98E}"/>
          </ac:picMkLst>
        </pc:picChg>
      </pc:sldChg>
      <pc:sldChg chg="modSp">
        <pc:chgData name="KATARZYNA KRAKOWSKA - STUDENT" userId="55b085ad-c43e-4975-a9a7-9682af74339c" providerId="ADAL" clId="{8E8AB35C-5DE8-4FE9-BF8D-79783459E8E7}" dt="2020-01-24T19:44:16.452" v="1141" actId="20577"/>
        <pc:sldMkLst>
          <pc:docMk/>
          <pc:sldMk cId="0" sldId="261"/>
        </pc:sldMkLst>
        <pc:graphicFrameChg chg="modGraphic">
          <ac:chgData name="KATARZYNA KRAKOWSKA - STUDENT" userId="55b085ad-c43e-4975-a9a7-9682af74339c" providerId="ADAL" clId="{8E8AB35C-5DE8-4FE9-BF8D-79783459E8E7}" dt="2020-01-24T19:44:16.452" v="1141" actId="20577"/>
          <ac:graphicFrameMkLst>
            <pc:docMk/>
            <pc:sldMk cId="0" sldId="261"/>
            <ac:graphicFrameMk id="59" creationId="{00000000-0000-0000-0000-000000000000}"/>
          </ac:graphicFrameMkLst>
        </pc:graphicFrameChg>
      </pc:sldChg>
      <pc:sldChg chg="modSp">
        <pc:chgData name="KATARZYNA KRAKOWSKA - STUDENT" userId="55b085ad-c43e-4975-a9a7-9682af74339c" providerId="ADAL" clId="{8E8AB35C-5DE8-4FE9-BF8D-79783459E8E7}" dt="2020-01-24T19:28:09.458" v="724" actId="1076"/>
        <pc:sldMkLst>
          <pc:docMk/>
          <pc:sldMk cId="0" sldId="262"/>
        </pc:sldMkLst>
        <pc:spChg chg="mod">
          <ac:chgData name="KATARZYNA KRAKOWSKA - STUDENT" userId="55b085ad-c43e-4975-a9a7-9682af74339c" providerId="ADAL" clId="{8E8AB35C-5DE8-4FE9-BF8D-79783459E8E7}" dt="2020-01-24T19:28:09.458" v="724" actId="1076"/>
          <ac:spMkLst>
            <pc:docMk/>
            <pc:sldMk cId="0" sldId="262"/>
            <ac:spMk id="68" creationId="{00000000-0000-0000-0000-000000000000}"/>
          </ac:spMkLst>
        </pc:spChg>
        <pc:spChg chg="mod">
          <ac:chgData name="KATARZYNA KRAKOWSKA - STUDENT" userId="55b085ad-c43e-4975-a9a7-9682af74339c" providerId="ADAL" clId="{8E8AB35C-5DE8-4FE9-BF8D-79783459E8E7}" dt="2020-01-24T19:28:05.455" v="723" actId="1076"/>
          <ac:spMkLst>
            <pc:docMk/>
            <pc:sldMk cId="0" sldId="262"/>
            <ac:spMk id="69" creationId="{00000000-0000-0000-0000-000000000000}"/>
          </ac:spMkLst>
        </pc:spChg>
        <pc:spChg chg="mod">
          <ac:chgData name="KATARZYNA KRAKOWSKA - STUDENT" userId="55b085ad-c43e-4975-a9a7-9682af74339c" providerId="ADAL" clId="{8E8AB35C-5DE8-4FE9-BF8D-79783459E8E7}" dt="2020-01-24T19:26:25.700" v="677" actId="1076"/>
          <ac:spMkLst>
            <pc:docMk/>
            <pc:sldMk cId="0" sldId="262"/>
            <ac:spMk id="70" creationId="{00000000-0000-0000-0000-000000000000}"/>
          </ac:spMkLst>
        </pc:spChg>
      </pc:sldChg>
      <pc:sldChg chg="modSp">
        <pc:chgData name="KATARZYNA KRAKOWSKA - STUDENT" userId="55b085ad-c43e-4975-a9a7-9682af74339c" providerId="ADAL" clId="{8E8AB35C-5DE8-4FE9-BF8D-79783459E8E7}" dt="2020-01-24T19:46:00.420" v="1164" actId="20577"/>
        <pc:sldMkLst>
          <pc:docMk/>
          <pc:sldMk cId="0" sldId="263"/>
        </pc:sldMkLst>
        <pc:spChg chg="mod">
          <ac:chgData name="KATARZYNA KRAKOWSKA - STUDENT" userId="55b085ad-c43e-4975-a9a7-9682af74339c" providerId="ADAL" clId="{8E8AB35C-5DE8-4FE9-BF8D-79783459E8E7}" dt="2020-01-24T19:46:00.420" v="1164" actId="20577"/>
          <ac:spMkLst>
            <pc:docMk/>
            <pc:sldMk cId="0" sldId="263"/>
            <ac:spMk id="100" creationId="{00000000-0000-0000-0000-000000000000}"/>
          </ac:spMkLst>
        </pc:spChg>
      </pc:sldChg>
      <pc:sldChg chg="modSp">
        <pc:chgData name="KATARZYNA KRAKOWSKA - STUDENT" userId="55b085ad-c43e-4975-a9a7-9682af74339c" providerId="ADAL" clId="{8E8AB35C-5DE8-4FE9-BF8D-79783459E8E7}" dt="2020-01-24T19:30:42.535" v="907" actId="5793"/>
        <pc:sldMkLst>
          <pc:docMk/>
          <pc:sldMk cId="0" sldId="264"/>
        </pc:sldMkLst>
        <pc:spChg chg="mod">
          <ac:chgData name="KATARZYNA KRAKOWSKA - STUDENT" userId="55b085ad-c43e-4975-a9a7-9682af74339c" providerId="ADAL" clId="{8E8AB35C-5DE8-4FE9-BF8D-79783459E8E7}" dt="2020-01-24T19:30:42.535" v="907" actId="5793"/>
          <ac:spMkLst>
            <pc:docMk/>
            <pc:sldMk cId="0" sldId="264"/>
            <ac:spMk id="106" creationId="{00000000-0000-0000-0000-000000000000}"/>
          </ac:spMkLst>
        </pc:spChg>
      </pc:sldChg>
      <pc:sldChg chg="modSp">
        <pc:chgData name="KATARZYNA KRAKOWSKA - STUDENT" userId="55b085ad-c43e-4975-a9a7-9682af74339c" providerId="ADAL" clId="{8E8AB35C-5DE8-4FE9-BF8D-79783459E8E7}" dt="2020-01-24T19:49:13.431" v="1173" actId="1076"/>
        <pc:sldMkLst>
          <pc:docMk/>
          <pc:sldMk cId="0" sldId="267"/>
        </pc:sldMkLst>
        <pc:spChg chg="mod">
          <ac:chgData name="KATARZYNA KRAKOWSKA - STUDENT" userId="55b085ad-c43e-4975-a9a7-9682af74339c" providerId="ADAL" clId="{8E8AB35C-5DE8-4FE9-BF8D-79783459E8E7}" dt="2020-01-24T19:48:56.144" v="1169" actId="1076"/>
          <ac:spMkLst>
            <pc:docMk/>
            <pc:sldMk cId="0" sldId="267"/>
            <ac:spMk id="198" creationId="{00000000-0000-0000-0000-000000000000}"/>
          </ac:spMkLst>
        </pc:spChg>
        <pc:spChg chg="mod">
          <ac:chgData name="KATARZYNA KRAKOWSKA - STUDENT" userId="55b085ad-c43e-4975-a9a7-9682af74339c" providerId="ADAL" clId="{8E8AB35C-5DE8-4FE9-BF8D-79783459E8E7}" dt="2020-01-24T19:49:02.535" v="1171" actId="1076"/>
          <ac:spMkLst>
            <pc:docMk/>
            <pc:sldMk cId="0" sldId="267"/>
            <ac:spMk id="199" creationId="{00000000-0000-0000-0000-000000000000}"/>
          </ac:spMkLst>
        </pc:spChg>
        <pc:spChg chg="mod">
          <ac:chgData name="KATARZYNA KRAKOWSKA - STUDENT" userId="55b085ad-c43e-4975-a9a7-9682af74339c" providerId="ADAL" clId="{8E8AB35C-5DE8-4FE9-BF8D-79783459E8E7}" dt="2020-01-24T19:49:00.575" v="1170" actId="1076"/>
          <ac:spMkLst>
            <pc:docMk/>
            <pc:sldMk cId="0" sldId="267"/>
            <ac:spMk id="200" creationId="{00000000-0000-0000-0000-000000000000}"/>
          </ac:spMkLst>
        </pc:spChg>
        <pc:spChg chg="mod">
          <ac:chgData name="KATARZYNA KRAKOWSKA - STUDENT" userId="55b085ad-c43e-4975-a9a7-9682af74339c" providerId="ADAL" clId="{8E8AB35C-5DE8-4FE9-BF8D-79783459E8E7}" dt="2020-01-24T19:48:44.472" v="1167" actId="1076"/>
          <ac:spMkLst>
            <pc:docMk/>
            <pc:sldMk cId="0" sldId="267"/>
            <ac:spMk id="201" creationId="{00000000-0000-0000-0000-000000000000}"/>
          </ac:spMkLst>
        </pc:spChg>
        <pc:spChg chg="mod">
          <ac:chgData name="KATARZYNA KRAKOWSKA - STUDENT" userId="55b085ad-c43e-4975-a9a7-9682af74339c" providerId="ADAL" clId="{8E8AB35C-5DE8-4FE9-BF8D-79783459E8E7}" dt="2020-01-24T19:48:49.328" v="1168" actId="1076"/>
          <ac:spMkLst>
            <pc:docMk/>
            <pc:sldMk cId="0" sldId="267"/>
            <ac:spMk id="202" creationId="{00000000-0000-0000-0000-000000000000}"/>
          </ac:spMkLst>
        </pc:spChg>
        <pc:spChg chg="mod">
          <ac:chgData name="KATARZYNA KRAKOWSKA - STUDENT" userId="55b085ad-c43e-4975-a9a7-9682af74339c" providerId="ADAL" clId="{8E8AB35C-5DE8-4FE9-BF8D-79783459E8E7}" dt="2020-01-24T19:49:08.288" v="1172" actId="1076"/>
          <ac:spMkLst>
            <pc:docMk/>
            <pc:sldMk cId="0" sldId="267"/>
            <ac:spMk id="203" creationId="{00000000-0000-0000-0000-000000000000}"/>
          </ac:spMkLst>
        </pc:spChg>
        <pc:spChg chg="mod">
          <ac:chgData name="KATARZYNA KRAKOWSKA - STUDENT" userId="55b085ad-c43e-4975-a9a7-9682af74339c" providerId="ADAL" clId="{8E8AB35C-5DE8-4FE9-BF8D-79783459E8E7}" dt="2020-01-24T19:49:13.431" v="1173" actId="1076"/>
          <ac:spMkLst>
            <pc:docMk/>
            <pc:sldMk cId="0" sldId="267"/>
            <ac:spMk id="204" creationId="{00000000-0000-0000-0000-000000000000}"/>
          </ac:spMkLst>
        </pc:spChg>
      </pc:sldChg>
      <pc:sldChg chg="modSp">
        <pc:chgData name="KATARZYNA KRAKOWSKA - STUDENT" userId="55b085ad-c43e-4975-a9a7-9682af74339c" providerId="ADAL" clId="{8E8AB35C-5DE8-4FE9-BF8D-79783459E8E7}" dt="2020-01-24T19:31:15.709" v="910" actId="20577"/>
        <pc:sldMkLst>
          <pc:docMk/>
          <pc:sldMk cId="0" sldId="268"/>
        </pc:sldMkLst>
        <pc:spChg chg="mod">
          <ac:chgData name="KATARZYNA KRAKOWSKA - STUDENT" userId="55b085ad-c43e-4975-a9a7-9682af74339c" providerId="ADAL" clId="{8E8AB35C-5DE8-4FE9-BF8D-79783459E8E7}" dt="2020-01-24T19:31:15.709" v="910" actId="20577"/>
          <ac:spMkLst>
            <pc:docMk/>
            <pc:sldMk cId="0" sldId="268"/>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lang="en-IE" sz="3200" dirty="0">
                <a:solidFill>
                  <a:srgbClr val="9A9A9A"/>
                </a:solidFill>
                <a:uFill>
                  <a:solidFill>
                    <a:srgbClr val="9A9A9A"/>
                  </a:solidFill>
                </a:uFill>
              </a:rPr>
              <a:t>Team Gravity</a:t>
            </a:r>
            <a:endParaRPr sz="3200" dirty="0">
              <a:solidFill>
                <a:srgbClr val="9A9A9A"/>
              </a:solidFill>
              <a:uFill>
                <a:solidFill>
                  <a:srgbClr val="9A9A9A"/>
                </a:solidFill>
              </a:u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73329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a:uFill>
                            <a:solidFill/>
                          </a:uFill>
                        </a:rPr>
                        <a:t>Analyst</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Comfortable with just-in-time analysis.</a:t>
                      </a:r>
                    </a:p>
                    <a:p>
                      <a:pPr lvl="0" algn="l">
                        <a:buClr>
                          <a:srgbClr val="000000"/>
                        </a:buClr>
                        <a:tabLst>
                          <a:tab pos="914400" algn="l"/>
                        </a:tabLst>
                        <a:defRPr sz="1800">
                          <a:uFillTx/>
                        </a:defRPr>
                      </a:pPr>
                      <a:r>
                        <a:rPr>
                          <a:uFill>
                            <a:solidFill/>
                          </a:uFill>
                        </a:rPr>
                        <a:t>Likes to test.</a:t>
                      </a:r>
                    </a:p>
                    <a:p>
                      <a:pPr lvl="0" algn="l">
                        <a:buClr>
                          <a:srgbClr val="000000"/>
                        </a:buClr>
                        <a:tabLst>
                          <a:tab pos="914400" algn="l"/>
                        </a:tabLst>
                        <a:defRPr sz="1800">
                          <a:uFillTx/>
                        </a:defRPr>
                      </a:pPr>
                      <a:r>
                        <a:rPr>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 MVC.NET, jQuery, SQL</a:t>
                      </a:r>
                    </a:p>
                    <a:p>
                      <a:pPr lvl="0" algn="l">
                        <a:buClr>
                          <a:srgbClr val="000000"/>
                        </a:buClr>
                        <a:tabLst>
                          <a:tab pos="914400" algn="l"/>
                        </a:tabLst>
                        <a:defRPr sz="1800">
                          <a:uFillTx/>
                        </a:defRPr>
                      </a:pPr>
                      <a:r>
                        <a:rPr>
                          <a:uFill>
                            <a:solidFill/>
                          </a:uFill>
                        </a:rPr>
                        <a:t>Unit testing, refactoring, TDD, continuous integration</a:t>
                      </a: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a:uFill>
                            <a:solidFill/>
                          </a:uFill>
                        </a:rPr>
                        <a:t>0.5</a:t>
                      </a:r>
                    </a:p>
                  </a:txBody>
                  <a:tcPr marL="38100" marR="38100" marT="38100" marB="38100" horzOverflow="overflow"/>
                </a:tc>
                <a:tc>
                  <a:txBody>
                    <a:bodyPr/>
                    <a:lstStyle/>
                    <a:p>
                      <a:pPr lvl="0" algn="l">
                        <a:tabLst>
                          <a:tab pos="914400" algn="l"/>
                        </a:tabLst>
                        <a:defRPr sz="1800">
                          <a:uFillTx/>
                        </a:defRPr>
                      </a:pPr>
                      <a:r>
                        <a:rPr>
                          <a:uFill>
                            <a:solidFill/>
                          </a:uFill>
                        </a:rPr>
                        <a:t>Project manager</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Responsible for outward facing communication</a:t>
                      </a:r>
                    </a:p>
                    <a:p>
                      <a:pPr lvl="0" algn="l">
                        <a:buClr>
                          <a:srgbClr val="000000"/>
                        </a:buClr>
                        <a:tabLst>
                          <a:tab pos="914400" algn="l"/>
                        </a:tabLst>
                        <a:defRPr sz="1800">
                          <a:uFillTx/>
                        </a:defRPr>
                      </a:pPr>
                      <a:r>
                        <a:rPr>
                          <a:uFill>
                            <a:solidFill/>
                          </a:uFill>
                        </a:rPr>
                        <a:t>Status reports, scope, budget, and reporting upwards</a:t>
                      </a: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029529" y="183515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2014655" y="243046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689754" y="296068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2143830" y="3421903"/>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311309" y="4605023"/>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765289" y="505777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355262" y="553243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5740354" cy="692497"/>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lang="en-IE" sz="4000" b="1" dirty="0">
                <a:uFill>
                  <a:solidFill/>
                </a:uFill>
              </a:rPr>
              <a:t>5</a:t>
            </a:r>
            <a:r>
              <a:rPr sz="4000" b="1" dirty="0">
                <a:uFill>
                  <a:solidFill/>
                </a:uFill>
              </a:rPr>
              <a:t> people, 3 month, $250K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IE" sz="4400" dirty="0">
                <a:solidFill>
                  <a:srgbClr val="1D4871"/>
                </a:solidFill>
                <a:uFill>
                  <a:solidFill>
                    <a:srgbClr val="1D4871"/>
                  </a:solidFill>
                </a:uFill>
              </a:rPr>
              <a:t>GALWAY 2020</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&lt;Your sponsors&gt;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IE" sz="2800" dirty="0">
                <a:uFill>
                  <a:solidFill/>
                </a:uFill>
              </a:rPr>
              <a:t>To provide people with easy access to information and ideas about Galway 2020</a:t>
            </a:r>
            <a:endParaRPr sz="2800" dirty="0">
              <a:uFill>
                <a:solidFill/>
              </a:uFill>
            </a:endParaRPr>
          </a:p>
          <a:p>
            <a:pPr lvl="0">
              <a:defRPr sz="1800">
                <a:uFillTx/>
              </a:defRPr>
            </a:pPr>
            <a:r>
              <a:rPr lang="en-IE" sz="2800" dirty="0">
                <a:uFill>
                  <a:solidFill/>
                </a:uFill>
              </a:rPr>
              <a:t>To create multipage website</a:t>
            </a:r>
            <a:endParaRPr sz="2800" dirty="0">
              <a:uFill>
                <a:solidFill/>
              </a:uFill>
            </a:endParaRPr>
          </a:p>
          <a:p>
            <a:pPr lvl="0">
              <a:defRPr sz="1800">
                <a:uFillTx/>
              </a:defRPr>
            </a:pPr>
            <a:r>
              <a:rPr lang="en-IE" sz="2800" dirty="0">
                <a:uFill>
                  <a:solidFill/>
                </a:uFill>
              </a:rPr>
              <a:t>To increase awareness about environment</a:t>
            </a:r>
          </a:p>
          <a:p>
            <a:pPr lvl="0">
              <a:defRPr sz="1800">
                <a:uFillTx/>
              </a:defRPr>
            </a:pPr>
            <a:r>
              <a:rPr lang="en-IE" sz="2800" dirty="0"/>
              <a:t>To entertain</a:t>
            </a:r>
            <a:endParaRPr sz="2800" dirty="0">
              <a:uFill>
                <a:solidFill/>
              </a:uFill>
            </a:endParaRPr>
          </a:p>
        </p:txBody>
      </p:sp>
      <p:sp>
        <p:nvSpPr>
          <p:cNvPr id="33" name="Shape 33"/>
          <p:cNvSpPr/>
          <p:nvPr/>
        </p:nvSpPr>
        <p:spPr>
          <a:xfrm>
            <a:off x="812800" y="4800600"/>
            <a:ext cx="7846120" cy="622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600"/>
            </a:lvl1pPr>
          </a:lstStyle>
          <a:p>
            <a:pPr lvl="0">
              <a:defRPr sz="1800">
                <a:uFillTx/>
              </a:defRPr>
            </a:pPr>
            <a:r>
              <a:rPr sz="3600">
                <a:uFill>
                  <a:solidFill/>
                </a:uFill>
              </a:rPr>
              <a:t>&lt;#1 reason for doing this project&gt;</a:t>
            </a:r>
          </a:p>
        </p:txBody>
      </p:sp>
      <p:pic>
        <p:nvPicPr>
          <p:cNvPr id="34" name="image2.png"/>
          <p:cNvPicPr/>
          <p:nvPr/>
        </p:nvPicPr>
        <p:blipFill>
          <a:blip r:embed="rId4"/>
          <a:stretch>
            <a:fillRect/>
          </a:stretch>
        </p:blipFill>
        <p:spPr>
          <a:xfrm>
            <a:off x="215799" y="4465104"/>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sz="3200" dirty="0">
                <a:solidFill>
                  <a:srgbClr val="008F00"/>
                </a:solidFill>
                <a:uFill>
                  <a:solidFill>
                    <a:srgbClr val="008F00"/>
                  </a:solidFill>
                </a:uFill>
              </a:rPr>
              <a:t>[</a:t>
            </a:r>
            <a:r>
              <a:rPr lang="en-IE" sz="3200" dirty="0">
                <a:solidFill>
                  <a:srgbClr val="008F00"/>
                </a:solidFill>
                <a:uFill>
                  <a:solidFill>
                    <a:srgbClr val="008F00"/>
                  </a:solidFill>
                </a:uFill>
              </a:rPr>
              <a:t>Galway 2020 event goers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who </a:t>
            </a:r>
            <a:r>
              <a:rPr sz="3200" dirty="0">
                <a:solidFill>
                  <a:srgbClr val="008F00"/>
                </a:solidFill>
                <a:uFill>
                  <a:solidFill>
                    <a:srgbClr val="008F00"/>
                  </a:solidFill>
                </a:uFill>
              </a:rPr>
              <a:t>[</a:t>
            </a:r>
            <a:r>
              <a:rPr lang="en-IE" sz="3200" dirty="0">
                <a:solidFill>
                  <a:srgbClr val="008F00"/>
                </a:solidFill>
                <a:uFill>
                  <a:solidFill>
                    <a:srgbClr val="008F00"/>
                  </a:solidFill>
                </a:uFill>
              </a:rPr>
              <a:t>want easy and quick access to information</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the </a:t>
            </a:r>
            <a:r>
              <a:rPr sz="3200" dirty="0">
                <a:solidFill>
                  <a:srgbClr val="008F00"/>
                </a:solidFill>
                <a:uFill>
                  <a:solidFill>
                    <a:srgbClr val="008F00"/>
                  </a:solidFill>
                </a:uFill>
              </a:rPr>
              <a:t>[</a:t>
            </a:r>
            <a:r>
              <a:rPr lang="en-IE" sz="3200" dirty="0">
                <a:solidFill>
                  <a:srgbClr val="008F00"/>
                </a:solidFill>
                <a:uFill>
                  <a:solidFill>
                    <a:srgbClr val="008F00"/>
                  </a:solidFill>
                </a:uFill>
              </a:rPr>
              <a:t>Galway 2020</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is a </a:t>
            </a:r>
            <a:r>
              <a:rPr sz="3200" dirty="0">
                <a:solidFill>
                  <a:srgbClr val="008F00"/>
                </a:solidFill>
                <a:uFill>
                  <a:solidFill>
                    <a:srgbClr val="008F00"/>
                  </a:solidFill>
                </a:uFill>
              </a:rPr>
              <a:t>[</a:t>
            </a:r>
            <a:r>
              <a:rPr lang="en-IE" sz="3200" dirty="0">
                <a:solidFill>
                  <a:srgbClr val="008F00"/>
                </a:solidFill>
                <a:uFill>
                  <a:solidFill>
                    <a:srgbClr val="008F00"/>
                  </a:solidFill>
                </a:uFill>
              </a:rPr>
              <a:t>multipage website</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that </a:t>
            </a:r>
            <a:r>
              <a:rPr sz="3200" dirty="0">
                <a:solidFill>
                  <a:srgbClr val="008F00"/>
                </a:solidFill>
                <a:uFill>
                  <a:solidFill>
                    <a:srgbClr val="008F00"/>
                  </a:solidFill>
                </a:uFill>
              </a:rPr>
              <a:t>[</a:t>
            </a:r>
            <a:r>
              <a:rPr lang="en-IE" sz="3200" dirty="0">
                <a:solidFill>
                  <a:srgbClr val="008F00"/>
                </a:solidFill>
                <a:uFill>
                  <a:solidFill>
                    <a:srgbClr val="008F00"/>
                  </a:solidFill>
                </a:uFill>
              </a:rPr>
              <a:t>list event, hotels, restaurants and educate kids and adults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Unlike </a:t>
            </a:r>
            <a:r>
              <a:rPr sz="3200" dirty="0">
                <a:solidFill>
                  <a:srgbClr val="008F00"/>
                </a:solidFill>
                <a:uFill>
                  <a:solidFill>
                    <a:srgbClr val="008F00"/>
                  </a:solidFill>
                </a:uFill>
              </a:rPr>
              <a:t>[</a:t>
            </a:r>
            <a:r>
              <a:rPr lang="en-IE" sz="3200" dirty="0">
                <a:solidFill>
                  <a:srgbClr val="008F00"/>
                </a:solidFill>
                <a:uFill>
                  <a:solidFill>
                    <a:srgbClr val="008F00"/>
                  </a:solidFill>
                </a:uFill>
              </a:rPr>
              <a:t>existing websites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our project </a:t>
            </a:r>
            <a:r>
              <a:rPr sz="3200" dirty="0">
                <a:solidFill>
                  <a:srgbClr val="008F00"/>
                </a:solidFill>
                <a:uFill>
                  <a:solidFill>
                    <a:srgbClr val="008F00"/>
                  </a:solidFill>
                </a:uFill>
              </a:rPr>
              <a:t>[</a:t>
            </a:r>
            <a:r>
              <a:rPr lang="en-IE" sz="3200" dirty="0">
                <a:solidFill>
                  <a:srgbClr val="008F00"/>
                </a:solidFill>
                <a:uFill>
                  <a:solidFill>
                    <a:srgbClr val="008F00"/>
                  </a:solidFill>
                </a:uFill>
              </a:rPr>
              <a:t>informs, helps, engage and educate</a:t>
            </a:r>
            <a:r>
              <a:rPr sz="3200" dirty="0">
                <a:solidFill>
                  <a:srgbClr val="008F00"/>
                </a:solidFill>
                <a:uFill>
                  <a:solidFill>
                    <a:srgbClr val="008F00"/>
                  </a:solidFill>
                </a:uFill>
              </a:rPr>
              <a:t>]</a:t>
            </a:r>
            <a:r>
              <a:rPr sz="3200" dirty="0">
                <a:uFill>
                  <a:solidFill/>
                </a:u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01960" y="1479550"/>
            <a:ext cx="87884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dirty="0"/>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2769538" y="1666853"/>
            <a:ext cx="3544240"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Galway 2020 website</a:t>
            </a:r>
            <a:r>
              <a:rPr sz="2800" dirty="0">
                <a:uFill>
                  <a:solidFill/>
                </a:uFill>
              </a:rPr>
              <a:t>&gt;</a:t>
            </a:r>
          </a:p>
        </p:txBody>
      </p:sp>
      <p:sp>
        <p:nvSpPr>
          <p:cNvPr id="46" name="Shape 46"/>
          <p:cNvSpPr/>
          <p:nvPr/>
        </p:nvSpPr>
        <p:spPr>
          <a:xfrm>
            <a:off x="3041650" y="2175971"/>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8" name="Shape 48"/>
          <p:cNvSpPr/>
          <p:nvPr/>
        </p:nvSpPr>
        <p:spPr>
          <a:xfrm>
            <a:off x="252673" y="3744598"/>
            <a:ext cx="8638654" cy="938719"/>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sz="2800" dirty="0">
                <a:solidFill>
                  <a:srgbClr val="FF0000"/>
                </a:solidFill>
                <a:uFill>
                  <a:solidFill/>
                </a:uFill>
              </a:rPr>
              <a:t>&lt;</a:t>
            </a:r>
            <a:r>
              <a:rPr lang="en-IE" sz="2800" dirty="0">
                <a:solidFill>
                  <a:srgbClr val="FF0000"/>
                </a:solidFill>
                <a:uFill>
                  <a:solidFill/>
                </a:uFill>
              </a:rPr>
              <a:t>We will make your Galway 2020 adventure </a:t>
            </a:r>
          </a:p>
          <a:p>
            <a:pPr lvl="0" algn="ctr">
              <a:defRPr sz="1800">
                <a:uFillTx/>
              </a:defRPr>
            </a:pPr>
            <a:r>
              <a:rPr lang="en-IE" sz="2800" dirty="0">
                <a:solidFill>
                  <a:srgbClr val="FF0000"/>
                </a:solidFill>
                <a:uFill>
                  <a:solidFill/>
                </a:uFill>
              </a:rPr>
              <a:t>fun and hassle free.”</a:t>
            </a:r>
            <a:r>
              <a:rPr sz="2800" dirty="0">
                <a:solidFill>
                  <a:srgbClr val="FF0000"/>
                </a:solidFill>
                <a:uFill>
                  <a:solidFill/>
                </a:uFill>
              </a:rPr>
              <a:t>&gt;</a:t>
            </a:r>
          </a:p>
        </p:txBody>
      </p:sp>
      <p:sp>
        <p:nvSpPr>
          <p:cNvPr id="49" name="Shape 49"/>
          <p:cNvSpPr/>
          <p:nvPr/>
        </p:nvSpPr>
        <p:spPr>
          <a:xfrm>
            <a:off x="3561422" y="4658379"/>
            <a:ext cx="156292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exciting</a:t>
            </a:r>
            <a:r>
              <a:rPr sz="2800" dirty="0">
                <a:uFill>
                  <a:solidFill/>
                </a:uFill>
              </a:rPr>
              <a:t>&gt;</a:t>
            </a:r>
          </a:p>
        </p:txBody>
      </p:sp>
      <p:sp>
        <p:nvSpPr>
          <p:cNvPr id="50" name="Shape 50"/>
          <p:cNvSpPr/>
          <p:nvPr/>
        </p:nvSpPr>
        <p:spPr>
          <a:xfrm>
            <a:off x="3561422" y="5115579"/>
            <a:ext cx="1960473"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innovative</a:t>
            </a:r>
            <a:r>
              <a:rPr sz="2800" dirty="0">
                <a:uFill>
                  <a:solidFill/>
                </a:uFill>
              </a:rPr>
              <a:t>&gt;</a:t>
            </a:r>
          </a:p>
        </p:txBody>
      </p:sp>
      <p:sp>
        <p:nvSpPr>
          <p:cNvPr id="51" name="Shape 51"/>
          <p:cNvSpPr/>
          <p:nvPr/>
        </p:nvSpPr>
        <p:spPr>
          <a:xfrm>
            <a:off x="3561422" y="5572779"/>
            <a:ext cx="206947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easy to use</a:t>
            </a:r>
            <a:r>
              <a:rPr sz="2800" dirty="0">
                <a:uFill>
                  <a:solidFill/>
                </a:uFill>
              </a:rPr>
              <a:t>&gt;</a:t>
            </a:r>
          </a:p>
        </p:txBody>
      </p:sp>
      <p:pic>
        <p:nvPicPr>
          <p:cNvPr id="3" name="Picture 2" descr="A picture containing grass, standing, man, kite&#10;&#10;Description automatically generated">
            <a:extLst>
              <a:ext uri="{FF2B5EF4-FFF2-40B4-BE49-F238E27FC236}">
                <a16:creationId xmlns:a16="http://schemas.microsoft.com/office/drawing/2014/main" id="{C8392C16-25D9-476D-86E0-CB628B00B98E}"/>
              </a:ext>
            </a:extLst>
          </p:cNvPr>
          <p:cNvPicPr>
            <a:picLocks noChangeAspect="1"/>
          </p:cNvPicPr>
          <p:nvPr/>
        </p:nvPicPr>
        <p:blipFill rotWithShape="1">
          <a:blip r:embed="rId4">
            <a:extLst>
              <a:ext uri="{28A0092B-C50C-407E-A947-70E740481C1C}">
                <a14:useLocalDpi xmlns:a14="http://schemas.microsoft.com/office/drawing/2010/main" val="0"/>
              </a:ext>
            </a:extLst>
          </a:blip>
          <a:srcRect t="11864" r="662" b="40556"/>
          <a:stretch/>
        </p:blipFill>
        <p:spPr>
          <a:xfrm>
            <a:off x="3757960" y="2222919"/>
            <a:ext cx="1676400" cy="143010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2137159292"/>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IE" dirty="0"/>
                        <a:t>Accepting payments</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102785" y="2835106"/>
            <a:ext cx="276357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local businesses</a:t>
            </a:r>
            <a:r>
              <a:rPr sz="2800" dirty="0">
                <a:uFill>
                  <a:solidFill/>
                </a:uFill>
              </a:rPr>
              <a:t>&gt;</a:t>
            </a:r>
          </a:p>
        </p:txBody>
      </p:sp>
      <p:sp>
        <p:nvSpPr>
          <p:cNvPr id="69" name="Shape 69"/>
          <p:cNvSpPr/>
          <p:nvPr/>
        </p:nvSpPr>
        <p:spPr>
          <a:xfrm>
            <a:off x="5362575" y="3762544"/>
            <a:ext cx="350576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artists and educators</a:t>
            </a:r>
            <a:r>
              <a:rPr sz="2800" dirty="0">
                <a:uFill>
                  <a:solidFill/>
                </a:uFill>
              </a:rPr>
              <a:t>&gt;</a:t>
            </a:r>
          </a:p>
        </p:txBody>
      </p:sp>
      <p:sp>
        <p:nvSpPr>
          <p:cNvPr id="70" name="Shape 70"/>
          <p:cNvSpPr/>
          <p:nvPr/>
        </p:nvSpPr>
        <p:spPr>
          <a:xfrm>
            <a:off x="2311400" y="1790700"/>
            <a:ext cx="3969035"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lang="en-IE" sz="2800" dirty="0">
                <a:uFill>
                  <a:solidFill/>
                </a:uFill>
              </a:rPr>
              <a:t>non-profit organisations</a:t>
            </a:r>
            <a:r>
              <a:rPr sz="2800" dirty="0">
                <a:uFill>
                  <a:solidFill/>
                </a:uFill>
              </a:rPr>
              <a:t>&gt;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3266920" cy="1923604"/>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&lt;</a:t>
            </a:r>
            <a:r>
              <a:rPr lang="en-IE" sz="2400" dirty="0">
                <a:uFill>
                  <a:solidFill/>
                </a:uFill>
              </a:rPr>
              <a:t>HTML, CSS, JavaScript</a:t>
            </a:r>
            <a:r>
              <a:rPr sz="2400" dirty="0">
                <a:uFill>
                  <a:solidFill/>
                </a:uFill>
              </a:rPr>
              <a:t>&gt;</a:t>
            </a:r>
            <a:endParaRPr dirty="0">
              <a:uFill>
                <a:solidFill/>
              </a:uFill>
            </a:endParaRPr>
          </a:p>
          <a:p>
            <a:pPr lvl="0">
              <a:buSzPct val="100000"/>
              <a:buChar char="-"/>
              <a:defRPr>
                <a:uFillTx/>
              </a:defRPr>
            </a:pPr>
            <a:r>
              <a:rPr sz="2400" dirty="0">
                <a:uFill>
                  <a:solidFill/>
                </a:uFill>
              </a:rPr>
              <a:t> &lt;libraries&gt;</a:t>
            </a:r>
            <a:endParaRPr dirty="0">
              <a:uFill>
                <a:solidFill/>
              </a:uFill>
            </a:endParaRPr>
          </a:p>
          <a:p>
            <a:pPr lvl="0">
              <a:buSzPct val="100000"/>
              <a:buChar char="-"/>
              <a:defRPr>
                <a:uFillTx/>
              </a:defRPr>
            </a:pPr>
            <a:r>
              <a:rPr sz="2400" dirty="0">
                <a:uFill>
                  <a:solidFill/>
                </a:uFill>
              </a:rPr>
              <a:t> &lt;tools&gt;</a:t>
            </a:r>
            <a:endParaRPr dirty="0">
              <a:uFill>
                <a:solidFill/>
              </a:uFill>
            </a:endParaRPr>
          </a:p>
          <a:p>
            <a:pPr lvl="0">
              <a:buSzPct val="100000"/>
              <a:buChar char="-"/>
              <a:defRPr>
                <a:uFillTx/>
              </a:defRPr>
            </a:pPr>
            <a:r>
              <a:rPr sz="2400" dirty="0">
                <a:uFill>
                  <a:solidFill/>
                </a:uFill>
              </a:rPr>
              <a:t> &lt;technology&gt;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3200" dirty="0">
                <a:uFill>
                  <a:solidFill/>
                </a:uFill>
              </a:rPr>
              <a:t>&lt;</a:t>
            </a:r>
            <a:r>
              <a:rPr lang="en-IE" sz="3200" dirty="0">
                <a:uFill>
                  <a:solidFill/>
                </a:uFill>
              </a:rPr>
              <a:t>missing deadline</a:t>
            </a:r>
            <a:r>
              <a:rPr sz="3200" dirty="0">
                <a:uFill>
                  <a:solidFill/>
                </a:uFill>
              </a:rPr>
              <a:t>&gt;</a:t>
            </a:r>
          </a:p>
          <a:p>
            <a:pPr lvl="0">
              <a:defRPr sz="1800">
                <a:uFillTx/>
              </a:defRPr>
            </a:pPr>
            <a:r>
              <a:rPr sz="3200" dirty="0">
                <a:uFill>
                  <a:solidFill/>
                </a:uFill>
              </a:rPr>
              <a:t>&lt;</a:t>
            </a:r>
            <a:r>
              <a:rPr lang="en-IE" sz="3200" dirty="0">
                <a:uFill>
                  <a:solidFill/>
                </a:uFill>
              </a:rPr>
              <a:t>insufficient knowledge and expertise</a:t>
            </a:r>
            <a:r>
              <a:rPr sz="3200" dirty="0">
                <a:uFill>
                  <a:solidFill/>
                </a:uFill>
              </a:rPr>
              <a:t>&gt;</a:t>
            </a:r>
          </a:p>
          <a:p>
            <a:pPr lvl="0">
              <a:defRPr sz="1800">
                <a:uFillTx/>
              </a:defRPr>
            </a:pPr>
            <a:r>
              <a:rPr sz="3200" dirty="0">
                <a:uFill>
                  <a:solidFill/>
                </a:uFill>
              </a:rPr>
              <a:t>&lt;</a:t>
            </a:r>
            <a:r>
              <a:rPr lang="en-IE" dirty="0"/>
              <a:t>………</a:t>
            </a:r>
            <a:r>
              <a:rPr sz="3200" dirty="0">
                <a:uFill>
                  <a:solidFill/>
                </a:uFill>
              </a:rPr>
              <a:t>&gt;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1003</Words>
  <Application>Microsoft Office PowerPoint</Application>
  <PresentationFormat>On-screen Show (4:3)</PresentationFormat>
  <Paragraphs>147</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The Agile Inception Deck </vt:lpstr>
      <vt:lpstr>GALWAY 2020</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Joe Corr</dc:creator>
  <cp:lastModifiedBy>KATARZYNA KRAKOWSKA - STUDENT</cp:lastModifiedBy>
  <cp:revision>2</cp:revision>
  <dcterms:modified xsi:type="dcterms:W3CDTF">2020-01-24T19:49:47Z</dcterms:modified>
</cp:coreProperties>
</file>