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84C46-AF50-48D0-BDBA-CD263B6858C7}" v="11" dt="2019-06-03T01:12:11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66" d="100"/>
          <a:sy n="66" d="100"/>
        </p:scale>
        <p:origin x="13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Alkayali" userId="acdb9ec9-d007-4ff7-8ee2-14f99a73370b" providerId="ADAL" clId="{9F984C46-AF50-48D0-BDBA-CD263B6858C7}"/>
    <pc:docChg chg="undo custSel modSld">
      <pc:chgData name="Abdullah Alkayali" userId="acdb9ec9-d007-4ff7-8ee2-14f99a73370b" providerId="ADAL" clId="{9F984C46-AF50-48D0-BDBA-CD263B6858C7}" dt="2019-06-03T01:12:11.304" v="10" actId="478"/>
      <pc:docMkLst>
        <pc:docMk/>
      </pc:docMkLst>
      <pc:sldChg chg="addSp delSp modSp">
        <pc:chgData name="Abdullah Alkayali" userId="acdb9ec9-d007-4ff7-8ee2-14f99a73370b" providerId="ADAL" clId="{9F984C46-AF50-48D0-BDBA-CD263B6858C7}" dt="2019-06-03T01:12:11.304" v="10" actId="478"/>
        <pc:sldMkLst>
          <pc:docMk/>
          <pc:sldMk cId="101760896" sldId="256"/>
        </pc:sldMkLst>
        <pc:spChg chg="mod">
          <ac:chgData name="Abdullah Alkayali" userId="acdb9ec9-d007-4ff7-8ee2-14f99a73370b" providerId="ADAL" clId="{9F984C46-AF50-48D0-BDBA-CD263B6858C7}" dt="2019-06-03T01:11:43.454" v="9" actId="2711"/>
          <ac:spMkLst>
            <pc:docMk/>
            <pc:sldMk cId="101760896" sldId="256"/>
            <ac:spMk id="2" creationId="{3577FED1-0914-4D95-AB24-09C30FF4802E}"/>
          </ac:spMkLst>
        </pc:spChg>
        <pc:picChg chg="add del mod">
          <ac:chgData name="Abdullah Alkayali" userId="acdb9ec9-d007-4ff7-8ee2-14f99a73370b" providerId="ADAL" clId="{9F984C46-AF50-48D0-BDBA-CD263B6858C7}" dt="2019-06-03T01:12:11.304" v="10" actId="478"/>
          <ac:picMkLst>
            <pc:docMk/>
            <pc:sldMk cId="101760896" sldId="256"/>
            <ac:picMk id="6" creationId="{CFD2BA88-E5CA-4657-8350-07DD4ACECF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40CD-9EA5-4985-BCE0-B5DF9488D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4D700-ABAC-4190-A594-988A09A0B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29442-8C06-4FCA-9D54-4B1F4075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C11D-3BBC-4B41-B6FC-F053261E997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70CC-9B18-4B0E-92B1-CCA394F6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07DE-8DCA-43A0-A788-02CA0A26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B98-38CF-4C09-A87C-97F2469F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FFD5-97C2-46FB-92BD-69C61EB2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1B620-BBCD-49EA-B1DF-CE6A4CD30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19B58-B2FB-4C38-B071-2286B300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C11D-3BBC-4B41-B6FC-F053261E997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B4BF-E11B-4358-B514-788ACEE8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39A0-DCCF-40EB-8AE1-8B0C2E9B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B98-38CF-4C09-A87C-97F2469F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B6F47-340C-4306-BF46-298F308A2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84F14-4095-4CE8-9089-AF4379937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C2E9-DFD7-4FA8-834C-7BE4DF63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C11D-3BBC-4B41-B6FC-F053261E997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A546-3A9A-4904-9B14-BF655353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45F9C-CA7E-4B12-A025-922305BE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B98-38CF-4C09-A87C-97F2469F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20D6-1AA3-4C72-ACAA-BDEAD937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37D1-EB56-4F28-A5EB-480D1230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A51A9-A2FA-4FBD-BB2C-E02EB272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C11D-3BBC-4B41-B6FC-F053261E997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2C792-3E17-4F12-8AF8-07C1A0C7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09C13-9EF9-4F98-9A36-E0937BB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B98-38CF-4C09-A87C-97F2469F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FFD2-C408-485C-B725-4F2AC322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7182A-2759-4412-A0D2-2B1BC0A00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F688-A847-4502-A10E-F40E4F88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C11D-3BBC-4B41-B6FC-F053261E997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F0C2-1376-426E-9898-338EBCCA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CB3D8-C310-4C72-A817-6C2EE923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B98-38CF-4C09-A87C-97F2469F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E2BC-E4D9-49D3-8501-C61F6582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E767-D44B-4795-A3D8-4842F0BC3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6764E-EDC7-4E45-B798-E40076FE2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CF520-D096-48DE-915B-E45E2397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C11D-3BBC-4B41-B6FC-F053261E997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3F7E8-4E38-4DA9-8F12-2045C09D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4C524-AE69-4C8C-91B6-D1BBE337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B98-38CF-4C09-A87C-97F2469F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FB96-72A8-4C56-B0FA-B843AB2C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1013-365C-434C-BB46-32C380F90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9413B-A0C7-4E77-A992-0BBB47F93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1D99B-6280-46B6-BFD9-AF7017836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33102-E25F-4E52-A35A-5FE955C35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BA5BA-8D7B-480D-82C8-6E08AFB2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C11D-3BBC-4B41-B6FC-F053261E997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67E34-FEFA-4F5E-A444-10387E1D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EE272-8C06-4C0F-8AFC-AC6FD877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B98-38CF-4C09-A87C-97F2469F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305A-9B53-4B70-8577-66221814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856B5-8D00-4212-9B50-F1209D3F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C11D-3BBC-4B41-B6FC-F053261E997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ADDD1-8341-4D5D-A262-65E30BF0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3559D-2D4B-43DB-B8B8-4D5D3391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B98-38CF-4C09-A87C-97F2469F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FD8B3-0ACC-43CA-8CC0-285AB0C0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C11D-3BBC-4B41-B6FC-F053261E997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7B873-8233-4214-A203-B4692633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92525-CD0A-4BFF-A0B0-17206313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B98-38CF-4C09-A87C-97F2469F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7EE9-04BE-4DD7-86E8-0E94CF24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25909-6F30-4EB0-9541-AA7A8FFA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9793C-A61A-48B0-945C-37D6FA07E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560EF-38F6-400F-8877-12B59E7D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C11D-3BBC-4B41-B6FC-F053261E997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5EC7-E886-4892-B67C-73DB65B4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03F89-5866-40D0-A6AE-FAC12AC9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B98-38CF-4C09-A87C-97F2469F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0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6DB9-D69D-4ECA-B7FF-01ACC5BC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B72C0-D747-4C2D-8EFB-079A00BD4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F68E3-C9A9-44AF-9C12-5B49EB94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456A9-8652-45EB-ABF5-13FFAD43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C11D-3BBC-4B41-B6FC-F053261E997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C3481-4B00-452A-8962-7B1C0568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209F-B639-4CC4-B7DA-CB7D3BEF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7B98-38CF-4C09-A87C-97F2469F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5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2DDF2-EAB4-4126-ACA6-7CC970DA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38718-E4C4-46B6-BEBE-91656ECA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1AB82-E604-44FA-B82D-50339E015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1C11D-3BBC-4B41-B6FC-F053261E997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B8BFF-E193-4E0D-B887-6D17D4EDA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EFFF-2686-4A03-BFFE-F0D23958C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7B98-38CF-4C09-A87C-97F2469F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1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FED1-0914-4D95-AB24-09C30FF48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LIBRARY</a:t>
            </a:r>
            <a:b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7F9D1-CCDB-4DDD-A806-8EA45B43E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LIBRARY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</dc:title>
  <dc:creator>Abdullah Alkayali</dc:creator>
  <cp:lastModifiedBy>Abdullah Alkayali</cp:lastModifiedBy>
  <cp:revision>1</cp:revision>
  <dcterms:created xsi:type="dcterms:W3CDTF">2019-06-03T00:44:11Z</dcterms:created>
  <dcterms:modified xsi:type="dcterms:W3CDTF">2019-06-03T01:12:20Z</dcterms:modified>
</cp:coreProperties>
</file>