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5" autoAdjust="0"/>
    <p:restoredTop sz="94660"/>
  </p:normalViewPr>
  <p:slideViewPr>
    <p:cSldViewPr snapToGrid="0">
      <p:cViewPr varScale="1">
        <p:scale>
          <a:sx n="43" d="100"/>
          <a:sy n="43" d="100"/>
        </p:scale>
        <p:origin x="6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Proxy </a:t>
            </a:r>
            <a:r>
              <a:rPr lang="es-EC" dirty="0" err="1" smtClean="0"/>
              <a:t>pattern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 err="1" smtClean="0"/>
              <a:t>Patron</a:t>
            </a:r>
            <a:r>
              <a:rPr lang="es-EC" dirty="0" smtClean="0"/>
              <a:t> de diseño estructural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2894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Proxy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err="1" smtClean="0"/>
              <a:t>Tambien</a:t>
            </a:r>
            <a:r>
              <a:rPr lang="es-EC" dirty="0" smtClean="0"/>
              <a:t> conocido como </a:t>
            </a:r>
            <a:r>
              <a:rPr lang="es-EC" b="1" dirty="0" err="1" smtClean="0"/>
              <a:t>Surrogate</a:t>
            </a:r>
            <a:r>
              <a:rPr lang="es-EC" b="1" dirty="0" smtClean="0"/>
              <a:t> ( sustituto.) </a:t>
            </a:r>
          </a:p>
          <a:p>
            <a:pPr marL="45720" indent="0">
              <a:buNone/>
            </a:pPr>
            <a:endParaRPr lang="es-EC" b="1" dirty="0"/>
          </a:p>
          <a:p>
            <a:pPr marL="45720" indent="0">
              <a:buNone/>
            </a:pPr>
            <a:r>
              <a:rPr lang="es-EC" sz="3600" b="1" dirty="0" smtClean="0"/>
              <a:t>Intención</a:t>
            </a:r>
          </a:p>
          <a:p>
            <a:pPr marL="45720" indent="0">
              <a:buNone/>
            </a:pPr>
            <a:r>
              <a:rPr lang="es-EC" dirty="0" err="1" smtClean="0"/>
              <a:t>Proveeer</a:t>
            </a:r>
            <a:r>
              <a:rPr lang="es-EC" dirty="0" smtClean="0"/>
              <a:t> </a:t>
            </a:r>
            <a:r>
              <a:rPr lang="es-EC" dirty="0"/>
              <a:t>un sustituto (</a:t>
            </a:r>
            <a:r>
              <a:rPr lang="es-EC" dirty="0" err="1" smtClean="0"/>
              <a:t>surrogate</a:t>
            </a:r>
            <a:r>
              <a:rPr lang="es-EC" dirty="0" smtClean="0"/>
              <a:t>) o </a:t>
            </a:r>
            <a:r>
              <a:rPr lang="es-EC" dirty="0" err="1" smtClean="0"/>
              <a:t>placeholder</a:t>
            </a:r>
            <a:r>
              <a:rPr lang="es-EC" dirty="0" smtClean="0"/>
              <a:t> para otro objeto para controlar su acceso.</a:t>
            </a:r>
          </a:p>
        </p:txBody>
      </p:sp>
    </p:spTree>
    <p:extLst>
      <p:ext uri="{BB962C8B-B14F-4D97-AF65-F5344CB8AC3E}">
        <p14:creationId xmlns:p14="http://schemas.microsoft.com/office/powerpoint/2010/main" val="426101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/>
            </a:r>
            <a:br>
              <a:rPr lang="es-EC" dirty="0" smtClean="0"/>
            </a:br>
            <a:r>
              <a:rPr lang="es-EC" dirty="0" smtClean="0"/>
              <a:t>Motivación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Un motivo para controlar el acceso a un objeto es para evitarnos el costo completo de la creación e inicialización del mismo antes de verdaderamente necesitarlo.</a:t>
            </a:r>
          </a:p>
          <a:p>
            <a:r>
              <a:rPr lang="es-EC" b="1" dirty="0" smtClean="0"/>
              <a:t>Ejemplo:</a:t>
            </a:r>
            <a:r>
              <a:rPr lang="es-EC" dirty="0"/>
              <a:t> </a:t>
            </a:r>
            <a:r>
              <a:rPr lang="es-EC" dirty="0" smtClean="0"/>
              <a:t>Un editor </a:t>
            </a:r>
            <a:r>
              <a:rPr lang="es-EC" dirty="0"/>
              <a:t>que puede incluir objetos gráficos dentro de un documento. Se requiere que la apertura de un documento sea rápida, mientras que la creación de </a:t>
            </a:r>
            <a:r>
              <a:rPr lang="es-EC" dirty="0" smtClean="0"/>
              <a:t>objetos gráficos es </a:t>
            </a:r>
            <a:r>
              <a:rPr lang="es-EC" dirty="0"/>
              <a:t>costosa. </a:t>
            </a:r>
            <a:endParaRPr lang="es-EC" dirty="0" smtClean="0"/>
          </a:p>
          <a:p>
            <a:r>
              <a:rPr lang="es-EC" dirty="0" smtClean="0"/>
              <a:t>En </a:t>
            </a:r>
            <a:r>
              <a:rPr lang="es-EC" dirty="0"/>
              <a:t>este caso no es necesario crear todos los objetos con </a:t>
            </a:r>
            <a:r>
              <a:rPr lang="es-EC" dirty="0" smtClean="0"/>
              <a:t>imágenes. Interesa </a:t>
            </a:r>
            <a:r>
              <a:rPr lang="es-EC" dirty="0"/>
              <a:t>por tanto retrasar el coste de crear e inicializar un objeto hasta que es realmente necesario </a:t>
            </a:r>
            <a:endParaRPr lang="es-EC" dirty="0" smtClean="0"/>
          </a:p>
          <a:p>
            <a:r>
              <a:rPr lang="es-EC" dirty="0"/>
              <a:t>L</a:t>
            </a:r>
            <a:r>
              <a:rPr lang="es-EC" dirty="0" smtClean="0"/>
              <a:t>a</a:t>
            </a:r>
            <a:r>
              <a:rPr lang="es-EC" dirty="0"/>
              <a:t> </a:t>
            </a:r>
            <a:r>
              <a:rPr lang="es-EC" b="1" dirty="0"/>
              <a:t>solución</a:t>
            </a:r>
            <a:r>
              <a:rPr lang="es-EC" dirty="0"/>
              <a:t> que se plantea para ello es la de </a:t>
            </a:r>
            <a:r>
              <a:rPr lang="es-EC" u="sng" dirty="0"/>
              <a:t>cargar las imágenes bajo demanda.</a:t>
            </a:r>
            <a:r>
              <a:rPr lang="es-EC" dirty="0"/>
              <a:t>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55018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Aplicabilidad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s-EC" dirty="0" smtClean="0"/>
              <a:t>El </a:t>
            </a:r>
            <a:r>
              <a:rPr lang="es-EC" b="1" dirty="0" err="1" smtClean="0"/>
              <a:t>Patron</a:t>
            </a:r>
            <a:r>
              <a:rPr lang="es-EC" b="1" dirty="0" smtClean="0"/>
              <a:t> Proxy</a:t>
            </a:r>
            <a:r>
              <a:rPr lang="es-EC" dirty="0" smtClean="0"/>
              <a:t> es aplicable cuando sea que se necesite una referencia a un objeto más flexible o sofisticado que un puntero</a:t>
            </a:r>
          </a:p>
          <a:p>
            <a:pPr marL="45720" indent="0">
              <a:buNone/>
            </a:pPr>
            <a:r>
              <a:rPr lang="es-EC" b="1" dirty="0" smtClean="0"/>
              <a:t>Distintos tipos de Proxys</a:t>
            </a:r>
            <a:endParaRPr lang="es-EC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C" b="1" dirty="0"/>
              <a:t>proxy remoto: </a:t>
            </a:r>
            <a:r>
              <a:rPr lang="es-EC" dirty="0"/>
              <a:t>representante local de un objeto remoto. </a:t>
            </a:r>
            <a:endParaRPr lang="es-EC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C" b="1" dirty="0" smtClean="0"/>
              <a:t>proxy virtual: </a:t>
            </a:r>
            <a:r>
              <a:rPr lang="es-EC" dirty="0" smtClean="0"/>
              <a:t>crea </a:t>
            </a:r>
            <a:r>
              <a:rPr lang="es-EC" dirty="0"/>
              <a:t>objetos costosos bajo demanda </a:t>
            </a:r>
            <a:r>
              <a:rPr lang="es-EC" dirty="0" smtClean="0"/>
              <a:t>(</a:t>
            </a:r>
            <a:r>
              <a:rPr lang="es-EC" dirty="0" err="1" smtClean="0"/>
              <a:t>Ej</a:t>
            </a:r>
            <a:r>
              <a:rPr lang="es-EC" dirty="0" smtClean="0"/>
              <a:t>: </a:t>
            </a:r>
            <a:r>
              <a:rPr lang="es-EC" dirty="0" err="1" smtClean="0"/>
              <a:t>ImageProxy</a:t>
            </a:r>
            <a:r>
              <a:rPr lang="es-EC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C" b="1" dirty="0" smtClean="0"/>
              <a:t>proxy </a:t>
            </a:r>
            <a:r>
              <a:rPr lang="es-EC" b="1" dirty="0"/>
              <a:t>de protección</a:t>
            </a:r>
            <a:r>
              <a:rPr lang="es-EC" dirty="0"/>
              <a:t>: controla el acceso al objeto </a:t>
            </a:r>
            <a:r>
              <a:rPr lang="es-EC" dirty="0" smtClean="0"/>
              <a:t>origina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C" b="1" dirty="0" smtClean="0"/>
              <a:t>proxy </a:t>
            </a:r>
            <a:r>
              <a:rPr lang="es-EC" b="1" dirty="0"/>
              <a:t>de referencia inteligente:</a:t>
            </a:r>
            <a:r>
              <a:rPr lang="es-EC" dirty="0"/>
              <a:t> sustituto de un puntero que lleva a cabo operaciones adicionales cuando se accede a un </a:t>
            </a:r>
            <a:r>
              <a:rPr lang="es-EC" dirty="0" smtClean="0"/>
              <a:t>objeto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2051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Estructura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107" t="15363" r="22611" b="49056"/>
          <a:stretch/>
        </p:blipFill>
        <p:spPr>
          <a:xfrm>
            <a:off x="1424085" y="1965960"/>
            <a:ext cx="9594435" cy="374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8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Participantes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91875" y="2077393"/>
            <a:ext cx="9775120" cy="3998614"/>
          </a:xfrm>
        </p:spPr>
        <p:txBody>
          <a:bodyPr/>
          <a:lstStyle/>
          <a:p>
            <a:r>
              <a:rPr lang="es-EC" b="1" dirty="0" smtClean="0"/>
              <a:t>Proxy (</a:t>
            </a:r>
            <a:r>
              <a:rPr lang="es-EC" b="1" dirty="0" err="1" smtClean="0"/>
              <a:t>ImageProxy</a:t>
            </a:r>
            <a:r>
              <a:rPr lang="es-EC" b="1" dirty="0" smtClean="0"/>
              <a:t>).-</a:t>
            </a:r>
            <a:r>
              <a:rPr lang="es-EC" dirty="0" smtClean="0"/>
              <a:t> </a:t>
            </a:r>
            <a:r>
              <a:rPr lang="es-EC" dirty="0" err="1" smtClean="0"/>
              <a:t>Maniende</a:t>
            </a:r>
            <a:r>
              <a:rPr lang="es-EC" dirty="0" smtClean="0"/>
              <a:t> una referencia que permite al proxy acceder a 	sujetos </a:t>
            </a:r>
            <a:r>
              <a:rPr lang="es-EC" dirty="0" err="1" smtClean="0"/>
              <a:t>realies</a:t>
            </a:r>
            <a:r>
              <a:rPr lang="es-EC" dirty="0" smtClean="0"/>
              <a:t>. </a:t>
            </a:r>
          </a:p>
          <a:p>
            <a:pPr lvl="2"/>
            <a:r>
              <a:rPr lang="es-EC" dirty="0" smtClean="0"/>
              <a:t>Provee una interfaz </a:t>
            </a:r>
            <a:r>
              <a:rPr lang="es-EC" dirty="0" err="1" smtClean="0"/>
              <a:t>identida</a:t>
            </a:r>
            <a:r>
              <a:rPr lang="es-EC" dirty="0" smtClean="0"/>
              <a:t> a la del sujeto real.</a:t>
            </a:r>
          </a:p>
          <a:p>
            <a:pPr lvl="2"/>
            <a:r>
              <a:rPr lang="es-EC" dirty="0" smtClean="0"/>
              <a:t>Controla el </a:t>
            </a:r>
            <a:r>
              <a:rPr lang="es-EC" dirty="0" err="1" smtClean="0"/>
              <a:t>acesso</a:t>
            </a:r>
            <a:r>
              <a:rPr lang="es-EC" dirty="0" smtClean="0"/>
              <a:t> al </a:t>
            </a:r>
            <a:r>
              <a:rPr lang="es-EC" dirty="0" err="1" smtClean="0"/>
              <a:t>subjeto</a:t>
            </a:r>
            <a:r>
              <a:rPr lang="es-EC" dirty="0" smtClean="0"/>
              <a:t> real, es </a:t>
            </a:r>
            <a:r>
              <a:rPr lang="es-EC" dirty="0" err="1" smtClean="0"/>
              <a:t>respopnable</a:t>
            </a:r>
            <a:r>
              <a:rPr lang="es-EC" dirty="0" smtClean="0"/>
              <a:t> de su creación y </a:t>
            </a:r>
            <a:r>
              <a:rPr lang="es-EC" dirty="0" err="1" smtClean="0"/>
              <a:t>eliminiacipin</a:t>
            </a:r>
            <a:endParaRPr lang="es-EC" dirty="0" smtClean="0"/>
          </a:p>
          <a:p>
            <a:r>
              <a:rPr lang="es-EC" b="1" dirty="0" err="1" smtClean="0"/>
              <a:t>Subjet</a:t>
            </a:r>
            <a:r>
              <a:rPr lang="es-EC" b="1" dirty="0" smtClean="0"/>
              <a:t> (</a:t>
            </a:r>
            <a:r>
              <a:rPr lang="es-EC" b="1" dirty="0" err="1" smtClean="0"/>
              <a:t>Graphic</a:t>
            </a:r>
            <a:r>
              <a:rPr lang="es-EC" b="1" dirty="0" smtClean="0"/>
              <a:t>).- </a:t>
            </a:r>
            <a:r>
              <a:rPr lang="es-EC" dirty="0" smtClean="0"/>
              <a:t>Define los comandos interfaz para un </a:t>
            </a:r>
            <a:r>
              <a:rPr lang="es-EC" b="1" dirty="0" err="1" smtClean="0"/>
              <a:t>RealSubjec</a:t>
            </a:r>
            <a:r>
              <a:rPr lang="es-EC" dirty="0"/>
              <a:t> </a:t>
            </a:r>
            <a:r>
              <a:rPr lang="es-EC" dirty="0" smtClean="0"/>
              <a:t>y </a:t>
            </a:r>
            <a:r>
              <a:rPr lang="es-EC" b="1" dirty="0" smtClean="0"/>
              <a:t> </a:t>
            </a:r>
            <a:r>
              <a:rPr lang="es-EC" b="1" dirty="0" err="1" smtClean="0"/>
              <a:t>Grapghic</a:t>
            </a:r>
            <a:r>
              <a:rPr lang="es-EC" b="1" dirty="0" smtClean="0"/>
              <a:t>.</a:t>
            </a:r>
            <a:r>
              <a:rPr lang="es-EC" dirty="0" smtClean="0"/>
              <a:t> Puede ser usado </a:t>
            </a:r>
            <a:r>
              <a:rPr lang="es-EC" dirty="0" err="1" smtClean="0"/>
              <a:t>end</a:t>
            </a:r>
            <a:r>
              <a:rPr lang="es-EC" dirty="0" smtClean="0"/>
              <a:t> cualquier lugar que se espere un objeto tipo </a:t>
            </a:r>
            <a:r>
              <a:rPr lang="es-EC" b="1" dirty="0" err="1" smtClean="0"/>
              <a:t>RealSubject</a:t>
            </a:r>
            <a:r>
              <a:rPr lang="es-EC" b="1" dirty="0" smtClean="0"/>
              <a:t>.</a:t>
            </a:r>
          </a:p>
          <a:p>
            <a:r>
              <a:rPr lang="es-EC" b="1" dirty="0" err="1" smtClean="0"/>
              <a:t>RealSubject</a:t>
            </a:r>
            <a:r>
              <a:rPr lang="es-EC" b="1" dirty="0"/>
              <a:t>.- </a:t>
            </a:r>
            <a:r>
              <a:rPr lang="es-EC" dirty="0"/>
              <a:t>Define objeto real que proxy Representa</a:t>
            </a:r>
          </a:p>
          <a:p>
            <a:pPr marL="45720" indent="0">
              <a:buNone/>
            </a:pPr>
            <a:endParaRPr lang="es-EC" b="1" dirty="0" smtClean="0"/>
          </a:p>
        </p:txBody>
      </p:sp>
    </p:spTree>
    <p:extLst>
      <p:ext uri="{BB962C8B-B14F-4D97-AF65-F5344CB8AC3E}">
        <p14:creationId xmlns:p14="http://schemas.microsoft.com/office/powerpoint/2010/main" val="301159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Consecuencias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b="1" dirty="0"/>
              <a:t>El uso de un </a:t>
            </a:r>
            <a:r>
              <a:rPr lang="es-EC" b="1" i="1" dirty="0"/>
              <a:t>proxy</a:t>
            </a:r>
            <a:r>
              <a:rPr lang="es-EC" b="1" dirty="0"/>
              <a:t> introduce un nivel de </a:t>
            </a:r>
            <a:r>
              <a:rPr lang="es-EC" b="1" dirty="0" err="1"/>
              <a:t>indirección</a:t>
            </a:r>
            <a:r>
              <a:rPr lang="es-EC" b="1" dirty="0"/>
              <a:t> adicional con diferentes usos:</a:t>
            </a:r>
            <a:endParaRPr lang="es-EC" dirty="0"/>
          </a:p>
          <a:p>
            <a:r>
              <a:rPr lang="es-EC" dirty="0"/>
              <a:t>Un </a:t>
            </a:r>
            <a:r>
              <a:rPr lang="es-EC" b="1" i="1" dirty="0"/>
              <a:t>proxy</a:t>
            </a:r>
            <a:r>
              <a:rPr lang="es-EC" b="1" dirty="0"/>
              <a:t> remoto</a:t>
            </a:r>
            <a:r>
              <a:rPr lang="es-EC" dirty="0"/>
              <a:t> oculta el hecho de que un objeto reside en otro espacio de direcciones.</a:t>
            </a:r>
          </a:p>
          <a:p>
            <a:r>
              <a:rPr lang="es-EC" dirty="0"/>
              <a:t>Un </a:t>
            </a:r>
            <a:r>
              <a:rPr lang="es-EC" b="1" i="1" dirty="0"/>
              <a:t>proxy</a:t>
            </a:r>
            <a:r>
              <a:rPr lang="es-EC" b="1" dirty="0"/>
              <a:t> virtual</a:t>
            </a:r>
            <a:r>
              <a:rPr lang="es-EC" dirty="0"/>
              <a:t> puede realizar optimizaciones, como la creación de objetos bajo demanda.</a:t>
            </a:r>
          </a:p>
          <a:p>
            <a:r>
              <a:rPr lang="es-EC" dirty="0"/>
              <a:t>El </a:t>
            </a:r>
            <a:r>
              <a:rPr lang="es-EC" b="1" i="1" dirty="0"/>
              <a:t>proxy</a:t>
            </a:r>
            <a:r>
              <a:rPr lang="es-EC" b="1" dirty="0"/>
              <a:t> de protección</a:t>
            </a:r>
            <a:r>
              <a:rPr lang="es-EC" dirty="0"/>
              <a:t> y las </a:t>
            </a:r>
            <a:r>
              <a:rPr lang="es-EC" b="1" dirty="0"/>
              <a:t>referencias inteligentes</a:t>
            </a:r>
            <a:r>
              <a:rPr lang="es-EC" dirty="0"/>
              <a:t> permiten realizar diversas tareas de mantenimiento adicionales al acceder a un objeto</a:t>
            </a:r>
            <a:r>
              <a:rPr lang="es-EC" dirty="0" smtClean="0"/>
              <a:t>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780131082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46</TotalTime>
  <Words>225</Words>
  <Application>Microsoft Office PowerPoint</Application>
  <PresentationFormat>Panorámica</PresentationFormat>
  <Paragraphs>31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Base</vt:lpstr>
      <vt:lpstr>Proxy pattern</vt:lpstr>
      <vt:lpstr>Proxy</vt:lpstr>
      <vt:lpstr> Motivación</vt:lpstr>
      <vt:lpstr>Aplicabilidad</vt:lpstr>
      <vt:lpstr>Estructura</vt:lpstr>
      <vt:lpstr>Participantes</vt:lpstr>
      <vt:lpstr>Consecuencias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Proxy pattern</dc:title>
  <dc:creator>Estudiante</dc:creator>
  <cp:lastModifiedBy>Estudiante</cp:lastModifiedBy>
  <cp:revision>5</cp:revision>
  <dcterms:created xsi:type="dcterms:W3CDTF">2017-06-08T15:12:23Z</dcterms:created>
  <dcterms:modified xsi:type="dcterms:W3CDTF">2017-06-08T15:59:15Z</dcterms:modified>
</cp:coreProperties>
</file>