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25" d="100"/>
          <a:sy n="125" d="100"/>
        </p:scale>
        <p:origin x="87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8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CF9C9-8936-4D70-8A02-064AD9D548F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CE6D-743A-4D55-9284-BAF339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3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240070" y="1160597"/>
            <a:ext cx="9433560" cy="4930140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38304" y="1477096"/>
            <a:ext cx="1384184" cy="182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Heltec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4110" y="3721490"/>
            <a:ext cx="1392573" cy="208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Honeywell Sensor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753171" y="2592060"/>
            <a:ext cx="1980939" cy="13615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4987763" y="3203559"/>
            <a:ext cx="1746347" cy="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103684" y="3947928"/>
            <a:ext cx="2630426" cy="176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976210" y="4455222"/>
            <a:ext cx="1746346" cy="652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147061" y="1780015"/>
            <a:ext cx="3587049" cy="411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005534" y="3214281"/>
            <a:ext cx="3754" cy="123674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768006" y="4958493"/>
            <a:ext cx="1966104" cy="14286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783246" y="2598867"/>
            <a:ext cx="3487" cy="236971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147060" y="1585133"/>
            <a:ext cx="3587050" cy="269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4126545" y="1598013"/>
            <a:ext cx="9635" cy="2349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371575" y="5337252"/>
            <a:ext cx="2362535" cy="2479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5441" y="1815357"/>
            <a:ext cx="9908" cy="353429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64246" y="1821124"/>
            <a:ext cx="144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in (5V)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359523" y="1234333"/>
            <a:ext cx="161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in (</a:t>
            </a:r>
            <a:r>
              <a:rPr lang="en-US" dirty="0" err="1" smtClean="0"/>
              <a:t>gnd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45394" y="1242764"/>
            <a:ext cx="8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46576" y="3625667"/>
            <a:ext cx="15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 Pin 8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174669" y="2844949"/>
            <a:ext cx="170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 TX Pin 17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69729" y="2226871"/>
            <a:ext cx="170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 RX Pin 18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91145" y="4099537"/>
            <a:ext cx="15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 RX Pin 7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202699" y="4570148"/>
            <a:ext cx="15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UART TX Pin 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820572" y="4992592"/>
            <a:ext cx="92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 (5V)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872816" y="1821124"/>
            <a:ext cx="92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 (5V)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221567" y="3776371"/>
            <a:ext cx="197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Pins are numbered right to left!!</a:t>
            </a:r>
            <a:endParaRPr lang="en-US" dirty="0"/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701040" y="1"/>
            <a:ext cx="10515600" cy="943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Power and Data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6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0"/>
            <a:ext cx="10515600" cy="1325563"/>
          </a:xfrm>
        </p:spPr>
        <p:txBody>
          <a:bodyPr/>
          <a:lstStyle/>
          <a:p>
            <a:r>
              <a:rPr lang="en-US" dirty="0" smtClean="0"/>
              <a:t>Honeywell HPMA Sensor Pinout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169" y="1606999"/>
            <a:ext cx="7846472" cy="44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8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0"/>
            <a:ext cx="10515600" cy="1325563"/>
          </a:xfrm>
        </p:spPr>
        <p:txBody>
          <a:bodyPr/>
          <a:lstStyle/>
          <a:p>
            <a:r>
              <a:rPr lang="en-US" dirty="0" smtClean="0"/>
              <a:t>Honeywell HPMA Sensor Dimensions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10" y="1325563"/>
            <a:ext cx="6011860" cy="49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7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Heltec</a:t>
            </a:r>
            <a:r>
              <a:rPr lang="en-US" dirty="0" smtClean="0"/>
              <a:t> ESP32 Pinout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23" y="921328"/>
            <a:ext cx="7909098" cy="55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Heltec</a:t>
            </a:r>
            <a:r>
              <a:rPr lang="en-US" dirty="0" smtClean="0"/>
              <a:t> ESP32 Dimensions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1395128"/>
            <a:ext cx="670653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4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Honeywell HPMA Sensor Pinout</vt:lpstr>
      <vt:lpstr>Honeywell HPMA Sensor Dimensions</vt:lpstr>
      <vt:lpstr>Heltec ESP32 Pinout</vt:lpstr>
      <vt:lpstr>Heltec ESP32 Dimensions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4</cp:revision>
  <dcterms:created xsi:type="dcterms:W3CDTF">2019-06-13T15:35:36Z</dcterms:created>
  <dcterms:modified xsi:type="dcterms:W3CDTF">2019-06-13T15:59:34Z</dcterms:modified>
</cp:coreProperties>
</file>