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g4DquHy74aT0nJxQh3zp6DGd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57a813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457a8133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57a81331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457a81331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Why one-hot encoding? ▪ Simple design procedure. –Circuit matches state transition diagram (example next page). ▪ Often can lead to simpler and faster “next state” and output logic. ❑ Why not do this? ▪ Can be costly in terms of Flip-flops for FSMs with large number of states. </a:t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0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5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Digital System Design</a:t>
            </a:r>
            <a:endParaRPr/>
          </a:p>
        </p:txBody>
      </p:sp>
      <p:pic>
        <p:nvPicPr>
          <p:cNvPr descr="logos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Register</a:t>
            </a:r>
            <a:endParaRPr sz="3600"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192" y="1728216"/>
            <a:ext cx="3326311" cy="406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Enabled Flip Flops</a:t>
            </a:r>
            <a:endParaRPr sz="3600"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6369" y="2637299"/>
            <a:ext cx="1519210" cy="158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/>
        </p:nvSpPr>
        <p:spPr>
          <a:xfrm>
            <a:off x="1267968" y="22566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reset: reset themselves as soon as RESET becomes TRUE, independent of CLK.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reset: reset themselves only on the rising edge of CLK.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Resettable Flip Flops</a:t>
            </a:r>
            <a:endParaRPr sz="3600"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5511" y="3922043"/>
            <a:ext cx="1603153" cy="1714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/>
        </p:nvSpPr>
        <p:spPr>
          <a:xfrm>
            <a:off x="1267968" y="22566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to Parallel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to Serial.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Shifters</a:t>
            </a:r>
            <a:endParaRPr sz="3600"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522" y="3429000"/>
            <a:ext cx="1680956" cy="18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57a813319_0_0"/>
          <p:cNvSpPr txBox="1"/>
          <p:nvPr/>
        </p:nvSpPr>
        <p:spPr>
          <a:xfrm>
            <a:off x="1267973" y="2256625"/>
            <a:ext cx="7148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model behavior of any sequential circuit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representation for designing sequential circuits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depends on present and past inputs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past inputs represented by the current state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457a813319_0_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196" name="Google Shape;196;g3457a8133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075" y="1958750"/>
            <a:ext cx="35814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57a813319_0_8"/>
          <p:cNvSpPr txBox="1"/>
          <p:nvPr/>
        </p:nvSpPr>
        <p:spPr>
          <a:xfrm>
            <a:off x="1267973" y="2256625"/>
            <a:ext cx="7148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Moore Machine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Mealy Machine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457a813319_0_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03" name="Google Shape;203;g3457a813319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2238" y="2116888"/>
            <a:ext cx="50768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457a813319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238" y="4155238"/>
            <a:ext cx="52482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/>
        </p:nvSpPr>
        <p:spPr>
          <a:xfrm>
            <a:off x="1267973" y="2256625"/>
            <a:ext cx="7148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Detector Bit are received one at a time (one per cycle), such as: 000111010 time Design a circuit that asserts its output for one cycle when the input bit stream changes from 0 to 1. We'll try two different solutions: Moore then Mealy.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6605" y="2256625"/>
            <a:ext cx="2953162" cy="161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/>
        </p:nvSpPr>
        <p:spPr>
          <a:xfrm>
            <a:off x="1267973" y="2256625"/>
            <a:ext cx="2809352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Moore Solution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9485" y="548640"/>
            <a:ext cx="2650062" cy="581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1267973" y="2256625"/>
            <a:ext cx="2809352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Mealy Solution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175" y="2456062"/>
            <a:ext cx="2286319" cy="31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/>
        </p:nvSpPr>
        <p:spPr>
          <a:xfrm>
            <a:off x="1267973" y="2256625"/>
            <a:ext cx="2809352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Mealy Solution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32" name="Google Shape;2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383" y="2228682"/>
            <a:ext cx="5458587" cy="24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Combinational Circuits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Sequential Circuits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FSM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/>
        </p:nvSpPr>
        <p:spPr>
          <a:xfrm>
            <a:off x="1267973" y="2256625"/>
            <a:ext cx="2809352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052" y="2593068"/>
            <a:ext cx="8547895" cy="241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/>
        </p:nvSpPr>
        <p:spPr>
          <a:xfrm>
            <a:off x="1267972" y="2256625"/>
            <a:ext cx="5117838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State Encoding: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one-hot encoding, a separate bit of state is used for each state.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bit is “hot” or TRUE at any time.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273" y="2382499"/>
            <a:ext cx="4486495" cy="15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/>
        </p:nvSpPr>
        <p:spPr>
          <a:xfrm>
            <a:off x="1267972" y="2256625"/>
            <a:ext cx="5117838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Hot State Encoding: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one-hot encoding, a separate bit of state is used for each state.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bit is “hot” or TRUE at any time.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273" y="2382499"/>
            <a:ext cx="4486495" cy="15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/>
        </p:nvSpPr>
        <p:spPr>
          <a:xfrm>
            <a:off x="1267972" y="2256625"/>
            <a:ext cx="5117838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Encoding:</a:t>
            </a:r>
            <a:endParaRPr/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273" y="2382499"/>
            <a:ext cx="4486495" cy="157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193" y="2776446"/>
            <a:ext cx="3038899" cy="130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1151" y="4804881"/>
            <a:ext cx="3791479" cy="129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/>
        </p:nvSpPr>
        <p:spPr>
          <a:xfrm>
            <a:off x="1267972" y="2256625"/>
            <a:ext cx="5117838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Encoding:</a:t>
            </a:r>
            <a:endParaRPr/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Finite State Machines</a:t>
            </a:r>
            <a:endParaRPr sz="3600"/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7273" y="2382499"/>
            <a:ext cx="4486495" cy="157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554" y="2719288"/>
            <a:ext cx="2600688" cy="141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554" y="4917299"/>
            <a:ext cx="3012498" cy="83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Combinational Circuits</a:t>
            </a:r>
            <a:endParaRPr sz="3600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Combinational circuits?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Combinational Circuits</a:t>
            </a:r>
            <a:endParaRPr sz="3600"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MUX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886" y="2697612"/>
            <a:ext cx="1790639" cy="14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8163" y="2697612"/>
            <a:ext cx="2246680" cy="240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Combinational Circuits</a:t>
            </a:r>
            <a:endParaRPr sz="3600"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Decoder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964" y="2563432"/>
            <a:ext cx="3371335" cy="374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Latch</a:t>
            </a:r>
            <a:endParaRPr sz="3600"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D-Latch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685" y="2793944"/>
            <a:ext cx="6161893" cy="165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Sequential Circuits</a:t>
            </a:r>
            <a:endParaRPr sz="3600"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are sequential circuits?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Flip Flop</a:t>
            </a:r>
            <a:endParaRPr sz="3600"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D-Latch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7021" y="3008724"/>
            <a:ext cx="3088775" cy="22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7068" y="3328725"/>
            <a:ext cx="1566959" cy="18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Flip Flop</a:t>
            </a:r>
            <a:endParaRPr sz="3600"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656" y="2299317"/>
            <a:ext cx="8754687" cy="253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</cp:coreProperties>
</file>