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2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3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14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notesSlides/notesSlide16.xml" ContentType="application/vnd.openxmlformats-officedocument.presentationml.notesSlide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notesSlides/notesSlide17.xml" ContentType="application/vnd.openxmlformats-officedocument.presentationml.notesSlide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notesSlides/notesSlide18.xml" ContentType="application/vnd.openxmlformats-officedocument.presentationml.notesSlide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notesSlides/notesSlide19.xml" ContentType="application/vnd.openxmlformats-officedocument.presentationml.notesSlide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notesSlides/notesSlide20.xml" ContentType="application/vnd.openxmlformats-officedocument.presentationml.notesSlide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notesSlides/notesSlide21.xml" ContentType="application/vnd.openxmlformats-officedocument.presentationml.notesSlide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notesSlides/notesSlide22.xml" ContentType="application/vnd.openxmlformats-officedocument.presentationml.notesSlide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12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ink/ink129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3" r:id="rId10"/>
    <p:sldId id="264" r:id="rId11"/>
    <p:sldId id="265" r:id="rId12"/>
    <p:sldId id="300" r:id="rId13"/>
    <p:sldId id="301" r:id="rId14"/>
    <p:sldId id="303" r:id="rId15"/>
    <p:sldId id="280" r:id="rId16"/>
    <p:sldId id="304" r:id="rId17"/>
    <p:sldId id="305" r:id="rId18"/>
    <p:sldId id="267" r:id="rId19"/>
    <p:sldId id="284" r:id="rId20"/>
    <p:sldId id="285" r:id="rId21"/>
    <p:sldId id="286" r:id="rId22"/>
    <p:sldId id="287" r:id="rId23"/>
    <p:sldId id="268" r:id="rId24"/>
    <p:sldId id="270" r:id="rId25"/>
    <p:sldId id="272" r:id="rId26"/>
    <p:sldId id="271" r:id="rId27"/>
    <p:sldId id="274" r:id="rId28"/>
    <p:sldId id="288" r:id="rId29"/>
    <p:sldId id="289" r:id="rId30"/>
    <p:sldId id="291" r:id="rId31"/>
    <p:sldId id="293" r:id="rId32"/>
    <p:sldId id="294" r:id="rId33"/>
    <p:sldId id="296" r:id="rId34"/>
    <p:sldId id="297" r:id="rId35"/>
    <p:sldId id="299" r:id="rId36"/>
    <p:sldId id="29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5" r:id="rId45"/>
    <p:sldId id="313" r:id="rId46"/>
    <p:sldId id="314" r:id="rId47"/>
    <p:sldId id="316" r:id="rId48"/>
    <p:sldId id="317" r:id="rId49"/>
  </p:sldIdLst>
  <p:sldSz cx="12192000" cy="6858000"/>
  <p:notesSz cx="6858000" cy="9144000"/>
  <p:embeddedFontLst>
    <p:embeddedFont>
      <p:font typeface="Roboto" panose="02000000000000000000" pitchFamily="2" charset="0"/>
      <p:regular r:id="rId51"/>
      <p:bold r:id="rId52"/>
      <p:italic r:id="rId53"/>
      <p:boldItalic r:id="rId54"/>
    </p:embeddedFont>
    <p:embeddedFont>
      <p:font typeface="Roboto Medium" panose="02000000000000000000" pitchFamily="2" charset="0"/>
      <p:regular r:id="rId55"/>
      <p:bold r:id="rId56"/>
      <p:italic r:id="rId57"/>
      <p:boldItalic r:id="rId5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59" roundtripDataSignature="AMtx7mgKxBDPDYrg4ezLaDpm8+JIgYnTl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876" y="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font" Target="fonts/font5.fntdata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3.fntdata"/><Relationship Id="rId58" Type="http://schemas.openxmlformats.org/officeDocument/2006/relationships/font" Target="fonts/font8.fntdata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font" Target="fonts/font6.fntdata"/><Relationship Id="rId8" Type="http://schemas.openxmlformats.org/officeDocument/2006/relationships/slide" Target="slides/slide7.xml"/><Relationship Id="rId51" Type="http://schemas.openxmlformats.org/officeDocument/2006/relationships/font" Target="fonts/font1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customschemas.google.com/relationships/presentationmetadata" Target="meta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4.fntdata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font" Target="fonts/font7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2.fntdata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6:53:01.988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0,'723'0'0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4.5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84,'167'2,"189"-5,-204-17,-97 11,72-3,808 10,-449 5,207-3,-622-3,85-15,-83 8,77-2,507 14,-616-2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19:48.30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0,'2228'0'0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24:30.57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 0,'2139'-89'0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6.755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46,'3217'0,"-3174"-2,-1-2,54-12,-50 7,79-5,395 14,-238 1,-242-1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8.416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1,'4227'0,"-4164"0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0.19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0 138,'72'-3,"73"-13,0 0,800 2,-591 18,1676-4,-1997-1,0-2,0-1,0-1,-1-2,52-18,-45 13,1 1,0 2,47-4,-46 10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1.21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1,'8'0,"17"0,12 0,23 0,24 0,20 0,8 0,14 0,25 0,9 0,0 0,-20 0,-18 0,-23 0,-12 0,-22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2.3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1,'1651'0,"-1626"1,-1 1,0 1,35 9,-20-2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3.488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0,'1319'0,"-1293"0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4.57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65,'196'2,"218"-6,-261-18,-103 13,80-5,-120 14,-1 0,1 0,0-1,-1 0,1-1,10-2,-1-6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7.78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1,'0'7,"0"11,0 9,0 9,-8 4,-10-4,-9-8,-8-9,-5-8,-11-5,-5-4,-8-3,-1 0,-3-1,1 0,12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7.05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3,'197'-3,"215"7,-230 16,37 2,653-20,-416-5,1789 3,-2208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9.50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1,'0'15,"8"13,9 8,3 7,5-5,-1 0,2-1,4-5,6-8,3-9,3-7,1-4,2-3,1-2,-1-1,1 1,-9-1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4.71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6.3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0 117,'1977'0,"-1932"-2,0-2,53-12,64-6,-150 22,1 0,0-1,0-1,-1 0,1 0,-1-1,0-1,0 0,0-1,19-10,-15-4,-15 4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19:48.30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0,'2228'0'0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24:30.57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 0,'2139'-89'0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6.755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46,'3217'0,"-3174"-2,-1-2,54-12,-50 7,79-5,395 14,-238 1,-242-1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8.416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1,'4227'0,"-4164"0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0.19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0 138,'72'-3,"73"-13,0 0,800 2,-591 18,1676-4,-1997-1,0-2,0-1,0-1,-1-2,52-18,-45 13,1 1,0 2,47-4,-46 10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1.21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1,'8'0,"17"0,12 0,23 0,24 0,20 0,8 0,14 0,25 0,9 0,0 0,-20 0,-18 0,-23 0,-12 0,-22 0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2.3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1,'1651'0,"-1626"1,-1 1,0 1,35 9,-20-2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2.5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0 129,'7'0,"17"-7,11-2,7 0,-4-5,-8-8,-17 0,-17 4,-15 5,-12 5,-14 3,0 4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3.488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0,'1319'0,"-1293"0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4.57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65,'196'2,"218"-6,-261-18,-103 13,80-5,-120 14,-1 0,1 0,0-1,-1 0,1-1,10-2,-1-6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7.78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1,'0'7,"0"11,0 9,0 9,-8 4,-10-4,-9-8,-8-9,-5-8,-11-5,-5-4,-8-3,-1 0,-3-1,1 0,12 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9.50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1,'0'15,"8"13,9 8,3 7,5-5,-1 0,2-1,4-5,6-8,3-9,3-7,1-4,2-3,1-2,-1-1,1 1,-9-1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4.71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6.3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0 117,'1977'0,"-1932"-2,0-2,53-12,64-6,-150 22,1 0,0-1,0-1,-1 0,1 0,-1-1,0-1,0 0,0-1,19-10,-15-4,-15 4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19:48.30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0,'2228'0'0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24:30.57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 0,'2139'-89'0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6:47:06.66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0,'603'0,"-574"0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8:14.69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5.22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0,'7'0,"10"0,-6 0,-11 0,-13 0,-11 7,-9 2,-6 0,4-2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25.61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4.5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84,'167'2,"189"-5,-204-17,-97 11,72-3,808 10,-449 5,207-3,-622-3,85-15,-83 8,77-2,507 14,-616-2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7.05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3,'197'-3,"215"7,-230 16,37 2,653-20,-416-5,1789 3,-2208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2.5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0 129,'7'0,"17"-7,11-2,7 0,-4-5,-8-8,-17 0,-17 4,-15 5,-12 5,-14 3,0 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5.22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0,'7'0,"10"0,-6 0,-11 0,-13 0,-11 7,-9 2,-6 0,4-2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25.61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6:53:05.8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39,'4'-4,"1"1,0-1,0 1,0 0,1 0,-1 1,0 0,1 0,0 0,0 1,11-2,72-3,-68 6,300-1,-144 3,-144-2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4.5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84,'167'2,"189"-5,-204-17,-97 11,72-3,808 10,-449 5,207-3,-622-3,85-15,-83 8,77-2,507 14,-616-2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7.05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3,'197'-3,"215"7,-230 16,37 2,653-20,-416-5,1789 3,-2208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2.5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0 129,'7'0,"17"-7,11-2,7 0,-4-5,-8-8,-17 0,-17 4,-15 5,-12 5,-14 3,0 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5.22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0,'7'0,"10"0,-6 0,-11 0,-13 0,-11 7,-9 2,-6 0,4-2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25.61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1,'0'0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28.6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47,'4661'0,"-4590"-3,96-17,-93 9,91-2,317 15,-422-2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0.35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93,'0'-2,"1"1,-1 0,0 0,1 0,-1-1,1 1,-1 0,1 0,-1 0,1 0,0 0,0 0,-1 0,1 0,0 0,0 0,0 1,0-1,0 0,0 1,0-1,0 0,1 1,-1-1,0 1,0 0,2-1,38-7,-34 7,195-27,232-1,1361 28,-813 3,973-2,-1916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2.2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49,'22'-1,"0"-1,40-10,8-1,135-3,264 11,-277 7,3144 0,-1879-3,-1416 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3.6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0,'840'42,"-210"-3,1276-27,-1125-15,634 3,-1377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3:42.4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93,'1123'0,"-1079"-3,0-1,46-11,34-3,43-5,48-4,443 24,-332 6,3260-3,-3548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6:53:08.607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1,'609'0,"-593"0,-1 0,29 7,-12 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3:44.2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1,'2208'0,"-2131"3,88 16,46 3,74 0,35 0,-235-20,256 16,290 5,-230-19,-152 17,39 0,-170-19,199 15,-186-1,-71-10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7T01:12:06.01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0,'0'4500'0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28.6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47,'4661'0,"-4590"-3,96-17,-93 9,91-2,317 15,-422-2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0.35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93,'0'-2,"1"1,-1 0,0 0,1 0,-1-1,1 1,-1 0,1 0,-1 0,1 0,0 0,0 0,-1 0,1 0,0 0,0 0,0 1,0-1,0 0,0 1,0-1,0 0,1 1,-1-1,0 1,0 0,2-1,38-7,-34 7,195-27,232-1,1361 28,-813 3,973-2,-1916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2.2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49,'22'-1,"0"-1,40-10,8-1,135-3,264 11,-277 7,3144 0,-1879-3,-1416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3.6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0,'840'42,"-210"-3,1276-27,-1125-15,634 3,-1377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3:42.4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93,'1123'0,"-1079"-3,0-1,46-11,34-3,43-5,48-4,443 24,-332 6,3260-3,-3548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3:44.2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1,'2208'0,"-2131"3,88 16,46 3,74 0,35 0,-235-20,256 16,290 5,-230-19,-152 17,39 0,-170-19,199 15,-186-1,-71-10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7T01:12:06.01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0,'0'4500'0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2.9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1 168,'58'1,"-38"1,0-1,0-1,0-1,0-1,39-8,-58 10,1 0,-1-1,1 1,-1-1,1 1,-1-1,0 1,1-1,-1 0,0 0,1 0,-1 0,0 1,0-2,0 1,0 0,0 0,0 0,0 0,0-1,0 1,-1 0,1-1,0 1,-1-1,1-2,-1 2,-1-1,1 1,-1 0,0 0,1-1,-1 1,0 0,0 0,-1 0,1 0,0 0,-1 0,1 1,-1-1,-2-2,-7-5,0 0,0 1,-1 0,-21-10,8 7,0 2,-1 0,-30-5,247 17,-142-2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6:53:11.794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1,'1405'0,"-1373"0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4.9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1,'-14'0,"-11"0,-9 0,-4 0,17 0,19 0,17 0,12 0,9 0,12 0,-9 0,-18 6,-26 10,-20 2,-11-2,-1-4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7.2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195 205,'172'0,"-263"2,-110-5,198 3,0 0,0 0,0 0,0 0,0-1,0 1,0-1,0 0,0 0,1 0,-1 0,0-1,0 1,1-1,-1 0,1 1,0-1,-1 0,1-1,0 1,0 0,0 0,1-1,-1 1,0-1,1 0,0 1,-1-1,1 0,0 0,1 0,-1 0,0 0,1 0,-1-4,2 2,0-1,-1 1,2 0,-1 0,1 0,-1 0,1 0,1 0,-1 0,1 1,0-1,0 1,0 0,0 0,1 0,0 0,0 0,0 1,8-6,-2 4,0-1,0 2,1-1,-1 1,18-4,11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9.1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0,'-96'45,"-30"16,126-61,-1 1,1-1,-1 0,1 0,0 0,-1 1,1-1,-1 0,1 1,0-1,-1 0,1 1,0-1,-1 0,1 1,0-1,0 0,-1 1,1-1,0 1,0-1,0 1,0-1,-1 1,1-1,0 1,0-1,0 0,0 1,0-1,0 1,0-1,0 1,1-1,-1 1,0-1,0 1,0-1,0 1,1-1,-1 0,0 1,0-1,1 1,-1-1,0 0,1 1,-1-1,0 0,1 0,-1 1,1-1,-1 0,0 0,1 1,-1-1,1 0,-1 0,1 0,-1 0,1 0,-1 1,0-1,1 0,0 0,39 12,-35-11,22 6,74 23,-93-27,-1 0,1 1,-1 0,0 0,-1 0,1 1,-1 0,0 0,0 1,7 8,-12-13,0 1,0-1,0 0,0 1,0-1,-1 1,1-1,0 1,-1-1,0 1,1-1,-1 1,0-1,0 1,0 0,0-1,0 1,0-1,0 1,0 0,-1-1,1 1,-1-1,1 1,-1-1,1 1,-1-1,0 1,0-1,0 0,0 0,-1 2,-3 2,0-1,0 1,0-1,0 0,-1-1,-6 4,-24 11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28.620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47,'4661'0,"-4590"-3,96-17,-93 9,91-2,317 15,-422-2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0.35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93,'0'-2,"1"1,-1 0,0 0,1 0,-1-1,1 1,-1 0,1 0,-1 0,1 0,0 0,0 0,-1 0,1 0,0 0,0 0,0 1,0-1,0 0,0 1,0-1,0 0,1 1,-1-1,0 1,0 0,2-1,38-7,-34 7,195-27,232-1,1361 28,-813 3,973-2,-1916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2.207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49,'22'-1,"0"-1,40-10,8-1,135-3,264 11,-277 7,3144 0,-1879-3,-1416 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2:33.68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0,'840'42,"-210"-3,1276-27,-1125-15,634 3,-1377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3:42.463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93,'1123'0,"-1079"-3,0-1,46-11,34-3,43-5,48-4,443 24,-332 6,3260-3,-3548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3:44.277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1,'2208'0,"-2131"3,88 16,46 3,74 0,35 0,-235-20,256 16,290 5,-230-19,-152 17,39 0,-170-19,199 15,-186-1,-71-10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7T01:12:06.015"/>
    </inkml:context>
    <inkml:brush xml:id="br0">
      <inkml:brushProperty name="width" value="0.1" units="cm"/>
      <inkml:brushProperty name="height" value="0.2" units="cm"/>
      <inkml:brushProperty name="color" value="#00FDFF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0,'0'4500'0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6:53:14.55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42,'1'-1,"-1"0,0-1,1 1,-1 0,1 0,-1-1,1 1,0 0,0 0,-1 0,1 0,0-1,0 1,0 1,0-1,0 0,0 0,0 0,1 0,-1 1,0-1,0 1,1-1,-1 1,0-1,3 0,40-7,-40 8,98-8,140 9,-90 2,1030-3,-1142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2.975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1 168,'58'1,"-38"1,0-1,0-1,0-1,0-1,39-8,-58 10,1 0,-1-1,1 1,-1-1,1 1,-1-1,0 1,1-1,-1 0,0 0,1 0,-1 0,0 1,0-2,0 1,0 0,0 0,0 0,0 0,0-1,0 1,-1 0,1-1,0 1,-1-1,1-2,-1 2,-1-1,1 1,-1 0,0 0,1-1,-1 1,0 0,0 0,-1 0,1 0,0 0,-1 0,1 1,-1-1,-2-2,-7-5,0 0,0 1,-1 0,-21-10,8 7,0 2,-1 0,-30-5,247 17,-142-2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4.9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135 1,'-14'0,"-11"0,-9 0,-4 0,17 0,19 0,17 0,12 0,9 0,12 0,-9 0,-18 6,-26 10,-20 2,-11-2,-1-4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7.259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195 205,'172'0,"-263"2,-110-5,198 3,0 0,0 0,0 0,0 0,0-1,0 1,0-1,0 0,0 0,1 0,-1 0,0-1,0 1,1-1,-1 0,1 1,0-1,-1 0,1-1,0 1,0 0,0 0,1-1,-1 1,0-1,1 0,0 1,-1-1,1 0,0 0,1 0,-1 0,0 0,1 0,-1-4,2 2,0-1,-1 1,2 0,-1 0,1 0,-1 0,1 0,1 0,-1 0,1 1,0-1,0 1,0 0,0 0,1 0,0 0,0 0,0 1,8-6,-2 4,0-1,0 2,1-1,-1 1,18-4,11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3:49.124"/>
    </inkml:context>
    <inkml:brush xml:id="br0">
      <inkml:brushProperty name="width" value="0.1" units="cm"/>
      <inkml:brushProperty name="height" value="0.2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230 0,'-96'45,"-30"16,126-61,-1 1,1-1,-1 0,1 0,0 0,-1 1,1-1,-1 0,1 1,0-1,-1 0,1 1,0-1,-1 0,1 1,0-1,0 0,-1 1,1-1,0 1,0-1,0 1,0-1,-1 1,1-1,0 1,0-1,0 0,0 1,0-1,0 1,0-1,0 1,1-1,-1 1,0-1,0 1,0-1,0 1,1-1,-1 0,0 1,0-1,1 1,-1-1,0 0,1 1,-1-1,0 0,1 0,-1 1,1-1,-1 0,0 0,1 1,-1-1,1 0,-1 0,1 0,-1 0,1 0,-1 1,0-1,1 0,0 0,39 12,-35-11,22 6,74 23,-93-27,-1 0,1 1,-1 0,0 0,-1 0,1 1,-1 0,0 0,0 1,7 8,-12-13,0 1,0-1,0 0,0 1,0-1,-1 1,1-1,0 1,-1-1,0 1,1-1,-1 1,0-1,0 1,0 0,0-1,0 1,0-1,0 1,0 0,-1-1,1 1,-1-1,1 1,-1-1,1 1,-1-1,0 1,0-1,0 0,0 0,-1 2,-3 2,0-1,0 1,0-1,0 0,-1-1,-6 4,-24 11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5:00.196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0,'5808'0,"-5773"0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7T01:15:04.51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0,'80'4838'0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7T01:15:09.22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0,'0'2542'0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5:11.135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5:14.59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161 4632,'0'-567,"-1"541,-1 1,-1-1,-1 1,-13-44,-45-92,47 120,2 0,-14-83,23 99,-1-2,1-1,2 0,1 1,1-1,1 0,2 0,6-29,66-234,22-89,-83 258,-12 86,1 0,11-44,7-13,-4-2,-4 0,-5 0,-4-108,-5-962,1 640,0 490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15:18.79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43 0,'-1'1,"-1"-1,1 1,0 0,0-1,-1 1,1 0,0 0,0 0,0 0,0 0,0 0,0 0,0 0,0 0,1 0,-1 0,0 1,1-1,-1 0,1 1,-1-1,1 0,-1 1,1-1,0 3,-8 42,7-40,-10 142,10 194,4-144,-3-31,0-848,0 1265,0-1024,0 433,0 2,0-1,0 0,0 0,1 1,0-1,0 0,3-10,-3 16,-1 0,0-1,0 1,0 0,0 0,0 0,1-1,-1 1,0 0,0 0,0 0,0 0,1 0,-1-1,0 1,0 0,1 0,-1 0,0 0,0 0,0 0,1 0,-1 0,0 0,0 0,1 0,-1 0,0 0,0 0,1 0,-1 0,0 0,0 0,1 0,-1 0,0 0,0 1,0-1,1 0,-1 0,0 0,0 0,0 0,1 1,-1-1,0 0,0 0,0 0,0 1,0-1,0 0,1 0,-1 0,0 1,0-1,0 0,0 0,0 1,0-1,0 0,0 0,0 1,0-1,0 0,6 20,4 58,-9-61,1 0,0 0,1 0,1 0,7 19,-11-36,0 0,0 0,0 0,0-1,1 1,-1 0,0 0,0 0,0 0,0-1,0 1,0 0,1 0,-1 0,0 0,0 0,0 0,0-1,1 1,-1 0,0 0,0 0,0 0,1 0,-1 0,0 0,0 0,0 0,1 0,-1 0,0 0,0 0,0 0,1 0,-1 0,0 0,0 0,0 0,1 0,-1 0,0 1,0-1,0 0,1 0,-1 0,0 0,0 0,0 0,0 1,0-1,1 0,-1 0,0 0,0 0,0 1,0-1,0 0,0 0,0 0,0 1,0-1,0 0,0 0,0 1,3-12,0 0,-1 0,0-1,-1 1,0-13,1-9,6-57,3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4.5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84,'167'2,"189"-5,-204-17,-97 11,72-3,808 10,-449 5,207-3,-622-3,85-15,-83 8,77-2,507 14,-616-2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6.755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46,'3217'0,"-3174"-2,-1-2,54-12,-50 7,79-5,395 14,-238 1,-242-1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8.416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1,'4227'0,"-4164"0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0.19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0 138,'72'-3,"73"-13,0 0,800 2,-591 18,1676-4,-1997-1,0-2,0-1,0-1,-1-2,52-18,-45 13,1 1,0 2,47-4,-46 10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1.21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1,'8'0,"17"0,12 0,23 0,24 0,20 0,8 0,14 0,25 0,9 0,0 0,-20 0,-18 0,-23 0,-12 0,-22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2.3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1,'1651'0,"-1626"1,-1 1,0 1,35 9,-20-2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3.488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0,'1319'0,"-1293"0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4.57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65,'196'2,"218"-6,-261-18,-103 13,80-5,-120 14,-1 0,1 0,0-1,-1 0,1-1,10-2,-1-6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7.78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1,'0'7,"0"11,0 9,0 9,-8 4,-10-4,-9-8,-8-9,-5-8,-11-5,-5-4,-8-3,-1 0,-3-1,1 0,12 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9.50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1,'0'15,"8"13,9 8,3 7,5-5,-1 0,2-1,4-5,6-8,3-9,3-7,1-4,2-3,1-2,-1-1,1 1,-9-1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4.71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07.05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3,'197'-3,"215"7,-230 16,37 2,653-20,-416-5,1789 3,-2208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6.3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0 117,'1977'0,"-1932"-2,0-2,53-12,64-6,-150 22,1 0,0-1,0-1,-1 0,1 0,-1-1,0-1,0 0,0-1,19-10,-15-4,-15 4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19:48.30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0,'2228'0'0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24:30.57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 0,'2139'-89'0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6.755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46,'3217'0,"-3174"-2,-1-2,54-12,-50 7,79-5,395 14,-238 1,-242-1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8.416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1,'4227'0,"-4164"0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0.19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0 138,'72'-3,"73"-13,0 0,800 2,-591 18,1676-4,-1997-1,0-2,0-1,0-1,-1-2,52-18,-45 13,1 1,0 2,47-4,-46 10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1.21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1,'8'0,"17"0,12 0,23 0,24 0,20 0,8 0,14 0,25 0,9 0,0 0,-20 0,-18 0,-23 0,-12 0,-22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2.3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1,'1651'0,"-1626"1,-1 1,0 1,35 9,-20-2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3.488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0,'1319'0,"-1293"0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4.57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65,'196'2,"218"-6,-261-18,-103 13,80-5,-120 14,-1 0,1 0,0-1,-1 0,1-1,10-2,-1-6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2.5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0 129,'7'0,"17"-7,11-2,7 0,-4-5,-8-8,-17 0,-17 4,-15 5,-12 5,-14 3,0 4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7.78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1,'0'7,"0"11,0 9,0 9,-8 4,-10-4,-9-8,-8-9,-5-8,-11-5,-5-4,-8-3,-1 0,-3-1,1 0,12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9.50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1,'0'15,"8"13,9 8,3 7,5-5,-1 0,2-1,4-5,6-8,3-9,3-7,1-4,2-3,1-2,-1-1,1 1,-9-1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4.71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6.3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0 117,'1977'0,"-1932"-2,0-2,53-12,64-6,-150 22,1 0,0-1,0-1,-1 0,1 0,-1-1,0-1,0 0,0-1,19-10,-15-4,-15 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19:48.30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 0,'2228'0'0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26T17:24:30.571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89 0,'2139'-89'0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31:32.54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31:34.913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0,'7'0,"11"0,9 0,8 0,6 0,-12 0,-19 0,-18 0,-23 0,-6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31:37.34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0 131,'8'0,"9"-8,10-2,1-7,-13-1,-16 3,-15 4,-14 3,8 4,13 2,10-6,11-1,12 0,9 2,-1 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6.755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46,'3217'0,"-3174"-2,-1-2,54-12,-50 7,79-5,395 14,-238 1,-242-1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7T01:05:15.22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110 0,'7'0,"10"0,-6 0,-11 0,-13 0,-11 7,-9 2,-6 0,4-2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18.416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1,'4227'0,"-4164"0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0.19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0 138,'72'-3,"73"-13,0 0,800 2,-591 18,1676-4,-1997-1,0-2,0-1,0-1,-1-2,52-18,-45 13,1 1,0 2,47-4,-46 10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1.21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1,'8'0,"17"0,12 0,23 0,24 0,20 0,8 0,14 0,25 0,9 0,0 0,-20 0,-18 0,-23 0,-12 0,-22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2.307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1,'1651'0,"-1626"1,-1 1,0 1,35 9,-20-2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3.488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0,'1319'0,"-1293"0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4.57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65,'196'2,"218"-6,-261-18,-103 13,80-5,-120 14,-1 0,1 0,0-1,-1 0,1-1,10-2,-1-6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7.780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554 1,'0'7,"0"11,0 9,0 9,-8 4,-10-4,-9-8,-8-9,-5-8,-11-5,-5-4,-8-3,-1 0,-3-1,1 0,12 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29.504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1,'0'15,"8"13,9 8,3 7,5-5,-1 0,2-1,4-5,6-8,3-9,3-7,1-4,2-3,1-2,-1-1,1 1,-9-1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4.719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8-26T17:19:46.352"/>
    </inkml:context>
    <inkml:brush xml:id="br0">
      <inkml:brushProperty name="width" value="0.1" units="cm"/>
      <inkml:brushProperty name="height" value="0.2" units="cm"/>
      <inkml:brushProperty name="color" value="#84FC84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0 117,'1977'0,"-1932"-2,0-2,53-12,64-6,-150 22,1 0,0-1,0-1,-1 0,1 0,-1-1,0-1,0 0,0-1,19-10,-15-4,-15 4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1" name="Google Shape;10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FB46539E-BBF2-3E29-BF62-BEE1EA489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A3D88643-923E-008F-431F-A694407BAC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26C17ACD-2E91-E632-F1AF-4EB53F0E12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99286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C49A4DC8-8653-21D9-A271-E8E2E3A4A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A8100D1A-3886-0F39-1C21-9DE19E6E0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90777411-C22F-C987-B2D7-9278A0CB69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35223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6285685-006E-EE65-CCA2-BE447BFD3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23202856-4B71-9135-E2CC-95835A546A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5936DE2A-CDFD-C108-695C-5C19203CF8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494374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39C3743-9992-BD46-FF6A-0B5A2186F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56E0BA2E-C5F4-31D5-1DE9-547841D43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DC42591A-3A86-6026-0765-C8156E1830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232659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A175579-172F-BE85-4396-9098C41A1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19A11F22-32B6-39D1-1599-B55A5AA05C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98F7A46D-EE4F-4A3C-7E2D-0C59D249897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793789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B9C7A24-D17F-EAF4-72BF-DE2648A74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41180AA1-93BE-F226-4035-DFF9CC6C3AA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2056F9BC-15C8-1E6C-2FA6-0C7C284267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3112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460F0E5-4C40-85DC-DC87-FF2CC3322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9791A644-6B46-CD58-F1A9-2CC1B4B64A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84A91005-0135-4A5B-B12D-1FAA720372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44290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9D22DEC8-C9AC-8C11-165F-8FED6DB24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A2E6954A-BB09-34CD-6277-6F041B0F7E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8B02D2EF-13E5-5FF5-293A-F4EFD95B948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74748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2040AB6C-0C27-4D4E-F2A9-AC0BB3533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897F905D-4084-D06F-EA94-849CC0D015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8D8CD166-5159-C568-3687-B3CBB336C9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213183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6E1AF8D4-7858-9BB9-6DCE-7B644D611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4CA34F42-7A0E-D23A-C073-8F2B0D0DF9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7FF7DC14-876C-E44F-89B9-C0CE604DE8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09439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8" name="Google Shape;10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C4F8B03-2BA6-80E4-D40E-9B70A36CD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472D2680-4F76-70B4-2147-F1456FBB70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1B763051-CDFF-09E7-E09C-F7ED795502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21802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E3B7057D-C5DE-8CD4-8ADD-694B34A9B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17834180-ED61-8414-9817-B981628156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E6A5DE98-5B09-7B69-1DE3-A59D1630FF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3842305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F3EFD69-637C-1B7A-AA39-44683CDE6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C487EE1B-6564-1970-0A6E-610CA01D8B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27A48FE4-4D0C-B169-A627-8456E837F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0384270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E1D36593-A042-EC6F-23C3-15663A511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82A398E6-6E2B-F50F-9899-06A06CE7DB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62BF8784-3547-3F50-3E10-2DF6AFFEC4A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697540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1B84625-DC6C-10EE-0836-222C104B1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0FE03E05-C2CF-1FA8-660F-F41AA187FE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8E6A26DD-4F2F-0C48-FCCA-8543305E53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20514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F6C2D8CE-0484-1C94-EEC9-BFF8B9391B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084D8A70-65CF-8B6F-BC48-D9D45E8FE4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7CA81723-95D6-CCD4-761A-BB1CB422129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853945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36E879D-19A6-CBB4-AFB4-4999FCC4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9D116774-B16F-35D1-5DA6-1267B09690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91A3D8BC-DC4C-CFD8-668A-9237E5E10A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116307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611A353D-8238-C8DE-CCF0-DE40C5F59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F6384343-A5BA-4805-BE91-62AB6645F8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F772D8B7-D807-6530-493E-847CB7BBACE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1899534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D94FB0D-4C16-C74C-6977-04D6C2167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9F26F7A7-FD80-F817-E0B0-B28A2E5CA8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AC504540-638E-E83A-8DAA-187C35C4C92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768759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5F847C9E-41F7-C3BD-D715-C59B6CF47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E0996092-6157-C738-288D-AFC46EC745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CC8AF593-8CCF-32FF-9C3C-C3AC023BFE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62335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114" name="Google Shape;11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DBD4AA3-A751-908F-2D93-24BBB6FA1D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AC849DBA-4A1E-A91B-021D-805D874EE6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BA419117-DE57-0E4A-4E67-278512AF8D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420788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0C43EFE4-EC08-789F-B0F0-D05F509EF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147D0CB1-3051-171E-838D-9F9229B101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always_comb</a:t>
            </a:r>
            <a:r>
              <a:rPr lang="en-US" dirty="0"/>
              <a:t> begin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</a:t>
            </a:r>
            <a:r>
              <a:rPr lang="en-US" dirty="0" err="1"/>
              <a:t>tmp</a:t>
            </a:r>
            <a:r>
              <a:rPr lang="en-US" dirty="0"/>
              <a:t>      = a + b;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</a:t>
            </a:r>
            <a:r>
              <a:rPr lang="en-US" dirty="0" err="1"/>
              <a:t>out_next</a:t>
            </a:r>
            <a:r>
              <a:rPr lang="en-US" dirty="0"/>
              <a:t> = c - </a:t>
            </a:r>
            <a:r>
              <a:rPr lang="en-US" dirty="0" err="1"/>
              <a:t>tmp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end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US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// Sequential logic: register the final result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always_ff</a:t>
            </a:r>
            <a:r>
              <a:rPr lang="en-US" dirty="0"/>
              <a:t> @(posedge </a:t>
            </a:r>
            <a:r>
              <a:rPr lang="en-US" dirty="0" err="1"/>
              <a:t>clk</a:t>
            </a:r>
            <a:r>
              <a:rPr lang="en-US" dirty="0"/>
              <a:t>) begin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  out &lt;= </a:t>
            </a:r>
            <a:r>
              <a:rPr lang="en-US" dirty="0" err="1"/>
              <a:t>out_next</a:t>
            </a:r>
            <a:r>
              <a:rPr lang="en-US" dirty="0"/>
              <a:t>;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/>
              <a:t>End</a:t>
            </a:r>
          </a:p>
          <a:p>
            <a:pPr marL="17145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</a:pPr>
            <a:r>
              <a:rPr lang="en-US" dirty="0"/>
              <a:t>2 cycles to get out in 2</a:t>
            </a:r>
            <a:r>
              <a:rPr lang="en-US" baseline="30000" dirty="0"/>
              <a:t>nd</a:t>
            </a:r>
            <a:r>
              <a:rPr lang="en-US" dirty="0"/>
              <a:t> example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1607EC94-D772-934F-0BF8-2A69EFC256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657803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FA8D1E7D-D5C6-49B3-8791-F09BD31EF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D7D2DC33-9560-B7EC-293D-DA683A375E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99586038-6F92-2DAF-6FD6-590A31590CD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3638921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324FF85A-41B1-1762-74A3-279760CD8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02DB3B1F-48AC-1F10-6CBC-1262CC476D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551EE372-266E-38EB-AF59-DE77F54FF1B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8630050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2944C27-C8B3-66C1-5356-CE9838669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9C821BC2-8E43-594C-E744-13737C0D22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09645A3D-CDCE-19C2-394D-1EADC23F88E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55497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009FA2AE-A0D0-A17C-9CF2-A8F3C88BB8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522CE954-C454-501E-2630-05D8E42E3D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230626F8-D4FB-8DAB-8E40-8655732248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5158780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A013479-1B02-6B7C-6B3B-C7BCCEB4D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35F1AFC0-18E7-4980-9A14-17146B5C8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F081F82E-4649-AC3C-8E17-963BD23242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023031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1EBC04BB-BA8B-CB21-559D-75143A56C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267A80B5-B494-7EC3-79AA-17AA745755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2C3AFA8E-B0E8-46C1-2B6F-6C592FFD99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409832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15BEC0B-1E8B-A39E-D2FD-5346B786D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E635DA90-D756-1BBF-DF89-A910B5740C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AF12A1F4-0AE8-471D-DF0F-CFFC0246AA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81480407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A160CFE1-3EE7-A19C-2481-784E71309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03E93EAB-B8A9-2FBC-D6D8-015ABB5C726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7CC4BACA-8873-E789-0D67-8DC582F001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05521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78ab4ef6b1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120" name="Google Shape;120;g378ab4ef6b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4A30337F-59B3-2D9C-68C1-328DBF4F9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59E7A47A-6477-CCFD-7A40-E0C9BEF7446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F2E3F38F-C288-D473-5B70-BE61D82131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048239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0336085A-1A63-95C3-05FF-06F81110C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71272917-3263-E252-0126-5503019F5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BDDCBB55-BB67-01AC-4BCC-ECB562B3A3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5744920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7C52E8C8-D526-1688-9796-912B5E26F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A5094C73-012C-4AE7-F509-C05C10C095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EDD5FFFB-D066-130C-DB52-41274DDBEE5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25568043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82D2764-5587-315C-FE1A-6E12DD36F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92C64841-B38B-4AB6-FDCF-A40A007A15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715B1934-73E1-5E48-8869-B3E875E15E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8521744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CC6353C7-C771-C1C5-42CE-90597AD74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4DEEC0F7-E391-EBCC-D102-F32E31CDE9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0426F23C-1DE9-70F9-7A5C-6C8EB0CC5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3174396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C6EC175B-064E-2871-668A-5832810CA6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69D115C8-DFFE-5570-9CDA-998FC6732C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7D906AB0-D003-20D3-1C4D-0086AE17E23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5190002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7A8C8B6-2B49-9F71-B3DF-0B73EBB20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250F6E5E-B33B-6E25-0C98-A05E66B583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9D647633-E9A0-88CA-F170-01CD4731CF6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63247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435B3862-25FB-7FB6-D6E0-DD168B1E2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55F02190-C34D-1577-441E-BD0CC4E9E7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35F3872A-9233-E3DB-ED54-B948E38CAC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44231563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BBE09F52-3462-F9E5-8C0B-BC37AFAA4F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7DD1B597-8EB4-218C-3AC2-E483739EB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7AF84847-EFE7-F3D5-FBFF-2565CC820B0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101438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8ab4ef6b1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127" name="Google Shape;127;g378ab4ef6b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78ab4ef6b1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135" name="Google Shape;135;g378ab4ef6b1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In RTL, procedural blocks executed in one cycle while Behavioral level takes multiple cycles.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/>
              <a:t>Behavioral level uses full sys verilog with no restrictions while there are in RTL</a:t>
            </a:r>
            <a:endParaRPr/>
          </a:p>
        </p:txBody>
      </p:sp>
      <p:sp>
        <p:nvSpPr>
          <p:cNvPr id="143" name="Google Shape;143;g378ab4ef6b1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D0694E5C-C81A-00A3-398A-CA0552835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7CE468B4-D51B-DE5A-B4E7-BE6863F294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B290ED0F-09B8-27FE-175C-CFDA78650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6807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>
          <a:extLst>
            <a:ext uri="{FF2B5EF4-FFF2-40B4-BE49-F238E27FC236}">
              <a16:creationId xmlns:a16="http://schemas.microsoft.com/office/drawing/2014/main" id="{85478B19-B023-587B-BBEF-3D26FDEBD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8ab4ef6b1_0_26:notes">
            <a:extLst>
              <a:ext uri="{FF2B5EF4-FFF2-40B4-BE49-F238E27FC236}">
                <a16:creationId xmlns:a16="http://schemas.microsoft.com/office/drawing/2014/main" id="{F63EF73D-1F1C-0AC6-677B-A348674435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dirty="0" err="1"/>
              <a:t>hclk</a:t>
            </a:r>
            <a:r>
              <a:rPr lang="en-US" dirty="0"/>
              <a:t> -&gt; </a:t>
            </a:r>
            <a:r>
              <a:rPr lang="en-US" dirty="0" err="1"/>
              <a:t>Hclk</a:t>
            </a:r>
            <a:r>
              <a:rPr lang="en-US" dirty="0"/>
              <a:t> : 5 places to go and modify!</a:t>
            </a:r>
            <a:endParaRPr dirty="0"/>
          </a:p>
        </p:txBody>
      </p:sp>
      <p:sp>
        <p:nvSpPr>
          <p:cNvPr id="143" name="Google Shape;143;g378ab4ef6b1_0_26:notes">
            <a:extLst>
              <a:ext uri="{FF2B5EF4-FFF2-40B4-BE49-F238E27FC236}">
                <a16:creationId xmlns:a16="http://schemas.microsoft.com/office/drawing/2014/main" id="{DF163C00-F6EB-ABDD-8072-7FD26277DE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6254451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8"/>
          <p:cNvSpPr txBox="1"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8"/>
          <p:cNvSpPr txBox="1">
            <a:spLocks noGrp="1"/>
          </p:cNvSpPr>
          <p:nvPr>
            <p:ph type="dt" idx="10"/>
          </p:nvPr>
        </p:nvSpPr>
        <p:spPr>
          <a:xfrm>
            <a:off x="576072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8"/>
          <p:cNvSpPr txBox="1">
            <a:spLocks noGrp="1"/>
          </p:cNvSpPr>
          <p:nvPr>
            <p:ph type="sldNum" idx="12"/>
          </p:nvPr>
        </p:nvSpPr>
        <p:spPr>
          <a:xfrm>
            <a:off x="8869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" name="Google Shape;17;p28"/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28"/>
          <p:cNvSpPr/>
          <p:nvPr/>
        </p:nvSpPr>
        <p:spPr>
          <a:xfrm rot="10800000" flipH="1">
            <a:off x="578652" y="4501201"/>
            <a:ext cx="11034696" cy="18288"/>
          </a:xfrm>
          <a:prstGeom prst="rect">
            <a:avLst/>
          </a:prstGeom>
          <a:solidFill>
            <a:srgbClr val="B9BED9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3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6" name="Google Shape;96;p3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3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9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21;p29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22;p29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23;p29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9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10168128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29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9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0"/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" name="Google Shape;30;p30"/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30"/>
          <p:cNvSpPr txBox="1"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Arial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30"/>
          <p:cNvSpPr txBox="1"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31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31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3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31"/>
          <p:cNvSpPr txBox="1">
            <a:spLocks noGrp="1"/>
          </p:cNvSpPr>
          <p:nvPr>
            <p:ph type="body" idx="1"/>
          </p:nvPr>
        </p:nvSpPr>
        <p:spPr>
          <a:xfrm>
            <a:off x="1115568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31"/>
          <p:cNvSpPr txBox="1">
            <a:spLocks noGrp="1"/>
          </p:cNvSpPr>
          <p:nvPr>
            <p:ph type="body" idx="2"/>
          </p:nvPr>
        </p:nvSpPr>
        <p:spPr>
          <a:xfrm>
            <a:off x="6345936" y="2478024"/>
            <a:ext cx="4937760" cy="36941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31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2"/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32"/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" name="Google Shape;49;p32"/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3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32"/>
          <p:cNvSpPr txBox="1"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2" name="Google Shape;52;p32"/>
          <p:cNvSpPr txBox="1">
            <a:spLocks noGrp="1"/>
          </p:cNvSpPr>
          <p:nvPr>
            <p:ph type="body" idx="2"/>
          </p:nvPr>
        </p:nvSpPr>
        <p:spPr>
          <a:xfrm>
            <a:off x="1115568" y="3203688"/>
            <a:ext cx="4937760" cy="296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3" name="Google Shape;53;p32"/>
          <p:cNvSpPr txBox="1">
            <a:spLocks noGrp="1"/>
          </p:cNvSpPr>
          <p:nvPr>
            <p:ph type="body" idx="3"/>
          </p:nvPr>
        </p:nvSpPr>
        <p:spPr>
          <a:xfrm>
            <a:off x="6345936" y="2372650"/>
            <a:ext cx="493776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 cap="none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32"/>
          <p:cNvSpPr txBox="1">
            <a:spLocks noGrp="1"/>
          </p:cNvSpPr>
          <p:nvPr>
            <p:ph type="body" idx="4"/>
          </p:nvPr>
        </p:nvSpPr>
        <p:spPr>
          <a:xfrm>
            <a:off x="6345936" y="3203687"/>
            <a:ext cx="4937760" cy="29685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32"/>
          <p:cNvSpPr txBox="1">
            <a:spLocks noGrp="1"/>
          </p:cNvSpPr>
          <p:nvPr>
            <p:ph type="dt" idx="10"/>
          </p:nvPr>
        </p:nvSpPr>
        <p:spPr>
          <a:xfrm>
            <a:off x="1115568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2"/>
          <p:cNvSpPr txBox="1">
            <a:spLocks noGrp="1"/>
          </p:cNvSpPr>
          <p:nvPr>
            <p:ph type="sldNum" idx="12"/>
          </p:nvPr>
        </p:nvSpPr>
        <p:spPr>
          <a:xfrm>
            <a:off x="8540496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3"/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BEC9BB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33"/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33"/>
          <p:cNvSpPr txBox="1"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5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35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35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5"/>
          <p:cNvSpPr txBox="1">
            <a:spLocks noGrp="1"/>
          </p:cNvSpPr>
          <p:nvPr>
            <p:ph type="body" idx="1"/>
          </p:nvPr>
        </p:nvSpPr>
        <p:spPr>
          <a:xfrm>
            <a:off x="4965192" y="1709928"/>
            <a:ext cx="6729984" cy="4096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74" name="Google Shape;74;p35"/>
          <p:cNvSpPr txBox="1">
            <a:spLocks noGrp="1"/>
          </p:cNvSpPr>
          <p:nvPr>
            <p:ph type="body" idx="2"/>
          </p:nvPr>
        </p:nvSpPr>
        <p:spPr>
          <a:xfrm>
            <a:off x="868680" y="3429000"/>
            <a:ext cx="3099816" cy="206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5" name="Google Shape;75;p35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6"/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solidFill>
            <a:schemeClr val="lt1"/>
          </a:solidFill>
          <a:ln w="12700" cap="flat" cmpd="sng">
            <a:solidFill>
              <a:srgbClr val="DFE5F2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2700000" algn="tl" rotWithShape="0">
              <a:srgbClr val="D8D8D8">
                <a:alpha val="28627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0" name="Google Shape;80;p36"/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36"/>
          <p:cNvSpPr txBox="1"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6"/>
          <p:cNvSpPr>
            <a:spLocks noGrp="1"/>
          </p:cNvSpPr>
          <p:nvPr>
            <p:ph type="pic" idx="2"/>
          </p:nvPr>
        </p:nvSpPr>
        <p:spPr>
          <a:xfrm>
            <a:off x="4965192" y="1161288"/>
            <a:ext cx="6729984" cy="4645152"/>
          </a:xfrm>
          <a:prstGeom prst="rect">
            <a:avLst/>
          </a:prstGeom>
          <a:noFill/>
          <a:ln>
            <a:noFill/>
          </a:ln>
        </p:spPr>
      </p:sp>
      <p:sp>
        <p:nvSpPr>
          <p:cNvPr id="83" name="Google Shape;83;p36"/>
          <p:cNvSpPr txBox="1">
            <a:spLocks noGrp="1"/>
          </p:cNvSpPr>
          <p:nvPr>
            <p:ph type="body" idx="1"/>
          </p:nvPr>
        </p:nvSpPr>
        <p:spPr>
          <a:xfrm>
            <a:off x="868680" y="3438144"/>
            <a:ext cx="3099816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84" name="Google Shape;84;p36"/>
          <p:cNvSpPr txBox="1">
            <a:spLocks noGrp="1"/>
          </p:cNvSpPr>
          <p:nvPr>
            <p:ph type="dt" idx="10"/>
          </p:nvPr>
        </p:nvSpPr>
        <p:spPr>
          <a:xfrm>
            <a:off x="86868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3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3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0" name="Google Shape;90;p3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3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3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1000" algn="l" rtl="0">
              <a:lnSpc>
                <a:spcPct val="11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png"/><Relationship Id="rId7" Type="http://schemas.openxmlformats.org/officeDocument/2006/relationships/customXml" Target="../ink/ink7.xml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customXml" Target="../ink/ink9.xml"/><Relationship Id="rId5" Type="http://schemas.openxmlformats.org/officeDocument/2006/relationships/customXml" Target="../ink/ink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8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4.xml"/><Relationship Id="rId3" Type="http://schemas.openxmlformats.org/officeDocument/2006/relationships/image" Target="../media/image13.png"/><Relationship Id="rId7" Type="http://schemas.openxmlformats.org/officeDocument/2006/relationships/customXml" Target="../ink/ink11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customXml" Target="../ink/ink12.xml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19.xml"/><Relationship Id="rId3" Type="http://schemas.openxmlformats.org/officeDocument/2006/relationships/image" Target="../media/image13.png"/><Relationship Id="rId7" Type="http://schemas.openxmlformats.org/officeDocument/2006/relationships/customXml" Target="../ink/ink16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18.xml"/><Relationship Id="rId5" Type="http://schemas.openxmlformats.org/officeDocument/2006/relationships/customXml" Target="../ink/ink15.xml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customXml" Target="../ink/ink17.xml"/><Relationship Id="rId1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customXml" Target="../ink/ink24.xml"/><Relationship Id="rId3" Type="http://schemas.openxmlformats.org/officeDocument/2006/relationships/image" Target="../media/image13.png"/><Relationship Id="rId7" Type="http://schemas.openxmlformats.org/officeDocument/2006/relationships/customXml" Target="../ink/ink21.xml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customXml" Target="../ink/ink23.xml"/><Relationship Id="rId5" Type="http://schemas.openxmlformats.org/officeDocument/2006/relationships/customXml" Target="../ink/ink20.xml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customXml" Target="../ink/ink22.xml"/><Relationship Id="rId1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13" Type="http://schemas.openxmlformats.org/officeDocument/2006/relationships/image" Target="../media/image43.png"/><Relationship Id="rId18" Type="http://schemas.openxmlformats.org/officeDocument/2006/relationships/customXml" Target="../ink/ink31.xml"/><Relationship Id="rId3" Type="http://schemas.openxmlformats.org/officeDocument/2006/relationships/image" Target="../media/image13.png"/><Relationship Id="rId7" Type="http://schemas.openxmlformats.org/officeDocument/2006/relationships/image" Target="../media/image40.png"/><Relationship Id="rId12" Type="http://schemas.openxmlformats.org/officeDocument/2006/relationships/customXml" Target="../ink/ink28.xml"/><Relationship Id="rId17" Type="http://schemas.openxmlformats.org/officeDocument/2006/relationships/image" Target="../media/image45.png"/><Relationship Id="rId2" Type="http://schemas.openxmlformats.org/officeDocument/2006/relationships/notesSlide" Target="../notesSlides/notesSlide15.xml"/><Relationship Id="rId16" Type="http://schemas.openxmlformats.org/officeDocument/2006/relationships/customXml" Target="../ink/ink3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11" Type="http://schemas.openxmlformats.org/officeDocument/2006/relationships/image" Target="../media/image42.png"/><Relationship Id="rId5" Type="http://schemas.openxmlformats.org/officeDocument/2006/relationships/image" Target="../media/image25.png"/><Relationship Id="rId15" Type="http://schemas.openxmlformats.org/officeDocument/2006/relationships/image" Target="../media/image44.png"/><Relationship Id="rId10" Type="http://schemas.openxmlformats.org/officeDocument/2006/relationships/customXml" Target="../ink/ink27.xml"/><Relationship Id="rId19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41.png"/><Relationship Id="rId14" Type="http://schemas.openxmlformats.org/officeDocument/2006/relationships/customXml" Target="../ink/ink29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customXml" Target="../ink/ink33.xml"/><Relationship Id="rId13" Type="http://schemas.openxmlformats.org/officeDocument/2006/relationships/image" Target="../media/image30.png"/><Relationship Id="rId18" Type="http://schemas.openxmlformats.org/officeDocument/2006/relationships/customXml" Target="../ink/ink38.xml"/><Relationship Id="rId26" Type="http://schemas.openxmlformats.org/officeDocument/2006/relationships/customXml" Target="../ink/ink42.xml"/><Relationship Id="rId3" Type="http://schemas.openxmlformats.org/officeDocument/2006/relationships/image" Target="../media/image13.png"/><Relationship Id="rId21" Type="http://schemas.openxmlformats.org/officeDocument/2006/relationships/image" Target="../media/image33.png"/><Relationship Id="rId7" Type="http://schemas.openxmlformats.org/officeDocument/2006/relationships/image" Target="../media/image27.png"/><Relationship Id="rId12" Type="http://schemas.openxmlformats.org/officeDocument/2006/relationships/customXml" Target="../ink/ink35.xml"/><Relationship Id="rId17" Type="http://schemas.openxmlformats.org/officeDocument/2006/relationships/image" Target="../media/image32.png"/><Relationship Id="rId25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6" Type="http://schemas.openxmlformats.org/officeDocument/2006/relationships/customXml" Target="../ink/ink37.xml"/><Relationship Id="rId20" Type="http://schemas.openxmlformats.org/officeDocument/2006/relationships/customXml" Target="../ink/ink3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2.xml"/><Relationship Id="rId11" Type="http://schemas.openxmlformats.org/officeDocument/2006/relationships/image" Target="../media/image29.png"/><Relationship Id="rId24" Type="http://schemas.openxmlformats.org/officeDocument/2006/relationships/customXml" Target="../ink/ink41.xml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23" Type="http://schemas.openxmlformats.org/officeDocument/2006/relationships/image" Target="../media/image34.png"/><Relationship Id="rId10" Type="http://schemas.openxmlformats.org/officeDocument/2006/relationships/customXml" Target="../ink/ink34.xml"/><Relationship Id="rId19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customXml" Target="../ink/ink36.xml"/><Relationship Id="rId22" Type="http://schemas.openxmlformats.org/officeDocument/2006/relationships/customXml" Target="../ink/ink40.xml"/><Relationship Id="rId27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0.png"/><Relationship Id="rId18" Type="http://schemas.openxmlformats.org/officeDocument/2006/relationships/customXml" Target="../ink/ink49.xml"/><Relationship Id="rId26" Type="http://schemas.openxmlformats.org/officeDocument/2006/relationships/customXml" Target="../ink/ink53.xml"/><Relationship Id="rId39" Type="http://schemas.openxmlformats.org/officeDocument/2006/relationships/image" Target="../media/image51.png"/><Relationship Id="rId21" Type="http://schemas.openxmlformats.org/officeDocument/2006/relationships/image" Target="../media/image37.png"/><Relationship Id="rId34" Type="http://schemas.openxmlformats.org/officeDocument/2006/relationships/customXml" Target="../ink/ink57.xml"/><Relationship Id="rId7" Type="http://schemas.openxmlformats.org/officeDocument/2006/relationships/image" Target="../media/image27.png"/><Relationship Id="rId12" Type="http://schemas.openxmlformats.org/officeDocument/2006/relationships/customXml" Target="../ink/ink46.xml"/><Relationship Id="rId17" Type="http://schemas.openxmlformats.org/officeDocument/2006/relationships/image" Target="../media/image32.png"/><Relationship Id="rId25" Type="http://schemas.openxmlformats.org/officeDocument/2006/relationships/image" Target="../media/image39.png"/><Relationship Id="rId33" Type="http://schemas.openxmlformats.org/officeDocument/2006/relationships/image" Target="../media/image49.png"/><Relationship Id="rId38" Type="http://schemas.openxmlformats.org/officeDocument/2006/relationships/customXml" Target="../ink/ink59.xml"/><Relationship Id="rId2" Type="http://schemas.openxmlformats.org/officeDocument/2006/relationships/notesSlide" Target="../notesSlides/notesSlide17.xml"/><Relationship Id="rId16" Type="http://schemas.openxmlformats.org/officeDocument/2006/relationships/customXml" Target="../ink/ink48.xml"/><Relationship Id="rId20" Type="http://schemas.openxmlformats.org/officeDocument/2006/relationships/customXml" Target="../ink/ink50.xml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3.xml"/><Relationship Id="rId11" Type="http://schemas.openxmlformats.org/officeDocument/2006/relationships/image" Target="../media/image29.png"/><Relationship Id="rId24" Type="http://schemas.openxmlformats.org/officeDocument/2006/relationships/customXml" Target="../ink/ink52.xml"/><Relationship Id="rId32" Type="http://schemas.openxmlformats.org/officeDocument/2006/relationships/customXml" Target="../ink/ink56.xml"/><Relationship Id="rId37" Type="http://schemas.openxmlformats.org/officeDocument/2006/relationships/image" Target="../media/image50.png"/><Relationship Id="rId5" Type="http://schemas.openxmlformats.org/officeDocument/2006/relationships/image" Target="../media/image25.png"/><Relationship Id="rId15" Type="http://schemas.openxmlformats.org/officeDocument/2006/relationships/image" Target="../media/image31.png"/><Relationship Id="rId23" Type="http://schemas.openxmlformats.org/officeDocument/2006/relationships/image" Target="../media/image38.png"/><Relationship Id="rId28" Type="http://schemas.openxmlformats.org/officeDocument/2006/relationships/customXml" Target="../ink/ink54.xml"/><Relationship Id="rId36" Type="http://schemas.openxmlformats.org/officeDocument/2006/relationships/customXml" Target="../ink/ink58.xml"/><Relationship Id="rId10" Type="http://schemas.openxmlformats.org/officeDocument/2006/relationships/customXml" Target="../ink/ink45.xml"/><Relationship Id="rId19" Type="http://schemas.openxmlformats.org/officeDocument/2006/relationships/image" Target="../media/image26.png"/><Relationship Id="rId31" Type="http://schemas.openxmlformats.org/officeDocument/2006/relationships/image" Target="../media/image48.png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customXml" Target="../ink/ink47.xml"/><Relationship Id="rId22" Type="http://schemas.openxmlformats.org/officeDocument/2006/relationships/customXml" Target="../ink/ink51.xml"/><Relationship Id="rId27" Type="http://schemas.openxmlformats.org/officeDocument/2006/relationships/image" Target="../media/image46.png"/><Relationship Id="rId30" Type="http://schemas.openxmlformats.org/officeDocument/2006/relationships/customXml" Target="../ink/ink55.xml"/><Relationship Id="rId35" Type="http://schemas.openxmlformats.org/officeDocument/2006/relationships/image" Target="../media/image23.png"/><Relationship Id="rId8" Type="http://schemas.openxmlformats.org/officeDocument/2006/relationships/customXml" Target="../ink/ink44.xml"/><Relationship Id="rId3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64.xml"/><Relationship Id="rId18" Type="http://schemas.openxmlformats.org/officeDocument/2006/relationships/image" Target="../media/image69.png"/><Relationship Id="rId26" Type="http://schemas.openxmlformats.org/officeDocument/2006/relationships/image" Target="../media/image73.png"/><Relationship Id="rId3" Type="http://schemas.openxmlformats.org/officeDocument/2006/relationships/image" Target="../media/image13.png"/><Relationship Id="rId21" Type="http://schemas.openxmlformats.org/officeDocument/2006/relationships/customXml" Target="../ink/ink68.xml"/><Relationship Id="rId7" Type="http://schemas.openxmlformats.org/officeDocument/2006/relationships/customXml" Target="../ink/ink61.xml"/><Relationship Id="rId12" Type="http://schemas.openxmlformats.org/officeDocument/2006/relationships/image" Target="../media/image66.png"/><Relationship Id="rId17" Type="http://schemas.openxmlformats.org/officeDocument/2006/relationships/customXml" Target="../ink/ink66.xml"/><Relationship Id="rId25" Type="http://schemas.openxmlformats.org/officeDocument/2006/relationships/customXml" Target="../ink/ink70.xml"/><Relationship Id="rId2" Type="http://schemas.openxmlformats.org/officeDocument/2006/relationships/notesSlide" Target="../notesSlides/notesSlide18.xml"/><Relationship Id="rId16" Type="http://schemas.openxmlformats.org/officeDocument/2006/relationships/image" Target="../media/image68.png"/><Relationship Id="rId20" Type="http://schemas.openxmlformats.org/officeDocument/2006/relationships/image" Target="../media/image70.png"/><Relationship Id="rId29" Type="http://schemas.openxmlformats.org/officeDocument/2006/relationships/customXml" Target="../ink/ink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11" Type="http://schemas.openxmlformats.org/officeDocument/2006/relationships/customXml" Target="../ink/ink63.xml"/><Relationship Id="rId24" Type="http://schemas.openxmlformats.org/officeDocument/2006/relationships/image" Target="../media/image72.png"/><Relationship Id="rId5" Type="http://schemas.openxmlformats.org/officeDocument/2006/relationships/customXml" Target="../ink/ink60.xml"/><Relationship Id="rId15" Type="http://schemas.openxmlformats.org/officeDocument/2006/relationships/customXml" Target="../ink/ink65.xml"/><Relationship Id="rId23" Type="http://schemas.openxmlformats.org/officeDocument/2006/relationships/customXml" Target="../ink/ink69.xml"/><Relationship Id="rId28" Type="http://schemas.openxmlformats.org/officeDocument/2006/relationships/image" Target="../media/image74.png"/><Relationship Id="rId10" Type="http://schemas.openxmlformats.org/officeDocument/2006/relationships/image" Target="../media/image65.png"/><Relationship Id="rId19" Type="http://schemas.openxmlformats.org/officeDocument/2006/relationships/customXml" Target="../ink/ink67.xml"/><Relationship Id="rId4" Type="http://schemas.openxmlformats.org/officeDocument/2006/relationships/image" Target="../media/image52.png"/><Relationship Id="rId9" Type="http://schemas.openxmlformats.org/officeDocument/2006/relationships/customXml" Target="../ink/ink62.xml"/><Relationship Id="rId14" Type="http://schemas.openxmlformats.org/officeDocument/2006/relationships/image" Target="../media/image67.png"/><Relationship Id="rId22" Type="http://schemas.openxmlformats.org/officeDocument/2006/relationships/image" Target="../media/image71.png"/><Relationship Id="rId27" Type="http://schemas.openxmlformats.org/officeDocument/2006/relationships/customXml" Target="../ink/ink71.xml"/><Relationship Id="rId30" Type="http://schemas.openxmlformats.org/officeDocument/2006/relationships/image" Target="../media/image75.png"/></Relationships>
</file>

<file path=ppt/slides/_rels/slide19.xml.rels><?xml version="1.0" encoding="UTF-8" standalone="yes"?>
<Relationships xmlns="http://schemas.openxmlformats.org/package/2006/relationships"><Relationship Id="rId13" Type="http://schemas.openxmlformats.org/officeDocument/2006/relationships/customXml" Target="../ink/ink77.xml"/><Relationship Id="rId18" Type="http://schemas.openxmlformats.org/officeDocument/2006/relationships/image" Target="../media/image79.png"/><Relationship Id="rId26" Type="http://schemas.openxmlformats.org/officeDocument/2006/relationships/image" Target="../media/image82.png"/><Relationship Id="rId3" Type="http://schemas.openxmlformats.org/officeDocument/2006/relationships/image" Target="../media/image13.png"/><Relationship Id="rId21" Type="http://schemas.openxmlformats.org/officeDocument/2006/relationships/customXml" Target="../ink/ink81.xml"/><Relationship Id="rId34" Type="http://schemas.openxmlformats.org/officeDocument/2006/relationships/customXml" Target="../ink/ink88.xml"/><Relationship Id="rId7" Type="http://schemas.openxmlformats.org/officeDocument/2006/relationships/customXml" Target="../ink/ink74.xml"/><Relationship Id="rId12" Type="http://schemas.openxmlformats.org/officeDocument/2006/relationships/image" Target="../media/image66.png"/><Relationship Id="rId17" Type="http://schemas.openxmlformats.org/officeDocument/2006/relationships/customXml" Target="../ink/ink79.xml"/><Relationship Id="rId25" Type="http://schemas.openxmlformats.org/officeDocument/2006/relationships/customXml" Target="../ink/ink83.xml"/><Relationship Id="rId33" Type="http://schemas.openxmlformats.org/officeDocument/2006/relationships/image" Target="../media/image83.png"/><Relationship Id="rId2" Type="http://schemas.openxmlformats.org/officeDocument/2006/relationships/notesSlide" Target="../notesSlides/notesSlide19.xml"/><Relationship Id="rId16" Type="http://schemas.openxmlformats.org/officeDocument/2006/relationships/image" Target="../media/image68.png"/><Relationship Id="rId20" Type="http://schemas.openxmlformats.org/officeDocument/2006/relationships/image" Target="../media/image80.png"/><Relationship Id="rId29" Type="http://schemas.openxmlformats.org/officeDocument/2006/relationships/customXml" Target="../ink/ink8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76.xml"/><Relationship Id="rId24" Type="http://schemas.openxmlformats.org/officeDocument/2006/relationships/image" Target="../media/image72.png"/><Relationship Id="rId32" Type="http://schemas.openxmlformats.org/officeDocument/2006/relationships/customXml" Target="../ink/ink87.xml"/><Relationship Id="rId5" Type="http://schemas.openxmlformats.org/officeDocument/2006/relationships/customXml" Target="../ink/ink73.xml"/><Relationship Id="rId15" Type="http://schemas.openxmlformats.org/officeDocument/2006/relationships/customXml" Target="../ink/ink78.xml"/><Relationship Id="rId23" Type="http://schemas.openxmlformats.org/officeDocument/2006/relationships/customXml" Target="../ink/ink82.xml"/><Relationship Id="rId28" Type="http://schemas.openxmlformats.org/officeDocument/2006/relationships/image" Target="../media/image74.png"/><Relationship Id="rId10" Type="http://schemas.openxmlformats.org/officeDocument/2006/relationships/image" Target="../media/image77.png"/><Relationship Id="rId19" Type="http://schemas.openxmlformats.org/officeDocument/2006/relationships/customXml" Target="../ink/ink80.xml"/><Relationship Id="rId31" Type="http://schemas.openxmlformats.org/officeDocument/2006/relationships/customXml" Target="../ink/ink86.xml"/><Relationship Id="rId4" Type="http://schemas.openxmlformats.org/officeDocument/2006/relationships/image" Target="../media/image52.png"/><Relationship Id="rId9" Type="http://schemas.openxmlformats.org/officeDocument/2006/relationships/customXml" Target="../ink/ink75.xml"/><Relationship Id="rId14" Type="http://schemas.openxmlformats.org/officeDocument/2006/relationships/image" Target="../media/image78.png"/><Relationship Id="rId22" Type="http://schemas.openxmlformats.org/officeDocument/2006/relationships/image" Target="../media/image81.png"/><Relationship Id="rId27" Type="http://schemas.openxmlformats.org/officeDocument/2006/relationships/customXml" Target="../ink/ink84.xml"/><Relationship Id="rId30" Type="http://schemas.openxmlformats.org/officeDocument/2006/relationships/image" Target="../media/image75.png"/><Relationship Id="rId35" Type="http://schemas.openxmlformats.org/officeDocument/2006/relationships/image" Target="../media/image84.png"/><Relationship Id="rId8" Type="http://schemas.openxmlformats.org/officeDocument/2006/relationships/image" Target="../media/image6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93.xml"/><Relationship Id="rId18" Type="http://schemas.openxmlformats.org/officeDocument/2006/relationships/image" Target="../media/image79.png"/><Relationship Id="rId26" Type="http://schemas.openxmlformats.org/officeDocument/2006/relationships/image" Target="../media/image82.png"/><Relationship Id="rId3" Type="http://schemas.openxmlformats.org/officeDocument/2006/relationships/image" Target="../media/image13.png"/><Relationship Id="rId21" Type="http://schemas.openxmlformats.org/officeDocument/2006/relationships/customXml" Target="../ink/ink97.xml"/><Relationship Id="rId7" Type="http://schemas.openxmlformats.org/officeDocument/2006/relationships/customXml" Target="../ink/ink90.xml"/><Relationship Id="rId12" Type="http://schemas.openxmlformats.org/officeDocument/2006/relationships/image" Target="../media/image66.png"/><Relationship Id="rId17" Type="http://schemas.openxmlformats.org/officeDocument/2006/relationships/customXml" Target="../ink/ink95.xml"/><Relationship Id="rId25" Type="http://schemas.openxmlformats.org/officeDocument/2006/relationships/customXml" Target="../ink/ink99.xml"/><Relationship Id="rId2" Type="http://schemas.openxmlformats.org/officeDocument/2006/relationships/notesSlide" Target="../notesSlides/notesSlide20.xml"/><Relationship Id="rId16" Type="http://schemas.openxmlformats.org/officeDocument/2006/relationships/image" Target="../media/image68.png"/><Relationship Id="rId20" Type="http://schemas.openxmlformats.org/officeDocument/2006/relationships/image" Target="../media/image80.png"/><Relationship Id="rId29" Type="http://schemas.openxmlformats.org/officeDocument/2006/relationships/customXml" Target="../ink/ink10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92.xml"/><Relationship Id="rId24" Type="http://schemas.openxmlformats.org/officeDocument/2006/relationships/image" Target="../media/image72.png"/><Relationship Id="rId5" Type="http://schemas.openxmlformats.org/officeDocument/2006/relationships/customXml" Target="../ink/ink89.xml"/><Relationship Id="rId15" Type="http://schemas.openxmlformats.org/officeDocument/2006/relationships/customXml" Target="../ink/ink94.xml"/><Relationship Id="rId23" Type="http://schemas.openxmlformats.org/officeDocument/2006/relationships/customXml" Target="../ink/ink98.xml"/><Relationship Id="rId28" Type="http://schemas.openxmlformats.org/officeDocument/2006/relationships/image" Target="../media/image74.png"/><Relationship Id="rId10" Type="http://schemas.openxmlformats.org/officeDocument/2006/relationships/image" Target="../media/image77.png"/><Relationship Id="rId19" Type="http://schemas.openxmlformats.org/officeDocument/2006/relationships/customXml" Target="../ink/ink96.xml"/><Relationship Id="rId4" Type="http://schemas.openxmlformats.org/officeDocument/2006/relationships/image" Target="../media/image52.png"/><Relationship Id="rId9" Type="http://schemas.openxmlformats.org/officeDocument/2006/relationships/customXml" Target="../ink/ink91.xml"/><Relationship Id="rId14" Type="http://schemas.openxmlformats.org/officeDocument/2006/relationships/image" Target="../media/image78.png"/><Relationship Id="rId22" Type="http://schemas.openxmlformats.org/officeDocument/2006/relationships/image" Target="../media/image81.png"/><Relationship Id="rId27" Type="http://schemas.openxmlformats.org/officeDocument/2006/relationships/customXml" Target="../ink/ink100.xml"/><Relationship Id="rId30" Type="http://schemas.openxmlformats.org/officeDocument/2006/relationships/image" Target="../media/image75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06.xml"/><Relationship Id="rId18" Type="http://schemas.openxmlformats.org/officeDocument/2006/relationships/image" Target="../media/image79.png"/><Relationship Id="rId26" Type="http://schemas.openxmlformats.org/officeDocument/2006/relationships/image" Target="../media/image82.png"/><Relationship Id="rId3" Type="http://schemas.openxmlformats.org/officeDocument/2006/relationships/image" Target="../media/image13.png"/><Relationship Id="rId21" Type="http://schemas.openxmlformats.org/officeDocument/2006/relationships/customXml" Target="../ink/ink110.xml"/><Relationship Id="rId7" Type="http://schemas.openxmlformats.org/officeDocument/2006/relationships/customXml" Target="../ink/ink103.xml"/><Relationship Id="rId12" Type="http://schemas.openxmlformats.org/officeDocument/2006/relationships/image" Target="../media/image66.png"/><Relationship Id="rId17" Type="http://schemas.openxmlformats.org/officeDocument/2006/relationships/customXml" Target="../ink/ink108.xml"/><Relationship Id="rId25" Type="http://schemas.openxmlformats.org/officeDocument/2006/relationships/customXml" Target="../ink/ink112.xml"/><Relationship Id="rId2" Type="http://schemas.openxmlformats.org/officeDocument/2006/relationships/notesSlide" Target="../notesSlides/notesSlide21.xml"/><Relationship Id="rId16" Type="http://schemas.openxmlformats.org/officeDocument/2006/relationships/image" Target="../media/image68.png"/><Relationship Id="rId20" Type="http://schemas.openxmlformats.org/officeDocument/2006/relationships/image" Target="../media/image80.png"/><Relationship Id="rId29" Type="http://schemas.openxmlformats.org/officeDocument/2006/relationships/customXml" Target="../ink/ink1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05.xml"/><Relationship Id="rId24" Type="http://schemas.openxmlformats.org/officeDocument/2006/relationships/image" Target="../media/image72.png"/><Relationship Id="rId5" Type="http://schemas.openxmlformats.org/officeDocument/2006/relationships/customXml" Target="../ink/ink102.xml"/><Relationship Id="rId15" Type="http://schemas.openxmlformats.org/officeDocument/2006/relationships/customXml" Target="../ink/ink107.xml"/><Relationship Id="rId23" Type="http://schemas.openxmlformats.org/officeDocument/2006/relationships/customXml" Target="../ink/ink111.xml"/><Relationship Id="rId28" Type="http://schemas.openxmlformats.org/officeDocument/2006/relationships/image" Target="../media/image74.png"/><Relationship Id="rId10" Type="http://schemas.openxmlformats.org/officeDocument/2006/relationships/image" Target="../media/image77.png"/><Relationship Id="rId19" Type="http://schemas.openxmlformats.org/officeDocument/2006/relationships/customXml" Target="../ink/ink109.xml"/><Relationship Id="rId4" Type="http://schemas.openxmlformats.org/officeDocument/2006/relationships/image" Target="../media/image52.png"/><Relationship Id="rId9" Type="http://schemas.openxmlformats.org/officeDocument/2006/relationships/customXml" Target="../ink/ink104.xml"/><Relationship Id="rId14" Type="http://schemas.openxmlformats.org/officeDocument/2006/relationships/image" Target="../media/image78.png"/><Relationship Id="rId22" Type="http://schemas.openxmlformats.org/officeDocument/2006/relationships/image" Target="../media/image81.png"/><Relationship Id="rId27" Type="http://schemas.openxmlformats.org/officeDocument/2006/relationships/customXml" Target="../ink/ink113.xml"/><Relationship Id="rId30" Type="http://schemas.openxmlformats.org/officeDocument/2006/relationships/image" Target="../media/image7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customXml" Target="../ink/ink119.xml"/><Relationship Id="rId18" Type="http://schemas.openxmlformats.org/officeDocument/2006/relationships/image" Target="../media/image79.png"/><Relationship Id="rId26" Type="http://schemas.openxmlformats.org/officeDocument/2006/relationships/image" Target="../media/image82.png"/><Relationship Id="rId3" Type="http://schemas.openxmlformats.org/officeDocument/2006/relationships/image" Target="../media/image13.png"/><Relationship Id="rId21" Type="http://schemas.openxmlformats.org/officeDocument/2006/relationships/customXml" Target="../ink/ink123.xml"/><Relationship Id="rId7" Type="http://schemas.openxmlformats.org/officeDocument/2006/relationships/customXml" Target="../ink/ink116.xml"/><Relationship Id="rId12" Type="http://schemas.openxmlformats.org/officeDocument/2006/relationships/image" Target="../media/image66.png"/><Relationship Id="rId17" Type="http://schemas.openxmlformats.org/officeDocument/2006/relationships/customXml" Target="../ink/ink121.xml"/><Relationship Id="rId25" Type="http://schemas.openxmlformats.org/officeDocument/2006/relationships/customXml" Target="../ink/ink125.xml"/><Relationship Id="rId2" Type="http://schemas.openxmlformats.org/officeDocument/2006/relationships/notesSlide" Target="../notesSlides/notesSlide22.xml"/><Relationship Id="rId16" Type="http://schemas.openxmlformats.org/officeDocument/2006/relationships/image" Target="../media/image68.png"/><Relationship Id="rId20" Type="http://schemas.openxmlformats.org/officeDocument/2006/relationships/image" Target="../media/image80.png"/><Relationship Id="rId29" Type="http://schemas.openxmlformats.org/officeDocument/2006/relationships/customXml" Target="../ink/ink1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customXml" Target="../ink/ink118.xml"/><Relationship Id="rId24" Type="http://schemas.openxmlformats.org/officeDocument/2006/relationships/image" Target="../media/image72.png"/><Relationship Id="rId5" Type="http://schemas.openxmlformats.org/officeDocument/2006/relationships/customXml" Target="../ink/ink115.xml"/><Relationship Id="rId15" Type="http://schemas.openxmlformats.org/officeDocument/2006/relationships/customXml" Target="../ink/ink120.xml"/><Relationship Id="rId23" Type="http://schemas.openxmlformats.org/officeDocument/2006/relationships/customXml" Target="../ink/ink124.xml"/><Relationship Id="rId28" Type="http://schemas.openxmlformats.org/officeDocument/2006/relationships/image" Target="../media/image74.png"/><Relationship Id="rId10" Type="http://schemas.openxmlformats.org/officeDocument/2006/relationships/image" Target="../media/image77.png"/><Relationship Id="rId19" Type="http://schemas.openxmlformats.org/officeDocument/2006/relationships/customXml" Target="../ink/ink122.xml"/><Relationship Id="rId4" Type="http://schemas.openxmlformats.org/officeDocument/2006/relationships/image" Target="../media/image52.png"/><Relationship Id="rId9" Type="http://schemas.openxmlformats.org/officeDocument/2006/relationships/customXml" Target="../ink/ink117.xml"/><Relationship Id="rId14" Type="http://schemas.openxmlformats.org/officeDocument/2006/relationships/image" Target="../media/image78.png"/><Relationship Id="rId22" Type="http://schemas.openxmlformats.org/officeDocument/2006/relationships/image" Target="../media/image81.png"/><Relationship Id="rId27" Type="http://schemas.openxmlformats.org/officeDocument/2006/relationships/customXml" Target="../ink/ink126.xml"/><Relationship Id="rId30" Type="http://schemas.openxmlformats.org/officeDocument/2006/relationships/image" Target="../media/image7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5.png"/><Relationship Id="rId3" Type="http://schemas.openxmlformats.org/officeDocument/2006/relationships/image" Target="../media/image52.png"/><Relationship Id="rId7" Type="http://schemas.openxmlformats.org/officeDocument/2006/relationships/customXml" Target="../ink/ink12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2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8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5" Type="http://schemas.openxmlformats.org/officeDocument/2006/relationships/image" Target="../media/image90.png"/><Relationship Id="rId4" Type="http://schemas.openxmlformats.org/officeDocument/2006/relationships/image" Target="../media/image8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png"/><Relationship Id="rId3" Type="http://schemas.openxmlformats.org/officeDocument/2006/relationships/image" Target="../media/image93.png"/><Relationship Id="rId7" Type="http://schemas.openxmlformats.org/officeDocument/2006/relationships/image" Target="../media/image97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6.png"/><Relationship Id="rId5" Type="http://schemas.openxmlformats.org/officeDocument/2006/relationships/image" Target="../media/image95.png"/><Relationship Id="rId4" Type="http://schemas.openxmlformats.org/officeDocument/2006/relationships/image" Target="../media/image9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13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12" Type="http://schemas.openxmlformats.org/officeDocument/2006/relationships/customXml" Target="../ink/ink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.xml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5" Type="http://schemas.openxmlformats.org/officeDocument/2006/relationships/image" Target="../media/image12.png"/><Relationship Id="rId10" Type="http://schemas.openxmlformats.org/officeDocument/2006/relationships/customXml" Target="../ink/ink3.xml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customXml" Target="../ink/ink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"/>
          <p:cNvSpPr txBox="1">
            <a:spLocks noGrp="1"/>
          </p:cNvSpPr>
          <p:nvPr>
            <p:ph type="subTitle" idx="1"/>
          </p:nvPr>
        </p:nvSpPr>
        <p:spPr>
          <a:xfrm>
            <a:off x="576072" y="4925777"/>
            <a:ext cx="11036808" cy="750644"/>
          </a:xfrm>
          <a:prstGeom prst="rect">
            <a:avLst/>
          </a:prstGeom>
          <a:solidFill>
            <a:srgbClr val="214F8F"/>
          </a:solidFill>
          <a:ln>
            <a:noFill/>
          </a:ln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000"/>
              <a:buNone/>
            </a:pPr>
            <a:r>
              <a:rPr lang="en-US" sz="4000" dirty="0">
                <a:solidFill>
                  <a:schemeClr val="lt1"/>
                </a:solidFill>
              </a:rPr>
              <a:t>System Verilog 2</a:t>
            </a:r>
            <a:endParaRPr dirty="0"/>
          </a:p>
        </p:txBody>
      </p:sp>
      <p:pic>
        <p:nvPicPr>
          <p:cNvPr id="104" name="Google Shape;104;p1" descr="logos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02275" y="20813"/>
            <a:ext cx="3768247" cy="221305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1"/>
          <p:cNvSpPr txBox="1">
            <a:spLocks noGrp="1"/>
          </p:cNvSpPr>
          <p:nvPr>
            <p:ph type="ctrTitle"/>
          </p:nvPr>
        </p:nvSpPr>
        <p:spPr>
          <a:xfrm>
            <a:off x="576072" y="1959781"/>
            <a:ext cx="11036808" cy="2358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lang="en-US"/>
              <a:t>Digital Design and Verification Training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3FF2D516-228C-494D-F2CE-7EE86105A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D2F33F3D-E267-C5FC-083B-A93EDAB306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2B80640-6619-0255-43B9-E696B96F97A8}"/>
              </a:ext>
            </a:extLst>
          </p:cNvPr>
          <p:cNvGrpSpPr/>
          <p:nvPr/>
        </p:nvGrpSpPr>
        <p:grpSpPr>
          <a:xfrm>
            <a:off x="3322854" y="2147018"/>
            <a:ext cx="5096586" cy="3562847"/>
            <a:chOff x="3547707" y="2104213"/>
            <a:chExt cx="5096586" cy="35628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B124FE4-8116-8702-0868-71F437F46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707" y="2104213"/>
              <a:ext cx="5096586" cy="35628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7419D71-58CC-249A-DF78-170355C7FA4F}"/>
                </a:ext>
              </a:extLst>
            </p:cNvPr>
            <p:cNvSpPr/>
            <p:nvPr/>
          </p:nvSpPr>
          <p:spPr>
            <a:xfrm>
              <a:off x="5486400" y="2827020"/>
              <a:ext cx="1124262" cy="21564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</p:spTree>
    <p:extLst>
      <p:ext uri="{BB962C8B-B14F-4D97-AF65-F5344CB8AC3E}">
        <p14:creationId xmlns:p14="http://schemas.microsoft.com/office/powerpoint/2010/main" val="39057355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BBE53A80-48C8-3F9E-3559-B78D24A0CD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56FAB11D-438D-2ACE-126D-10184E32D2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4B9F5B-F343-81FD-4820-D97C1AD7A5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6" y="2147398"/>
            <a:ext cx="5096586" cy="3562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951ACF0-79C0-191B-2344-99891B7285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98" y="1728240"/>
            <a:ext cx="5258534" cy="4401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184255B-704C-7C2E-99B2-6900FC53F137}"/>
              </a:ext>
            </a:extLst>
          </p:cNvPr>
          <p:cNvSpPr/>
          <p:nvPr/>
        </p:nvSpPr>
        <p:spPr>
          <a:xfrm>
            <a:off x="5840794" y="2473376"/>
            <a:ext cx="5235637" cy="3656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EFDA421-F3CC-177A-4BF5-548DAA334F65}"/>
              </a:ext>
            </a:extLst>
          </p:cNvPr>
          <p:cNvSpPr/>
          <p:nvPr/>
        </p:nvSpPr>
        <p:spPr>
          <a:xfrm>
            <a:off x="2476501" y="3013023"/>
            <a:ext cx="1085849" cy="1994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E7E8B-392F-6785-A323-ACE3F06DF926}"/>
              </a:ext>
            </a:extLst>
          </p:cNvPr>
          <p:cNvSpPr/>
          <p:nvPr/>
        </p:nvSpPr>
        <p:spPr>
          <a:xfrm>
            <a:off x="2457294" y="2851990"/>
            <a:ext cx="1124262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269A15-83CC-AA01-0124-3CE538550B82}"/>
              </a:ext>
            </a:extLst>
          </p:cNvPr>
          <p:cNvSpPr/>
          <p:nvPr/>
        </p:nvSpPr>
        <p:spPr>
          <a:xfrm>
            <a:off x="3600763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00FAD1-C0BB-CF9F-4473-954E66DE8BBA}"/>
              </a:ext>
            </a:extLst>
          </p:cNvPr>
          <p:cNvSpPr/>
          <p:nvPr/>
        </p:nvSpPr>
        <p:spPr>
          <a:xfrm>
            <a:off x="428288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8DB883-702D-4EC9-45DA-B02491E90C7C}"/>
              </a:ext>
            </a:extLst>
          </p:cNvPr>
          <p:cNvSpPr/>
          <p:nvPr/>
        </p:nvSpPr>
        <p:spPr>
          <a:xfrm>
            <a:off x="2057369" y="2049785"/>
            <a:ext cx="2009799" cy="682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80E6EC8-DCE5-7B73-EDF7-9D4D2CA8F836}"/>
              </a:ext>
            </a:extLst>
          </p:cNvPr>
          <p:cNvSpPr/>
          <p:nvPr/>
        </p:nvSpPr>
        <p:spPr>
          <a:xfrm>
            <a:off x="2014525" y="5120444"/>
            <a:ext cx="2009799" cy="117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4652231-3A91-5C5D-988A-BEFAD313B9F4}"/>
                  </a:ext>
                </a:extLst>
              </p14:cNvPr>
              <p14:cNvContentPartPr/>
              <p14:nvPr/>
            </p14:nvContentPartPr>
            <p14:xfrm>
              <a:off x="6100684" y="1993208"/>
              <a:ext cx="1483200" cy="30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4652231-3A91-5C5D-988A-BEFAD313B9F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2684" y="1957208"/>
                <a:ext cx="1518840" cy="10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4436C391-5D0D-D1BB-58FF-07627E416D75}"/>
                  </a:ext>
                </a:extLst>
              </p14:cNvPr>
              <p14:cNvContentPartPr/>
              <p14:nvPr/>
            </p14:nvContentPartPr>
            <p14:xfrm>
              <a:off x="6100684" y="2142608"/>
              <a:ext cx="1663560" cy="1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4436C391-5D0D-D1BB-58FF-07627E416D7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2684" y="2106608"/>
                <a:ext cx="16992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442443A7-A0C3-5BB3-EE75-491BF6F9601A}"/>
                  </a:ext>
                </a:extLst>
              </p14:cNvPr>
              <p14:cNvContentPartPr/>
              <p14:nvPr/>
            </p14:nvContentPartPr>
            <p14:xfrm>
              <a:off x="3252724" y="2786648"/>
              <a:ext cx="68400" cy="4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442443A7-A0C3-5BB3-EE75-491BF6F9601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4724" y="2751008"/>
                <a:ext cx="104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97E66A9-7F04-E5C8-D1DC-DB7C11AE0D41}"/>
                  </a:ext>
                </a:extLst>
              </p14:cNvPr>
              <p14:cNvContentPartPr/>
              <p14:nvPr/>
            </p14:nvContentPartPr>
            <p14:xfrm>
              <a:off x="3378004" y="2758208"/>
              <a:ext cx="52560" cy="1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97E66A9-7F04-E5C8-D1DC-DB7C11AE0D4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60364" y="2722208"/>
                <a:ext cx="88200" cy="83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6625048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9E0650D-47FB-7ED8-733F-838E5CAEA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2A70B046-6BCA-929B-725D-4523103BFE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B86246-336C-EA5A-DDF1-D4D57AC0AF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6" y="2147398"/>
            <a:ext cx="5096586" cy="3562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5AACBF3-FC52-3C2F-3BE5-EB7C279DA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98" y="1728240"/>
            <a:ext cx="5258534" cy="4401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AC05C4D-8706-2124-6826-FF8CD0737A21}"/>
              </a:ext>
            </a:extLst>
          </p:cNvPr>
          <p:cNvSpPr/>
          <p:nvPr/>
        </p:nvSpPr>
        <p:spPr>
          <a:xfrm>
            <a:off x="5840794" y="3683416"/>
            <a:ext cx="5235637" cy="24459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B85DED-26C4-2CA5-932D-CCFCDBFC3C7A}"/>
              </a:ext>
            </a:extLst>
          </p:cNvPr>
          <p:cNvSpPr/>
          <p:nvPr/>
        </p:nvSpPr>
        <p:spPr>
          <a:xfrm>
            <a:off x="2476501" y="3013023"/>
            <a:ext cx="1085849" cy="1994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33D3654-12F7-F7E4-1343-D23C59ACF52E}"/>
              </a:ext>
            </a:extLst>
          </p:cNvPr>
          <p:cNvSpPr/>
          <p:nvPr/>
        </p:nvSpPr>
        <p:spPr>
          <a:xfrm>
            <a:off x="2457294" y="2851990"/>
            <a:ext cx="1124262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E3EBB8-9CF9-5FE6-7BE7-3936726A9111}"/>
              </a:ext>
            </a:extLst>
          </p:cNvPr>
          <p:cNvSpPr/>
          <p:nvPr/>
        </p:nvSpPr>
        <p:spPr>
          <a:xfrm>
            <a:off x="3600763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E877B5E-C43F-C03C-90C9-5ADD7132BF96}"/>
              </a:ext>
            </a:extLst>
          </p:cNvPr>
          <p:cNvSpPr/>
          <p:nvPr/>
        </p:nvSpPr>
        <p:spPr>
          <a:xfrm>
            <a:off x="428288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5FDC91-A466-6669-2075-F05D414E51B3}"/>
              </a:ext>
            </a:extLst>
          </p:cNvPr>
          <p:cNvSpPr/>
          <p:nvPr/>
        </p:nvSpPr>
        <p:spPr>
          <a:xfrm>
            <a:off x="2057369" y="2049785"/>
            <a:ext cx="2009799" cy="682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D612CE8-04CE-E9B5-6F27-452A2AE85C0F}"/>
              </a:ext>
            </a:extLst>
          </p:cNvPr>
          <p:cNvSpPr/>
          <p:nvPr/>
        </p:nvSpPr>
        <p:spPr>
          <a:xfrm>
            <a:off x="2014525" y="5120444"/>
            <a:ext cx="2009799" cy="117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4D162A7-F7B5-C83C-363A-1C6669BF0C70}"/>
                  </a:ext>
                </a:extLst>
              </p14:cNvPr>
              <p14:cNvContentPartPr/>
              <p14:nvPr/>
            </p14:nvContentPartPr>
            <p14:xfrm>
              <a:off x="6100684" y="1993208"/>
              <a:ext cx="1483200" cy="30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4D162A7-F7B5-C83C-363A-1C6669BF0C7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2684" y="1957622"/>
                <a:ext cx="1518840" cy="101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A3287EC6-7C73-1FC4-3440-EE54C7375745}"/>
                  </a:ext>
                </a:extLst>
              </p14:cNvPr>
              <p14:cNvContentPartPr/>
              <p14:nvPr/>
            </p14:nvContentPartPr>
            <p14:xfrm>
              <a:off x="6100684" y="2142608"/>
              <a:ext cx="1663560" cy="1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A3287EC6-7C73-1FC4-3440-EE54C7375745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2684" y="2107343"/>
                <a:ext cx="1699200" cy="8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34CFE8FA-D016-D2F9-692C-9236A05E002C}"/>
                  </a:ext>
                </a:extLst>
              </p14:cNvPr>
              <p14:cNvContentPartPr/>
              <p14:nvPr/>
            </p14:nvContentPartPr>
            <p14:xfrm>
              <a:off x="3252724" y="2786648"/>
              <a:ext cx="68400" cy="4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34CFE8FA-D016-D2F9-692C-9236A05E002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4724" y="2750648"/>
                <a:ext cx="104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2252ACC-A42E-B5D9-803C-2CF6B671D2C1}"/>
                  </a:ext>
                </a:extLst>
              </p14:cNvPr>
              <p14:cNvContentPartPr/>
              <p14:nvPr/>
            </p14:nvContentPartPr>
            <p14:xfrm>
              <a:off x="3378004" y="2758208"/>
              <a:ext cx="52560" cy="1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2252ACC-A42E-B5D9-803C-2CF6B671D2C1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59880" y="2722208"/>
                <a:ext cx="88446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C32FC8D-9928-677F-35E9-76FA7F94CCA1}"/>
                  </a:ext>
                </a:extLst>
              </p14:cNvPr>
              <p14:cNvContentPartPr/>
              <p14:nvPr/>
            </p14:nvContentPartPr>
            <p14:xfrm>
              <a:off x="8559124" y="338748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C32FC8D-9928-677F-35E9-76FA7F94CCA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41124" y="335184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83870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FE12D35-7F85-3F96-900D-2BD290F76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3BA087F0-C66D-7C0E-64FD-BD92644CA0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F0EC58-07C7-085D-F88C-5C8B4058F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6" y="2147398"/>
            <a:ext cx="5096586" cy="3562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DFB38B6-0C2A-DA9D-996E-5B1B99621D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98" y="1728240"/>
            <a:ext cx="5258534" cy="4401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9B3A57D-57E7-F9C9-3B8F-027AE91F76AE}"/>
              </a:ext>
            </a:extLst>
          </p:cNvPr>
          <p:cNvSpPr/>
          <p:nvPr/>
        </p:nvSpPr>
        <p:spPr>
          <a:xfrm>
            <a:off x="5840794" y="4833833"/>
            <a:ext cx="5235637" cy="129557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81AB46-24C2-7C91-CD2A-4C499E10A5A1}"/>
              </a:ext>
            </a:extLst>
          </p:cNvPr>
          <p:cNvSpPr/>
          <p:nvPr/>
        </p:nvSpPr>
        <p:spPr>
          <a:xfrm>
            <a:off x="3252724" y="3013023"/>
            <a:ext cx="309626" cy="1994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363D99F-B1E0-AD22-C507-4287066CEC80}"/>
              </a:ext>
            </a:extLst>
          </p:cNvPr>
          <p:cNvSpPr/>
          <p:nvPr/>
        </p:nvSpPr>
        <p:spPr>
          <a:xfrm>
            <a:off x="2460984" y="2851990"/>
            <a:ext cx="1120572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FD814A-DCE6-D03B-0E37-4D9C71D3E9F8}"/>
              </a:ext>
            </a:extLst>
          </p:cNvPr>
          <p:cNvSpPr/>
          <p:nvPr/>
        </p:nvSpPr>
        <p:spPr>
          <a:xfrm>
            <a:off x="3600763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764463E-2CF5-CE40-B91B-F7309580E67C}"/>
              </a:ext>
            </a:extLst>
          </p:cNvPr>
          <p:cNvSpPr/>
          <p:nvPr/>
        </p:nvSpPr>
        <p:spPr>
          <a:xfrm>
            <a:off x="428288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6E2B43-E86D-5E22-0750-E40C814126CD}"/>
              </a:ext>
            </a:extLst>
          </p:cNvPr>
          <p:cNvSpPr/>
          <p:nvPr/>
        </p:nvSpPr>
        <p:spPr>
          <a:xfrm>
            <a:off x="2057369" y="2049785"/>
            <a:ext cx="2009799" cy="682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C14077-F3D6-26AD-7288-755948E931DB}"/>
              </a:ext>
            </a:extLst>
          </p:cNvPr>
          <p:cNvSpPr/>
          <p:nvPr/>
        </p:nvSpPr>
        <p:spPr>
          <a:xfrm>
            <a:off x="2014525" y="5120444"/>
            <a:ext cx="2009799" cy="117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9B0F8A-3FB8-951A-8154-2E2DEF4ED929}"/>
                  </a:ext>
                </a:extLst>
              </p14:cNvPr>
              <p14:cNvContentPartPr/>
              <p14:nvPr/>
            </p14:nvContentPartPr>
            <p14:xfrm>
              <a:off x="6100684" y="1993208"/>
              <a:ext cx="1483200" cy="30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9B0F8A-3FB8-951A-8154-2E2DEF4ED92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2684" y="1957622"/>
                <a:ext cx="1518840" cy="101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3EBB41-54F8-5043-863B-62CD27C58BD4}"/>
                  </a:ext>
                </a:extLst>
              </p14:cNvPr>
              <p14:cNvContentPartPr/>
              <p14:nvPr/>
            </p14:nvContentPartPr>
            <p14:xfrm>
              <a:off x="6100684" y="2142608"/>
              <a:ext cx="1663560" cy="1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3EBB41-54F8-5043-863B-62CD27C58BD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2684" y="2107343"/>
                <a:ext cx="1699200" cy="8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3F5CA14-5C2D-6011-2E9B-5A0BD187300E}"/>
                  </a:ext>
                </a:extLst>
              </p14:cNvPr>
              <p14:cNvContentPartPr/>
              <p14:nvPr/>
            </p14:nvContentPartPr>
            <p14:xfrm>
              <a:off x="3252724" y="2786648"/>
              <a:ext cx="68400" cy="4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3F5CA14-5C2D-6011-2E9B-5A0BD187300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4724" y="2750648"/>
                <a:ext cx="104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65474A9A-1B80-9EFA-877D-B3ED4A16424E}"/>
                  </a:ext>
                </a:extLst>
              </p14:cNvPr>
              <p14:cNvContentPartPr/>
              <p14:nvPr/>
            </p14:nvContentPartPr>
            <p14:xfrm>
              <a:off x="3378004" y="2758208"/>
              <a:ext cx="52560" cy="1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65474A9A-1B80-9EFA-877D-B3ED4A16424E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59880" y="2722208"/>
                <a:ext cx="88446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598CC10-D2CC-EEBC-92A7-C4887205A215}"/>
                  </a:ext>
                </a:extLst>
              </p14:cNvPr>
              <p14:cNvContentPartPr/>
              <p14:nvPr/>
            </p14:nvContentPartPr>
            <p14:xfrm>
              <a:off x="8559124" y="338748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598CC10-D2CC-EEBC-92A7-C4887205A215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41124" y="335148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3849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75F0113-3A2E-5205-4BF2-A55F85F7A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DF268B35-8A7B-E067-AE1B-0D97FE5140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6730890-F7AB-F912-0D42-17DEF99C7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976" y="2147398"/>
            <a:ext cx="5096586" cy="35628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F3C3CFB-C17F-9624-C05E-C804878D83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898" y="1728240"/>
            <a:ext cx="5258534" cy="440116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993574A-5299-0424-73FF-381A0AAA39FD}"/>
              </a:ext>
            </a:extLst>
          </p:cNvPr>
          <p:cNvSpPr/>
          <p:nvPr/>
        </p:nvSpPr>
        <p:spPr>
          <a:xfrm>
            <a:off x="2460984" y="2851990"/>
            <a:ext cx="1139778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13F7E9-A992-54AD-87AF-6DFE1A06F9DC}"/>
              </a:ext>
            </a:extLst>
          </p:cNvPr>
          <p:cNvSpPr/>
          <p:nvPr/>
        </p:nvSpPr>
        <p:spPr>
          <a:xfrm>
            <a:off x="3600763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E0F0CE-1DC8-7CDA-C47F-2025184FF860}"/>
              </a:ext>
            </a:extLst>
          </p:cNvPr>
          <p:cNvSpPr/>
          <p:nvPr/>
        </p:nvSpPr>
        <p:spPr>
          <a:xfrm>
            <a:off x="428288" y="1908196"/>
            <a:ext cx="2009799" cy="44011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70957E-0C85-ED87-2360-7FF0978DCBBF}"/>
              </a:ext>
            </a:extLst>
          </p:cNvPr>
          <p:cNvSpPr/>
          <p:nvPr/>
        </p:nvSpPr>
        <p:spPr>
          <a:xfrm>
            <a:off x="2057369" y="2049785"/>
            <a:ext cx="2009799" cy="68260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C017D8F-4CF3-12F8-8E4C-E8531B0AE8D1}"/>
              </a:ext>
            </a:extLst>
          </p:cNvPr>
          <p:cNvSpPr/>
          <p:nvPr/>
        </p:nvSpPr>
        <p:spPr>
          <a:xfrm>
            <a:off x="2014525" y="5120444"/>
            <a:ext cx="2009799" cy="11796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D02C976-FB04-B5A5-D881-7D0A6F6A0B08}"/>
                  </a:ext>
                </a:extLst>
              </p14:cNvPr>
              <p14:cNvContentPartPr/>
              <p14:nvPr/>
            </p14:nvContentPartPr>
            <p14:xfrm>
              <a:off x="6100684" y="1993208"/>
              <a:ext cx="1483200" cy="3096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D02C976-FB04-B5A5-D881-7D0A6F6A0B0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082684" y="1957622"/>
                <a:ext cx="1518840" cy="1017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BBCEADA-5C58-F59B-D873-31F15E614084}"/>
                  </a:ext>
                </a:extLst>
              </p14:cNvPr>
              <p14:cNvContentPartPr/>
              <p14:nvPr/>
            </p14:nvContentPartPr>
            <p14:xfrm>
              <a:off x="6100684" y="2142608"/>
              <a:ext cx="1663560" cy="17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BBCEADA-5C58-F59B-D873-31F15E61408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82684" y="2107343"/>
                <a:ext cx="1699200" cy="874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8B144B8-2442-03AC-407A-DDFBA337BF22}"/>
                  </a:ext>
                </a:extLst>
              </p14:cNvPr>
              <p14:cNvContentPartPr/>
              <p14:nvPr/>
            </p14:nvContentPartPr>
            <p14:xfrm>
              <a:off x="3252724" y="2786648"/>
              <a:ext cx="68400" cy="4644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8B144B8-2442-03AC-407A-DDFBA337BF2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234724" y="2750648"/>
                <a:ext cx="10404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15C65E31-1E0D-1875-41FD-D79E776B92D3}"/>
                  </a:ext>
                </a:extLst>
              </p14:cNvPr>
              <p14:cNvContentPartPr/>
              <p14:nvPr/>
            </p14:nvContentPartPr>
            <p14:xfrm>
              <a:off x="3378004" y="2758208"/>
              <a:ext cx="52560" cy="118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15C65E31-1E0D-1875-41FD-D79E776B92D3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3359880" y="2722208"/>
                <a:ext cx="88446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D2F22C5-8559-7F6F-F413-4E83EF60E7EB}"/>
                  </a:ext>
                </a:extLst>
              </p14:cNvPr>
              <p14:cNvContentPartPr/>
              <p14:nvPr/>
            </p14:nvContentPartPr>
            <p14:xfrm>
              <a:off x="8559124" y="3387488"/>
              <a:ext cx="36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D2F22C5-8559-7F6F-F413-4E83EF60E7E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541124" y="3351488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649585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6541EDE-9D6F-B96C-916C-2DA826CEE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74260861-0F02-6CAA-4D5D-2415262F7D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C56DEF-F0E0-C18B-43D7-F80B5C0A3D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4" y="1987911"/>
            <a:ext cx="5096586" cy="3562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58883ED-C5F7-30AE-510D-F5B2A857803D}"/>
              </a:ext>
            </a:extLst>
          </p:cNvPr>
          <p:cNvSpPr/>
          <p:nvPr/>
        </p:nvSpPr>
        <p:spPr>
          <a:xfrm>
            <a:off x="2261937" y="2710718"/>
            <a:ext cx="1124262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DBABD1-50CB-085C-4719-A6811D1E3B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60" y="1988471"/>
            <a:ext cx="5201376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2164481-7558-00FC-77F2-1E0B4FBC63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460" y="4258102"/>
            <a:ext cx="5201376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4B96139-85CD-54BA-952E-773C8B6C0B3F}"/>
                  </a:ext>
                </a:extLst>
              </p14:cNvPr>
              <p14:cNvContentPartPr/>
              <p14:nvPr/>
            </p14:nvContentPartPr>
            <p14:xfrm>
              <a:off x="5983408" y="2614061"/>
              <a:ext cx="2045160" cy="172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4B96139-85CD-54BA-952E-773C8B6C0B3F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5408" y="2578061"/>
                <a:ext cx="2080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28E2E42-B77A-55FB-D53D-61BA8E3C7339}"/>
                  </a:ext>
                </a:extLst>
              </p14:cNvPr>
              <p14:cNvContentPartPr/>
              <p14:nvPr/>
            </p14:nvContentPartPr>
            <p14:xfrm>
              <a:off x="5999968" y="2822141"/>
              <a:ext cx="1972800" cy="334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28E2E42-B77A-55FB-D53D-61BA8E3C7339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968" y="2786141"/>
                <a:ext cx="20084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A0FDA701-A7EC-F277-7EF5-387A7FCF7BBF}"/>
                  </a:ext>
                </a:extLst>
              </p14:cNvPr>
              <p14:cNvContentPartPr/>
              <p14:nvPr/>
            </p14:nvContentPartPr>
            <p14:xfrm>
              <a:off x="6015448" y="2998541"/>
              <a:ext cx="2116080" cy="18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A0FDA701-A7EC-F277-7EF5-387A7FCF7BB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7445" y="2962541"/>
                <a:ext cx="2151726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95FCFFE-B95B-875C-C2FB-71C2A78D5EDC}"/>
                  </a:ext>
                </a:extLst>
              </p14:cNvPr>
              <p14:cNvContentPartPr/>
              <p14:nvPr/>
            </p14:nvContentPartPr>
            <p14:xfrm>
              <a:off x="6031288" y="3143981"/>
              <a:ext cx="2020320" cy="3384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95FCFFE-B95B-875C-C2FB-71C2A78D5EDC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3285" y="3107981"/>
                <a:ext cx="2055966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BDB606A-1325-1D6B-F4BF-4C1AD9B36492}"/>
                  </a:ext>
                </a:extLst>
              </p14:cNvPr>
              <p14:cNvContentPartPr/>
              <p14:nvPr/>
            </p14:nvContentPartPr>
            <p14:xfrm>
              <a:off x="5999968" y="2196461"/>
              <a:ext cx="2309400" cy="33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BDB606A-1325-1D6B-F4BF-4C1AD9B3649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1971" y="2160844"/>
                <a:ext cx="2345034" cy="10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5A33211-2506-EC70-2F4A-045000ED8EF4}"/>
                  </a:ext>
                </a:extLst>
              </p14:cNvPr>
              <p14:cNvContentPartPr/>
              <p14:nvPr/>
            </p14:nvContentPartPr>
            <p14:xfrm>
              <a:off x="6192208" y="2229581"/>
              <a:ext cx="2119680" cy="7884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5A33211-2506-EC70-2F4A-045000ED8EF4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4208" y="2193581"/>
                <a:ext cx="215532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5A55CBC4-B2DB-4E62-41B6-75FAA00B9744}"/>
              </a:ext>
            </a:extLst>
          </p:cNvPr>
          <p:cNvSpPr/>
          <p:nvPr/>
        </p:nvSpPr>
        <p:spPr>
          <a:xfrm>
            <a:off x="5837460" y="2364941"/>
            <a:ext cx="5201375" cy="14240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114C54-836C-2D2F-B49F-FF178AE377AC}"/>
              </a:ext>
            </a:extLst>
          </p:cNvPr>
          <p:cNvSpPr/>
          <p:nvPr/>
        </p:nvSpPr>
        <p:spPr>
          <a:xfrm>
            <a:off x="5837459" y="4116680"/>
            <a:ext cx="5201375" cy="2027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332DD01-5862-FF13-612B-A1A7C4CF31C1}"/>
              </a:ext>
            </a:extLst>
          </p:cNvPr>
          <p:cNvSpPr/>
          <p:nvPr/>
        </p:nvSpPr>
        <p:spPr>
          <a:xfrm>
            <a:off x="2261937" y="2029134"/>
            <a:ext cx="3286653" cy="356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708761-2377-C988-7EE8-73744A336157}"/>
              </a:ext>
            </a:extLst>
          </p:cNvPr>
          <p:cNvSpPr/>
          <p:nvPr/>
        </p:nvSpPr>
        <p:spPr>
          <a:xfrm>
            <a:off x="2133177" y="2206542"/>
            <a:ext cx="235269" cy="791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311F2CF-C9CC-93AA-AD3D-7F9F0992F3E6}"/>
              </a:ext>
            </a:extLst>
          </p:cNvPr>
          <p:cNvSpPr/>
          <p:nvPr/>
        </p:nvSpPr>
        <p:spPr>
          <a:xfrm>
            <a:off x="2092302" y="4867177"/>
            <a:ext cx="169633" cy="6007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8DCD91CF-5C3A-D8F1-24F4-ACB7B8D01E0F}"/>
                  </a:ext>
                </a:extLst>
              </p14:cNvPr>
              <p14:cNvContentPartPr/>
              <p14:nvPr/>
            </p14:nvContentPartPr>
            <p14:xfrm>
              <a:off x="2218444" y="3057728"/>
              <a:ext cx="720" cy="162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8DCD91CF-5C3A-D8F1-24F4-ACB7B8D01E0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2444" y="3021728"/>
                <a:ext cx="72000" cy="169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357580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716A3FFB-CC11-2575-6371-1750A96E0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8CB19DDF-ACDB-3E09-8AD0-96537C3263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2677F-C247-2A7F-22D9-AAC2AC300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4" y="1987911"/>
            <a:ext cx="5096586" cy="3562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A77FDA-2D70-9D91-8C03-4D3B6DBBA041}"/>
              </a:ext>
            </a:extLst>
          </p:cNvPr>
          <p:cNvSpPr/>
          <p:nvPr/>
        </p:nvSpPr>
        <p:spPr>
          <a:xfrm>
            <a:off x="2298585" y="2710718"/>
            <a:ext cx="1124262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64CADA-DD7A-1A15-8385-B5120A5FD4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60" y="1988471"/>
            <a:ext cx="5201376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D4A088-4B4F-2A9C-276E-F509CBACDA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460" y="4258102"/>
            <a:ext cx="5201376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16C2905-A988-50C1-7ADA-D2CF7A5CEB73}"/>
                  </a:ext>
                </a:extLst>
              </p14:cNvPr>
              <p14:cNvContentPartPr/>
              <p14:nvPr/>
            </p14:nvContentPartPr>
            <p14:xfrm>
              <a:off x="5983408" y="2614061"/>
              <a:ext cx="2045160" cy="1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16C2905-A988-50C1-7ADA-D2CF7A5CEB7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5408" y="2578061"/>
                <a:ext cx="2080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945BD53-AE9B-25CB-0A31-FE3020DF1ED6}"/>
                  </a:ext>
                </a:extLst>
              </p14:cNvPr>
              <p14:cNvContentPartPr/>
              <p14:nvPr/>
            </p14:nvContentPartPr>
            <p14:xfrm>
              <a:off x="5999968" y="2822141"/>
              <a:ext cx="1972800" cy="3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945BD53-AE9B-25CB-0A31-FE3020DF1E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968" y="2786141"/>
                <a:ext cx="20084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C6E2A835-00FF-F32B-55D3-8983BA994017}"/>
                  </a:ext>
                </a:extLst>
              </p14:cNvPr>
              <p14:cNvContentPartPr/>
              <p14:nvPr/>
            </p14:nvContentPartPr>
            <p14:xfrm>
              <a:off x="6015448" y="2998541"/>
              <a:ext cx="2116080" cy="1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C6E2A835-00FF-F32B-55D3-8983BA99401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7445" y="2962541"/>
                <a:ext cx="2151726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BAA5F80C-65C9-3035-F54F-2393547AC401}"/>
                  </a:ext>
                </a:extLst>
              </p14:cNvPr>
              <p14:cNvContentPartPr/>
              <p14:nvPr/>
            </p14:nvContentPartPr>
            <p14:xfrm>
              <a:off x="6031288" y="3143981"/>
              <a:ext cx="2020320" cy="3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BAA5F80C-65C9-3035-F54F-2393547AC401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3285" y="3107981"/>
                <a:ext cx="2055966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30525833-260F-119F-CB80-B6AB44BC045A}"/>
                  </a:ext>
                </a:extLst>
              </p14:cNvPr>
              <p14:cNvContentPartPr/>
              <p14:nvPr/>
            </p14:nvContentPartPr>
            <p14:xfrm>
              <a:off x="5999968" y="2196461"/>
              <a:ext cx="2309400" cy="3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30525833-260F-119F-CB80-B6AB44BC04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1971" y="2160844"/>
                <a:ext cx="2345034" cy="10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67EBC7D1-5C27-575E-A702-F9F3D842C743}"/>
                  </a:ext>
                </a:extLst>
              </p14:cNvPr>
              <p14:cNvContentPartPr/>
              <p14:nvPr/>
            </p14:nvContentPartPr>
            <p14:xfrm>
              <a:off x="6192208" y="2229581"/>
              <a:ext cx="2119680" cy="78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67EBC7D1-5C27-575E-A702-F9F3D842C743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4208" y="2193581"/>
                <a:ext cx="215532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5AACB2A6-77B6-62AD-A027-601C035FE76C}"/>
              </a:ext>
            </a:extLst>
          </p:cNvPr>
          <p:cNvSpPr/>
          <p:nvPr/>
        </p:nvSpPr>
        <p:spPr>
          <a:xfrm>
            <a:off x="5837459" y="4116680"/>
            <a:ext cx="5201375" cy="202744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6082A8-BF2D-6922-3CE5-BA5B22151B68}"/>
              </a:ext>
            </a:extLst>
          </p:cNvPr>
          <p:cNvSpPr/>
          <p:nvPr/>
        </p:nvSpPr>
        <p:spPr>
          <a:xfrm>
            <a:off x="2275377" y="2029134"/>
            <a:ext cx="3288453" cy="356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953978B-A14E-EA8F-42CE-0FBA02CB6CEA}"/>
                  </a:ext>
                </a:extLst>
              </p14:cNvPr>
              <p14:cNvContentPartPr/>
              <p14:nvPr/>
            </p14:nvContentPartPr>
            <p14:xfrm>
              <a:off x="2218444" y="3057728"/>
              <a:ext cx="720" cy="162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953978B-A14E-EA8F-42CE-0FBA02CB6CEA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2444" y="3021728"/>
                <a:ext cx="72000" cy="16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FDD7818C-0868-E879-6FDF-2B79C844C734}"/>
                  </a:ext>
                </a:extLst>
              </p14:cNvPr>
              <p14:cNvContentPartPr/>
              <p14:nvPr/>
            </p14:nvContentPartPr>
            <p14:xfrm>
              <a:off x="2147994" y="2247497"/>
              <a:ext cx="93240" cy="6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FDD7818C-0868-E879-6FDF-2B79C844C734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30354" y="2211857"/>
                <a:ext cx="128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B4CEA67A-A509-6829-597F-624DDE0367B6}"/>
                  </a:ext>
                </a:extLst>
              </p14:cNvPr>
              <p14:cNvContentPartPr/>
              <p14:nvPr/>
            </p14:nvContentPartPr>
            <p14:xfrm>
              <a:off x="2201274" y="2525417"/>
              <a:ext cx="67320" cy="2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B4CEA67A-A509-6829-597F-624DDE0367B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83634" y="2489777"/>
                <a:ext cx="102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78A07DC-D919-7EED-07AF-1CE58996F3EF}"/>
                  </a:ext>
                </a:extLst>
              </p14:cNvPr>
              <p14:cNvContentPartPr/>
              <p14:nvPr/>
            </p14:nvContentPartPr>
            <p14:xfrm>
              <a:off x="2150514" y="5049737"/>
              <a:ext cx="132120" cy="74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78A07DC-D919-7EED-07AF-1CE58996F3EF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2514" y="5013737"/>
                <a:ext cx="16776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D3FD12A-4126-91A3-D05F-1BEA12692816}"/>
                  </a:ext>
                </a:extLst>
              </p14:cNvPr>
              <p14:cNvContentPartPr/>
              <p14:nvPr/>
            </p14:nvContentPartPr>
            <p14:xfrm>
              <a:off x="2167074" y="5297417"/>
              <a:ext cx="99360" cy="120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D3FD12A-4126-91A3-D05F-1BEA1269281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9074" y="5261417"/>
                <a:ext cx="135000" cy="19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85654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3F34865F-7A60-C991-50E8-D7DBD8DD3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128FAA01-FCFD-5CA7-E8EF-1FA6D376D60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A7CD2E-2627-E690-3F47-D329303776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244" y="1987911"/>
            <a:ext cx="5096586" cy="356284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F3DF1F8-990A-DECD-6680-FE683B9C8497}"/>
              </a:ext>
            </a:extLst>
          </p:cNvPr>
          <p:cNvSpPr/>
          <p:nvPr/>
        </p:nvSpPr>
        <p:spPr>
          <a:xfrm>
            <a:off x="2298585" y="2710718"/>
            <a:ext cx="1046128" cy="2156459"/>
          </a:xfrm>
          <a:prstGeom prst="rect">
            <a:avLst/>
          </a:prstGeom>
          <a:solidFill>
            <a:schemeClr val="accent1">
              <a:lumMod val="40000"/>
              <a:lumOff val="60000"/>
              <a:alpha val="31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B9C8DE-4E70-C39E-7CD2-288CD72DB0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7460" y="1988471"/>
            <a:ext cx="5201376" cy="180047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965EE4-78A6-7310-C35B-6F69CC32B9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37460" y="4258102"/>
            <a:ext cx="5201376" cy="174331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4195CB3-10CF-DDC9-A81E-3D89CF44A824}"/>
                  </a:ext>
                </a:extLst>
              </p14:cNvPr>
              <p14:cNvContentPartPr/>
              <p14:nvPr/>
            </p14:nvContentPartPr>
            <p14:xfrm>
              <a:off x="5983408" y="2614061"/>
              <a:ext cx="2045160" cy="172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4195CB3-10CF-DDC9-A81E-3D89CF44A82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965408" y="2578061"/>
                <a:ext cx="208080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35730A79-47E2-9897-6DFC-DB8C750936C2}"/>
                  </a:ext>
                </a:extLst>
              </p14:cNvPr>
              <p14:cNvContentPartPr/>
              <p14:nvPr/>
            </p14:nvContentPartPr>
            <p14:xfrm>
              <a:off x="5999968" y="2822141"/>
              <a:ext cx="1972800" cy="334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35730A79-47E2-9897-6DFC-DB8C750936C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981968" y="2786141"/>
                <a:ext cx="2008440" cy="10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0A1270F5-1081-7904-9F3C-B46746B35710}"/>
                  </a:ext>
                </a:extLst>
              </p14:cNvPr>
              <p14:cNvContentPartPr/>
              <p14:nvPr/>
            </p14:nvContentPartPr>
            <p14:xfrm>
              <a:off x="6015448" y="2998541"/>
              <a:ext cx="2116080" cy="18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0A1270F5-1081-7904-9F3C-B46746B357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97445" y="2962541"/>
                <a:ext cx="2151726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75B91317-AA34-2BC4-50CD-29E870558F4D}"/>
                  </a:ext>
                </a:extLst>
              </p14:cNvPr>
              <p14:cNvContentPartPr/>
              <p14:nvPr/>
            </p14:nvContentPartPr>
            <p14:xfrm>
              <a:off x="6031288" y="3143981"/>
              <a:ext cx="2020320" cy="338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75B91317-AA34-2BC4-50CD-29E870558F4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13285" y="3107981"/>
                <a:ext cx="2055966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47C881-850E-7524-BEE0-A21D50258F12}"/>
                  </a:ext>
                </a:extLst>
              </p14:cNvPr>
              <p14:cNvContentPartPr/>
              <p14:nvPr/>
            </p14:nvContentPartPr>
            <p14:xfrm>
              <a:off x="5999968" y="2196461"/>
              <a:ext cx="2309400" cy="334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47C881-850E-7524-BEE0-A21D50258F12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5981971" y="2160844"/>
                <a:ext cx="2345034" cy="1043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DC65C32-8DD7-24DF-7B48-05109096A9DE}"/>
                  </a:ext>
                </a:extLst>
              </p14:cNvPr>
              <p14:cNvContentPartPr/>
              <p14:nvPr/>
            </p14:nvContentPartPr>
            <p14:xfrm>
              <a:off x="6192208" y="2229581"/>
              <a:ext cx="2119680" cy="78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DC65C32-8DD7-24DF-7B48-05109096A9DE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74208" y="2193581"/>
                <a:ext cx="2155320" cy="15048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3C4B513-965F-0296-F6F6-C98532E49CDC}"/>
              </a:ext>
            </a:extLst>
          </p:cNvPr>
          <p:cNvSpPr/>
          <p:nvPr/>
        </p:nvSpPr>
        <p:spPr>
          <a:xfrm>
            <a:off x="2275377" y="2029134"/>
            <a:ext cx="1148757" cy="356284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385211CF-4329-4D0D-1505-B8E60380B127}"/>
                  </a:ext>
                </a:extLst>
              </p14:cNvPr>
              <p14:cNvContentPartPr/>
              <p14:nvPr/>
            </p14:nvContentPartPr>
            <p14:xfrm>
              <a:off x="2218444" y="3057728"/>
              <a:ext cx="720" cy="162036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385211CF-4329-4D0D-1505-B8E60380B12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182444" y="3021728"/>
                <a:ext cx="72000" cy="169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58F8B5A-EF10-94A3-27E7-337C7EB00DF7}"/>
                  </a:ext>
                </a:extLst>
              </p14:cNvPr>
              <p14:cNvContentPartPr/>
              <p14:nvPr/>
            </p14:nvContentPartPr>
            <p14:xfrm>
              <a:off x="2147994" y="2247497"/>
              <a:ext cx="93240" cy="619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58F8B5A-EF10-94A3-27E7-337C7EB00DF7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29994" y="2211497"/>
                <a:ext cx="128880" cy="1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C9359B-AE54-796D-C120-988C40F8DA06}"/>
                  </a:ext>
                </a:extLst>
              </p14:cNvPr>
              <p14:cNvContentPartPr/>
              <p14:nvPr/>
            </p14:nvContentPartPr>
            <p14:xfrm>
              <a:off x="2201274" y="2525417"/>
              <a:ext cx="67320" cy="2484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C9359B-AE54-796D-C120-988C40F8DA0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2183274" y="2489417"/>
                <a:ext cx="102960" cy="9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AB09C07D-D581-6817-4947-C9092FB3B47D}"/>
                  </a:ext>
                </a:extLst>
              </p14:cNvPr>
              <p14:cNvContentPartPr/>
              <p14:nvPr/>
            </p14:nvContentPartPr>
            <p14:xfrm>
              <a:off x="2150514" y="5049737"/>
              <a:ext cx="132120" cy="745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AB09C07D-D581-6817-4947-C9092FB3B47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2132563" y="5013910"/>
                <a:ext cx="167663" cy="14581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E162765D-D45F-9706-12E3-1F9D3C289268}"/>
                  </a:ext>
                </a:extLst>
              </p14:cNvPr>
              <p14:cNvContentPartPr/>
              <p14:nvPr/>
            </p14:nvContentPartPr>
            <p14:xfrm>
              <a:off x="2167074" y="5297417"/>
              <a:ext cx="99360" cy="1209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E162765D-D45F-9706-12E3-1F9D3C289268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2149074" y="5261417"/>
                <a:ext cx="135000" cy="19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5153B20D-A350-00FA-116D-B17B4C67E78D}"/>
                  </a:ext>
                </a:extLst>
              </p14:cNvPr>
              <p14:cNvContentPartPr/>
              <p14:nvPr/>
            </p14:nvContentPartPr>
            <p14:xfrm>
              <a:off x="6052194" y="4514057"/>
              <a:ext cx="210384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5153B20D-A350-00FA-116D-B17B4C67E78D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034554" y="4478057"/>
                <a:ext cx="21394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5B1BCB71-D416-6258-50AE-206FB8B4C4C3}"/>
                  </a:ext>
                </a:extLst>
              </p14:cNvPr>
              <p14:cNvContentPartPr/>
              <p14:nvPr/>
            </p14:nvContentPartPr>
            <p14:xfrm>
              <a:off x="3454434" y="3047777"/>
              <a:ext cx="29160" cy="174204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5B1BCB71-D416-6258-50AE-206FB8B4C4C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3436434" y="3011777"/>
                <a:ext cx="64800" cy="181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A5E3D241-65C6-D190-34D3-5085B8CE2327}"/>
                  </a:ext>
                </a:extLst>
              </p14:cNvPr>
              <p14:cNvContentPartPr/>
              <p14:nvPr/>
            </p14:nvContentPartPr>
            <p14:xfrm>
              <a:off x="3468474" y="3004217"/>
              <a:ext cx="720" cy="91548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A5E3D241-65C6-D190-34D3-5085B8CE232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432474" y="2968217"/>
                <a:ext cx="72000" cy="98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14819B6-A7FE-D178-F71F-1BC8A26D47EB}"/>
                  </a:ext>
                </a:extLst>
              </p14:cNvPr>
              <p14:cNvContentPartPr/>
              <p14:nvPr/>
            </p14:nvContentPartPr>
            <p14:xfrm>
              <a:off x="3454434" y="4746257"/>
              <a:ext cx="360" cy="3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14819B6-A7FE-D178-F71F-1BC8A26D47EB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436434" y="4710257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E8C108C-39C8-7412-9FAC-FFEDEE7B6B7A}"/>
                  </a:ext>
                </a:extLst>
              </p14:cNvPr>
              <p14:cNvContentPartPr/>
              <p14:nvPr/>
            </p14:nvContentPartPr>
            <p14:xfrm>
              <a:off x="3396474" y="3078737"/>
              <a:ext cx="101880" cy="166788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E8C108C-39C8-7412-9FAC-FFEDEE7B6B7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3378834" y="3042737"/>
                <a:ext cx="137520" cy="173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5FC982D-25DD-58F7-0020-FF2B1CD38A20}"/>
                  </a:ext>
                </a:extLst>
              </p14:cNvPr>
              <p14:cNvContentPartPr/>
              <p14:nvPr/>
            </p14:nvContentPartPr>
            <p14:xfrm>
              <a:off x="3424194" y="4107617"/>
              <a:ext cx="36720" cy="337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5FC982D-25DD-58F7-0020-FF2B1CD38A20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3406194" y="4071617"/>
                <a:ext cx="72360" cy="409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7263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C6484CB-A2F6-2F8A-60E6-7E58427F93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421F3630-D234-6124-884B-D0D38186E6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9EA4271-8FF0-F4C9-00E7-A3CCB04A1930}"/>
              </a:ext>
            </a:extLst>
          </p:cNvPr>
          <p:cNvGrpSpPr/>
          <p:nvPr/>
        </p:nvGrpSpPr>
        <p:grpSpPr>
          <a:xfrm>
            <a:off x="323244" y="1987911"/>
            <a:ext cx="5096586" cy="3562847"/>
            <a:chOff x="3547707" y="2104213"/>
            <a:chExt cx="5096586" cy="35628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2D28241-662B-6E47-3099-4451EE07B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707" y="2104213"/>
              <a:ext cx="5096586" cy="35628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8552B8A-CB96-13BC-957F-4007CD3D6F59}"/>
                </a:ext>
              </a:extLst>
            </p:cNvPr>
            <p:cNvSpPr/>
            <p:nvPr/>
          </p:nvSpPr>
          <p:spPr>
            <a:xfrm>
              <a:off x="5486400" y="2827020"/>
              <a:ext cx="1124262" cy="21564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8BCF5F64-22BC-3955-1970-27B018DF5E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2" y="1316586"/>
            <a:ext cx="5657672" cy="5261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3CF817C-D936-EF32-1971-711AA81CC605}"/>
                  </a:ext>
                </a:extLst>
              </p14:cNvPr>
              <p14:cNvContentPartPr/>
              <p14:nvPr/>
            </p14:nvContentPartPr>
            <p14:xfrm>
              <a:off x="6127768" y="1555301"/>
              <a:ext cx="158868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3CF817C-D936-EF32-1971-711AA81CC60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10128" y="1519661"/>
                <a:ext cx="1624320" cy="8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147453D-C89C-13A7-67C2-45A01AD13C13}"/>
                  </a:ext>
                </a:extLst>
              </p14:cNvPr>
              <p14:cNvContentPartPr/>
              <p14:nvPr/>
            </p14:nvContentPartPr>
            <p14:xfrm>
              <a:off x="6192208" y="1764461"/>
              <a:ext cx="1544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147453D-C89C-13A7-67C2-45A01AD13C1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4208" y="1728821"/>
                <a:ext cx="1580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01C2161-2898-C706-E005-B0B0AE580D7E}"/>
                  </a:ext>
                </a:extLst>
              </p14:cNvPr>
              <p14:cNvContentPartPr/>
              <p14:nvPr/>
            </p14:nvContentPartPr>
            <p14:xfrm>
              <a:off x="6079888" y="1923581"/>
              <a:ext cx="1506960" cy="5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01C2161-2898-C706-E005-B0B0AE580D7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1888" y="1887581"/>
                <a:ext cx="154260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5A9C1B2A-9DF4-BAD5-F517-3A7925C0AD86}"/>
                  </a:ext>
                </a:extLst>
              </p14:cNvPr>
              <p14:cNvContentPartPr/>
              <p14:nvPr/>
            </p14:nvContentPartPr>
            <p14:xfrm>
              <a:off x="7170688" y="2117261"/>
              <a:ext cx="554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5A9C1B2A-9DF4-BAD5-F517-3A7925C0AD8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2688" y="2081621"/>
                <a:ext cx="59004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0216973F-18A8-275A-ED10-7FE4F0D86FD6}"/>
                  </a:ext>
                </a:extLst>
              </p14:cNvPr>
              <p14:cNvContentPartPr/>
              <p14:nvPr/>
            </p14:nvContentPartPr>
            <p14:xfrm>
              <a:off x="7267168" y="2261621"/>
              <a:ext cx="65628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0216973F-18A8-275A-ED10-7FE4F0D86FD6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9168" y="2225981"/>
                <a:ext cx="691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0417CB2-A2D0-F8BD-7E16-C3E77015DA9C}"/>
                  </a:ext>
                </a:extLst>
              </p14:cNvPr>
              <p14:cNvContentPartPr/>
              <p14:nvPr/>
            </p14:nvContentPartPr>
            <p14:xfrm>
              <a:off x="7234768" y="2454581"/>
              <a:ext cx="484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0417CB2-A2D0-F8BD-7E16-C3E77015DA9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7128" y="2418581"/>
                <a:ext cx="520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A5662CD5-3059-BF69-E67F-59B055AF51F0}"/>
                  </a:ext>
                </a:extLst>
              </p14:cNvPr>
              <p14:cNvContentPartPr/>
              <p14:nvPr/>
            </p14:nvContentPartPr>
            <p14:xfrm>
              <a:off x="7315048" y="2639981"/>
              <a:ext cx="374760" cy="2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A5662CD5-3059-BF69-E67F-59B055AF51F0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7048" y="2603981"/>
                <a:ext cx="41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A9D900F3-3B2C-6682-031C-99DE4382678E}"/>
                  </a:ext>
                </a:extLst>
              </p14:cNvPr>
              <p14:cNvContentPartPr/>
              <p14:nvPr/>
            </p14:nvContentPartPr>
            <p14:xfrm>
              <a:off x="2383408" y="2229581"/>
              <a:ext cx="199800" cy="8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A9D900F3-3B2C-6682-031C-99DE4382678E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5408" y="2193941"/>
                <a:ext cx="235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AC34071-FDBC-7EB9-2471-FB0718271CC0}"/>
                  </a:ext>
                </a:extLst>
              </p14:cNvPr>
              <p14:cNvContentPartPr/>
              <p14:nvPr/>
            </p14:nvContentPartPr>
            <p14:xfrm>
              <a:off x="3079648" y="2213741"/>
              <a:ext cx="190800" cy="11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AC34071-FDBC-7EB9-2471-FB0718271CC0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2008" y="2178101"/>
                <a:ext cx="226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194D264-75DC-BF58-C1F9-FF97A2B2611A}"/>
                  </a:ext>
                </a:extLst>
              </p14:cNvPr>
              <p14:cNvContentPartPr/>
              <p14:nvPr/>
            </p14:nvContentPartPr>
            <p14:xfrm>
              <a:off x="2438488" y="516538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194D264-75DC-BF58-C1F9-FF97A2B2611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0488" y="512938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10D06253-FF62-5D96-0C25-A3897CF895D4}"/>
                  </a:ext>
                </a:extLst>
              </p14:cNvPr>
              <p14:cNvContentPartPr/>
              <p14:nvPr/>
            </p14:nvContentPartPr>
            <p14:xfrm>
              <a:off x="2342008" y="5075381"/>
              <a:ext cx="900000" cy="4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10D06253-FF62-5D96-0C25-A3897CF895D4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24008" y="5039741"/>
                <a:ext cx="935640" cy="11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053834A-5ED6-D907-4A09-C09339151028}"/>
                  </a:ext>
                </a:extLst>
              </p14:cNvPr>
              <p14:cNvContentPartPr/>
              <p14:nvPr/>
            </p14:nvContentPartPr>
            <p14:xfrm>
              <a:off x="2470528" y="5373821"/>
              <a:ext cx="8024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053834A-5ED6-D907-4A09-C09339151028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2528" y="5337821"/>
                <a:ext cx="83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B6E2DBA-12FB-542D-0375-F93A21343687}"/>
                  </a:ext>
                </a:extLst>
              </p14:cNvPr>
              <p14:cNvContentPartPr/>
              <p14:nvPr/>
            </p14:nvContentPartPr>
            <p14:xfrm>
              <a:off x="2406088" y="2470421"/>
              <a:ext cx="770400" cy="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B6E2DBA-12FB-542D-0375-F93A2134368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88088" y="2434421"/>
                <a:ext cx="806040" cy="1040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C27EEA05-0FA2-A585-242D-8F29897994A5}"/>
              </a:ext>
            </a:extLst>
          </p:cNvPr>
          <p:cNvSpPr/>
          <p:nvPr/>
        </p:nvSpPr>
        <p:spPr>
          <a:xfrm>
            <a:off x="5846922" y="1489098"/>
            <a:ext cx="5657673" cy="508912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47A4D1-8E17-ED9B-A5F3-A2B3FA0C30AB}"/>
              </a:ext>
            </a:extLst>
          </p:cNvPr>
          <p:cNvSpPr/>
          <p:nvPr/>
        </p:nvSpPr>
        <p:spPr>
          <a:xfrm>
            <a:off x="208669" y="1923581"/>
            <a:ext cx="5211161" cy="373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6DD1529-674A-073E-E7BA-0A242802546D}"/>
              </a:ext>
            </a:extLst>
          </p:cNvPr>
          <p:cNvSpPr/>
          <p:nvPr/>
        </p:nvSpPr>
        <p:spPr>
          <a:xfrm>
            <a:off x="259075" y="2059225"/>
            <a:ext cx="5096586" cy="345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352441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8676D83-FACB-5CE1-FE79-AE063574D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30B73193-2BE5-D2BA-3519-5DAEE9DBCF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DE4D12-A3BA-4E9F-5D60-E9A0C8C4FEE4}"/>
              </a:ext>
            </a:extLst>
          </p:cNvPr>
          <p:cNvGrpSpPr/>
          <p:nvPr/>
        </p:nvGrpSpPr>
        <p:grpSpPr>
          <a:xfrm>
            <a:off x="323244" y="1987911"/>
            <a:ext cx="5096586" cy="3562847"/>
            <a:chOff x="3547707" y="2104213"/>
            <a:chExt cx="5096586" cy="35628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458C82E-B38B-C2F8-79FC-6E0DB63E49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707" y="2104213"/>
              <a:ext cx="5096586" cy="35628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CA4FF5B-7300-0E9A-38C6-D46FAF919436}"/>
                </a:ext>
              </a:extLst>
            </p:cNvPr>
            <p:cNvSpPr/>
            <p:nvPr/>
          </p:nvSpPr>
          <p:spPr>
            <a:xfrm>
              <a:off x="5486400" y="2827020"/>
              <a:ext cx="1124262" cy="21564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1C10C24-2904-0C75-A3AA-5B56554487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2" y="1316586"/>
            <a:ext cx="5657672" cy="5261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087F3C86-05C6-A35F-394C-65D258636649}"/>
                  </a:ext>
                </a:extLst>
              </p14:cNvPr>
              <p14:cNvContentPartPr/>
              <p14:nvPr/>
            </p14:nvContentPartPr>
            <p14:xfrm>
              <a:off x="6127768" y="1555301"/>
              <a:ext cx="158868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087F3C86-05C6-A35F-394C-65D258636649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9764" y="1518518"/>
                <a:ext cx="1624328" cy="9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6BD3E58-7D9D-C8A7-5A9F-0BC9AA6F7BA3}"/>
                  </a:ext>
                </a:extLst>
              </p14:cNvPr>
              <p14:cNvContentPartPr/>
              <p14:nvPr/>
            </p14:nvContentPartPr>
            <p14:xfrm>
              <a:off x="6192208" y="1764461"/>
              <a:ext cx="1544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6BD3E58-7D9D-C8A7-5A9F-0BC9AA6F7B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4212" y="1728461"/>
                <a:ext cx="158003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67F35EF-A76D-19EC-61CE-C1FB73F37D29}"/>
                  </a:ext>
                </a:extLst>
              </p14:cNvPr>
              <p14:cNvContentPartPr/>
              <p14:nvPr/>
            </p14:nvContentPartPr>
            <p14:xfrm>
              <a:off x="6079888" y="1923581"/>
              <a:ext cx="1506960" cy="5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67F35EF-A76D-19EC-61CE-C1FB73F37D2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1892" y="1887581"/>
                <a:ext cx="1542591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F8CE7389-3B5B-5D99-8015-013A18EEC1DB}"/>
                  </a:ext>
                </a:extLst>
              </p14:cNvPr>
              <p14:cNvContentPartPr/>
              <p14:nvPr/>
            </p14:nvContentPartPr>
            <p14:xfrm>
              <a:off x="7170688" y="2117261"/>
              <a:ext cx="554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F8CE7389-3B5B-5D99-8015-013A18EEC1DB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2700" y="2081261"/>
                <a:ext cx="59001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8EF003F-ED11-2D91-BB3F-5A1373E07F3C}"/>
                  </a:ext>
                </a:extLst>
              </p14:cNvPr>
              <p14:cNvContentPartPr/>
              <p14:nvPr/>
            </p14:nvContentPartPr>
            <p14:xfrm>
              <a:off x="7267168" y="2261621"/>
              <a:ext cx="65628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8EF003F-ED11-2D91-BB3F-5A1373E07F3C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9168" y="2225621"/>
                <a:ext cx="691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47CD373B-FA05-D0C5-77B9-195811AE000A}"/>
                  </a:ext>
                </a:extLst>
              </p14:cNvPr>
              <p14:cNvContentPartPr/>
              <p14:nvPr/>
            </p14:nvContentPartPr>
            <p14:xfrm>
              <a:off x="7234768" y="2454581"/>
              <a:ext cx="484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47CD373B-FA05-D0C5-77B9-195811AE000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6768" y="2418581"/>
                <a:ext cx="520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A2FF361-EC5A-0A15-02CA-72AA40542FEC}"/>
                  </a:ext>
                </a:extLst>
              </p14:cNvPr>
              <p14:cNvContentPartPr/>
              <p14:nvPr/>
            </p14:nvContentPartPr>
            <p14:xfrm>
              <a:off x="7315048" y="2639981"/>
              <a:ext cx="374760" cy="2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A2FF361-EC5A-0A15-02CA-72AA40542FEC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7048" y="2603981"/>
                <a:ext cx="41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9C3C685-B821-EE53-8587-191BAC880386}"/>
                  </a:ext>
                </a:extLst>
              </p14:cNvPr>
              <p14:cNvContentPartPr/>
              <p14:nvPr/>
            </p14:nvContentPartPr>
            <p14:xfrm>
              <a:off x="2383408" y="2229581"/>
              <a:ext cx="199800" cy="8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9C3C685-B821-EE53-8587-191BAC880386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5408" y="2193581"/>
                <a:ext cx="235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832A03D-4847-9C6B-F42D-0C5230466BD3}"/>
                  </a:ext>
                </a:extLst>
              </p14:cNvPr>
              <p14:cNvContentPartPr/>
              <p14:nvPr/>
            </p14:nvContentPartPr>
            <p14:xfrm>
              <a:off x="3079648" y="2213741"/>
              <a:ext cx="190800" cy="11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832A03D-4847-9C6B-F42D-0C5230466BD3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1648" y="2177741"/>
                <a:ext cx="226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4626B0D-C919-4FCF-74E4-FA8348843B3E}"/>
                  </a:ext>
                </a:extLst>
              </p14:cNvPr>
              <p14:cNvContentPartPr/>
              <p14:nvPr/>
            </p14:nvContentPartPr>
            <p14:xfrm>
              <a:off x="2438488" y="516538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4626B0D-C919-4FCF-74E4-FA8348843B3E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0488" y="512938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B7528B0-10CB-2A38-DEEA-A60B1DD2B16C}"/>
                  </a:ext>
                </a:extLst>
              </p14:cNvPr>
              <p14:cNvContentPartPr/>
              <p14:nvPr/>
            </p14:nvContentPartPr>
            <p14:xfrm>
              <a:off x="2342008" y="5075381"/>
              <a:ext cx="900000" cy="4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B7528B0-10CB-2A38-DEEA-A60B1DD2B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24008" y="5039073"/>
                <a:ext cx="935640" cy="114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B2D52F5-3EB3-9E19-5698-96D717A1EF9A}"/>
                  </a:ext>
                </a:extLst>
              </p14:cNvPr>
              <p14:cNvContentPartPr/>
              <p14:nvPr/>
            </p14:nvContentPartPr>
            <p14:xfrm>
              <a:off x="2470528" y="5373821"/>
              <a:ext cx="8024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B2D52F5-3EB3-9E19-5698-96D717A1EF9A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2528" y="5337821"/>
                <a:ext cx="83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7FE6FBE-CECD-7763-98E0-5667A151FBA7}"/>
                  </a:ext>
                </a:extLst>
              </p14:cNvPr>
              <p14:cNvContentPartPr/>
              <p14:nvPr/>
            </p14:nvContentPartPr>
            <p14:xfrm>
              <a:off x="2406088" y="2470421"/>
              <a:ext cx="770400" cy="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7FE6FBE-CECD-7763-98E0-5667A151FBA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88088" y="2434421"/>
                <a:ext cx="806040" cy="1040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0F66877-D7F4-4DF6-36A5-DFE85A305AFB}"/>
              </a:ext>
            </a:extLst>
          </p:cNvPr>
          <p:cNvSpPr/>
          <p:nvPr/>
        </p:nvSpPr>
        <p:spPr>
          <a:xfrm>
            <a:off x="5846922" y="2849501"/>
            <a:ext cx="5657673" cy="372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E20AF87-4E82-CAF9-1885-D0139FEA71DE}"/>
              </a:ext>
            </a:extLst>
          </p:cNvPr>
          <p:cNvSpPr/>
          <p:nvPr/>
        </p:nvSpPr>
        <p:spPr>
          <a:xfrm>
            <a:off x="208669" y="1923581"/>
            <a:ext cx="5211161" cy="373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6D8B92-AB30-19D5-B983-5AA56B114696}"/>
              </a:ext>
            </a:extLst>
          </p:cNvPr>
          <p:cNvSpPr/>
          <p:nvPr/>
        </p:nvSpPr>
        <p:spPr>
          <a:xfrm>
            <a:off x="259075" y="2059225"/>
            <a:ext cx="2002861" cy="345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699E3D8-5576-36A7-3E69-B6593AC4C944}"/>
              </a:ext>
            </a:extLst>
          </p:cNvPr>
          <p:cNvSpPr/>
          <p:nvPr/>
        </p:nvSpPr>
        <p:spPr>
          <a:xfrm>
            <a:off x="3353040" y="2059225"/>
            <a:ext cx="2066430" cy="345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B7C3F9-94D5-CAF5-38F0-D64BFE5AF56C}"/>
              </a:ext>
            </a:extLst>
          </p:cNvPr>
          <p:cNvSpPr/>
          <p:nvPr/>
        </p:nvSpPr>
        <p:spPr>
          <a:xfrm>
            <a:off x="1988626" y="2698162"/>
            <a:ext cx="2002501" cy="22002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6F487F0-02FC-8AB2-FA56-95E1C8BC0462}"/>
                  </a:ext>
                </a:extLst>
              </p14:cNvPr>
              <p14:cNvContentPartPr/>
              <p14:nvPr/>
            </p14:nvContentPartPr>
            <p14:xfrm>
              <a:off x="3096208" y="2646821"/>
              <a:ext cx="360" cy="3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6F487F0-02FC-8AB2-FA56-95E1C8BC0462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3078208" y="261082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0101973-D2D8-12EC-0913-35DA374B51F4}"/>
                  </a:ext>
                </a:extLst>
              </p14:cNvPr>
              <p14:cNvContentPartPr/>
              <p14:nvPr/>
            </p14:nvContentPartPr>
            <p14:xfrm>
              <a:off x="3208528" y="2630981"/>
              <a:ext cx="604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0101973-D2D8-12EC-0913-35DA374B51F4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3190528" y="2594981"/>
                <a:ext cx="9612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A0BF1EE-F010-B629-E0FB-240116E75761}"/>
                  </a:ext>
                </a:extLst>
              </p14:cNvPr>
              <p14:cNvContentPartPr/>
              <p14:nvPr/>
            </p14:nvContentPartPr>
            <p14:xfrm>
              <a:off x="3064168" y="2632061"/>
              <a:ext cx="43200" cy="4716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A0BF1EE-F010-B629-E0FB-240116E75761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3046168" y="2596421"/>
                <a:ext cx="78840" cy="11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49674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1" name="Google Shape;111;p2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128" cy="4067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C31CF48-64B4-8641-7562-2DA0D771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46703BB2-0BAD-C4C0-B83D-E8F87A86D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004526D-BFDD-53CF-27FF-2D5CCD0CE75B}"/>
              </a:ext>
            </a:extLst>
          </p:cNvPr>
          <p:cNvGrpSpPr/>
          <p:nvPr/>
        </p:nvGrpSpPr>
        <p:grpSpPr>
          <a:xfrm>
            <a:off x="323244" y="1987911"/>
            <a:ext cx="5096586" cy="3562847"/>
            <a:chOff x="3547707" y="2104213"/>
            <a:chExt cx="5096586" cy="35628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12BEDC3-E57E-A7F8-A698-97098272DD3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707" y="2104213"/>
              <a:ext cx="5096586" cy="35628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37CFCF-FAA9-D4A8-6EA3-908E622B8047}"/>
                </a:ext>
              </a:extLst>
            </p:cNvPr>
            <p:cNvSpPr/>
            <p:nvPr/>
          </p:nvSpPr>
          <p:spPr>
            <a:xfrm>
              <a:off x="5486400" y="2827020"/>
              <a:ext cx="1124262" cy="21564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1FBC9922-F1EA-1766-754F-7CC1347E9E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2" y="1316586"/>
            <a:ext cx="5657672" cy="5261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3E099C5A-7889-387E-EB9F-3AB692A00B4A}"/>
                  </a:ext>
                </a:extLst>
              </p14:cNvPr>
              <p14:cNvContentPartPr/>
              <p14:nvPr/>
            </p14:nvContentPartPr>
            <p14:xfrm>
              <a:off x="6127768" y="1555301"/>
              <a:ext cx="158868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3E099C5A-7889-387E-EB9F-3AB692A00B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9764" y="1518518"/>
                <a:ext cx="1624328" cy="9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2E6DA9E-F67A-AC82-4608-48AF74CC495E}"/>
                  </a:ext>
                </a:extLst>
              </p14:cNvPr>
              <p14:cNvContentPartPr/>
              <p14:nvPr/>
            </p14:nvContentPartPr>
            <p14:xfrm>
              <a:off x="6192208" y="1764461"/>
              <a:ext cx="1544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2E6DA9E-F67A-AC82-4608-48AF74CC49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4212" y="1728461"/>
                <a:ext cx="158003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EBA012EC-7660-95E3-5DD7-5B5EB069F711}"/>
                  </a:ext>
                </a:extLst>
              </p14:cNvPr>
              <p14:cNvContentPartPr/>
              <p14:nvPr/>
            </p14:nvContentPartPr>
            <p14:xfrm>
              <a:off x="6079888" y="1923581"/>
              <a:ext cx="1506960" cy="5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EBA012EC-7660-95E3-5DD7-5B5EB069F711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1892" y="1887581"/>
                <a:ext cx="1542591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DB00B93-F707-2CA2-C2C7-666F05878DA7}"/>
                  </a:ext>
                </a:extLst>
              </p14:cNvPr>
              <p14:cNvContentPartPr/>
              <p14:nvPr/>
            </p14:nvContentPartPr>
            <p14:xfrm>
              <a:off x="7170688" y="2117261"/>
              <a:ext cx="554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DB00B93-F707-2CA2-C2C7-666F05878DA7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2700" y="2081261"/>
                <a:ext cx="59001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60EA97D1-F851-4095-2591-583F561578E2}"/>
                  </a:ext>
                </a:extLst>
              </p14:cNvPr>
              <p14:cNvContentPartPr/>
              <p14:nvPr/>
            </p14:nvContentPartPr>
            <p14:xfrm>
              <a:off x="7267168" y="2261621"/>
              <a:ext cx="65628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60EA97D1-F851-4095-2591-583F561578E2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9168" y="2225621"/>
                <a:ext cx="691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29967F9-BDFB-1F6E-076D-7CF05B333B36}"/>
                  </a:ext>
                </a:extLst>
              </p14:cNvPr>
              <p14:cNvContentPartPr/>
              <p14:nvPr/>
            </p14:nvContentPartPr>
            <p14:xfrm>
              <a:off x="7234768" y="2454581"/>
              <a:ext cx="484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29967F9-BDFB-1F6E-076D-7CF05B333B36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6768" y="2418581"/>
                <a:ext cx="520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7B06B266-9B4A-561E-2B7F-D9D9EF07BF5E}"/>
                  </a:ext>
                </a:extLst>
              </p14:cNvPr>
              <p14:cNvContentPartPr/>
              <p14:nvPr/>
            </p14:nvContentPartPr>
            <p14:xfrm>
              <a:off x="7315048" y="2639981"/>
              <a:ext cx="374760" cy="2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7B06B266-9B4A-561E-2B7F-D9D9EF07BF5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7048" y="2603981"/>
                <a:ext cx="41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FF5C7410-42E2-91C4-41F7-677B4719D7A1}"/>
                  </a:ext>
                </a:extLst>
              </p14:cNvPr>
              <p14:cNvContentPartPr/>
              <p14:nvPr/>
            </p14:nvContentPartPr>
            <p14:xfrm>
              <a:off x="2383408" y="2229581"/>
              <a:ext cx="199800" cy="8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FF5C7410-42E2-91C4-41F7-677B4719D7A1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5408" y="2193581"/>
                <a:ext cx="235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18A56685-71F9-C438-F93C-3E6AF4F77BE9}"/>
                  </a:ext>
                </a:extLst>
              </p14:cNvPr>
              <p14:cNvContentPartPr/>
              <p14:nvPr/>
            </p14:nvContentPartPr>
            <p14:xfrm>
              <a:off x="3079648" y="2213741"/>
              <a:ext cx="190800" cy="11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18A56685-71F9-C438-F93C-3E6AF4F77BE9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1648" y="2177741"/>
                <a:ext cx="226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EC83EC2-392A-B8BC-499F-6ED469DB20F4}"/>
                  </a:ext>
                </a:extLst>
              </p14:cNvPr>
              <p14:cNvContentPartPr/>
              <p14:nvPr/>
            </p14:nvContentPartPr>
            <p14:xfrm>
              <a:off x="2438488" y="516538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EC83EC2-392A-B8BC-499F-6ED469DB20F4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0488" y="512938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0141AC6E-3AA5-32C8-69CD-D55BFF0E7FEF}"/>
                  </a:ext>
                </a:extLst>
              </p14:cNvPr>
              <p14:cNvContentPartPr/>
              <p14:nvPr/>
            </p14:nvContentPartPr>
            <p14:xfrm>
              <a:off x="2342008" y="5075381"/>
              <a:ext cx="900000" cy="4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141AC6E-3AA5-32C8-69CD-D55BFF0E7FEF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24008" y="5039073"/>
                <a:ext cx="935640" cy="114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C66D95D7-AA69-0894-2A36-12BCC0FA7E0F}"/>
                  </a:ext>
                </a:extLst>
              </p14:cNvPr>
              <p14:cNvContentPartPr/>
              <p14:nvPr/>
            </p14:nvContentPartPr>
            <p14:xfrm>
              <a:off x="2470528" y="5373821"/>
              <a:ext cx="8024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C66D95D7-AA69-0894-2A36-12BCC0FA7E0F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2528" y="5337821"/>
                <a:ext cx="83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0B7CAF82-0F04-5991-ABD1-1BD4D4B15748}"/>
                  </a:ext>
                </a:extLst>
              </p14:cNvPr>
              <p14:cNvContentPartPr/>
              <p14:nvPr/>
            </p14:nvContentPartPr>
            <p14:xfrm>
              <a:off x="2406088" y="2470421"/>
              <a:ext cx="770400" cy="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0B7CAF82-0F04-5991-ABD1-1BD4D4B1574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88088" y="2434421"/>
                <a:ext cx="806040" cy="1040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F9881AA7-8465-BB39-9CE0-BC3B6ADE3E7C}"/>
              </a:ext>
            </a:extLst>
          </p:cNvPr>
          <p:cNvSpPr/>
          <p:nvPr/>
        </p:nvSpPr>
        <p:spPr>
          <a:xfrm>
            <a:off x="5846922" y="3479039"/>
            <a:ext cx="5657673" cy="30991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35D036C-C833-D63A-A625-5B1C8341C97E}"/>
              </a:ext>
            </a:extLst>
          </p:cNvPr>
          <p:cNvSpPr/>
          <p:nvPr/>
        </p:nvSpPr>
        <p:spPr>
          <a:xfrm>
            <a:off x="208669" y="1923581"/>
            <a:ext cx="5211161" cy="373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17AD3AB-BA97-4C23-E27B-7CB0F6708329}"/>
              </a:ext>
            </a:extLst>
          </p:cNvPr>
          <p:cNvSpPr/>
          <p:nvPr/>
        </p:nvSpPr>
        <p:spPr>
          <a:xfrm>
            <a:off x="259075" y="2059225"/>
            <a:ext cx="2002861" cy="345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EE28A73-F0B4-AC27-D658-4F4256213AF4}"/>
              </a:ext>
            </a:extLst>
          </p:cNvPr>
          <p:cNvSpPr/>
          <p:nvPr/>
        </p:nvSpPr>
        <p:spPr>
          <a:xfrm>
            <a:off x="3416608" y="2059225"/>
            <a:ext cx="2002862" cy="345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555782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F6D3DAF-67F7-5FD9-A737-DBB45764B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1918DA07-28F3-1E57-01AB-663CA99CFF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01FD4827-B230-5C80-FB94-086F7159F55D}"/>
              </a:ext>
            </a:extLst>
          </p:cNvPr>
          <p:cNvGrpSpPr/>
          <p:nvPr/>
        </p:nvGrpSpPr>
        <p:grpSpPr>
          <a:xfrm>
            <a:off x="323244" y="1987911"/>
            <a:ext cx="5096586" cy="3562847"/>
            <a:chOff x="3547707" y="2104213"/>
            <a:chExt cx="5096586" cy="35628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DC8E34-E391-408F-3F16-F26FA91D1C3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707" y="2104213"/>
              <a:ext cx="5096586" cy="35628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5DAEF37-7128-B0B4-37A4-21E7776D3DDA}"/>
                </a:ext>
              </a:extLst>
            </p:cNvPr>
            <p:cNvSpPr/>
            <p:nvPr/>
          </p:nvSpPr>
          <p:spPr>
            <a:xfrm>
              <a:off x="5486400" y="2827020"/>
              <a:ext cx="1124262" cy="21564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A6DBE956-5E24-F96E-1211-9D5F88AB9F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2" y="1316586"/>
            <a:ext cx="5657672" cy="5261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66823993-4895-CD2F-44CE-921A1C09959D}"/>
                  </a:ext>
                </a:extLst>
              </p14:cNvPr>
              <p14:cNvContentPartPr/>
              <p14:nvPr/>
            </p14:nvContentPartPr>
            <p14:xfrm>
              <a:off x="6127768" y="1555301"/>
              <a:ext cx="158868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66823993-4895-CD2F-44CE-921A1C09959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9764" y="1518518"/>
                <a:ext cx="1624328" cy="9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CDE95B50-1664-7331-3F88-61DFD2E748A8}"/>
                  </a:ext>
                </a:extLst>
              </p14:cNvPr>
              <p14:cNvContentPartPr/>
              <p14:nvPr/>
            </p14:nvContentPartPr>
            <p14:xfrm>
              <a:off x="6192208" y="1764461"/>
              <a:ext cx="1544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CDE95B50-1664-7331-3F88-61DFD2E748A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4212" y="1728461"/>
                <a:ext cx="158003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1299A56A-CAA6-69B6-2F3C-8F9DFBD4BA12}"/>
                  </a:ext>
                </a:extLst>
              </p14:cNvPr>
              <p14:cNvContentPartPr/>
              <p14:nvPr/>
            </p14:nvContentPartPr>
            <p14:xfrm>
              <a:off x="6079888" y="1923581"/>
              <a:ext cx="1506960" cy="5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1299A56A-CAA6-69B6-2F3C-8F9DFBD4BA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1892" y="1887581"/>
                <a:ext cx="1542591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61C5711D-8127-677C-4D1D-6790700049FD}"/>
                  </a:ext>
                </a:extLst>
              </p14:cNvPr>
              <p14:cNvContentPartPr/>
              <p14:nvPr/>
            </p14:nvContentPartPr>
            <p14:xfrm>
              <a:off x="7170688" y="2117261"/>
              <a:ext cx="554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61C5711D-8127-677C-4D1D-6790700049F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2700" y="2081261"/>
                <a:ext cx="59001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73217A8D-73C0-A6EB-9EA7-6BADAAF091DF}"/>
                  </a:ext>
                </a:extLst>
              </p14:cNvPr>
              <p14:cNvContentPartPr/>
              <p14:nvPr/>
            </p14:nvContentPartPr>
            <p14:xfrm>
              <a:off x="7267168" y="2261621"/>
              <a:ext cx="65628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73217A8D-73C0-A6EB-9EA7-6BADAAF091D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9168" y="2225621"/>
                <a:ext cx="691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3D72D52-4504-C9F4-7F5E-E46A95718574}"/>
                  </a:ext>
                </a:extLst>
              </p14:cNvPr>
              <p14:cNvContentPartPr/>
              <p14:nvPr/>
            </p14:nvContentPartPr>
            <p14:xfrm>
              <a:off x="7234768" y="2454581"/>
              <a:ext cx="484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3D72D52-4504-C9F4-7F5E-E46A95718574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6768" y="2418581"/>
                <a:ext cx="520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92010A5F-1C15-4A7E-E847-FEBDD388F619}"/>
                  </a:ext>
                </a:extLst>
              </p14:cNvPr>
              <p14:cNvContentPartPr/>
              <p14:nvPr/>
            </p14:nvContentPartPr>
            <p14:xfrm>
              <a:off x="7315048" y="2639981"/>
              <a:ext cx="374760" cy="2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92010A5F-1C15-4A7E-E847-FEBDD388F61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7048" y="2603981"/>
                <a:ext cx="41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C02FFDF-294B-FBCF-5BAC-5D376845C7BA}"/>
                  </a:ext>
                </a:extLst>
              </p14:cNvPr>
              <p14:cNvContentPartPr/>
              <p14:nvPr/>
            </p14:nvContentPartPr>
            <p14:xfrm>
              <a:off x="2383408" y="2229581"/>
              <a:ext cx="199800" cy="8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C02FFDF-294B-FBCF-5BAC-5D376845C7B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5408" y="2193581"/>
                <a:ext cx="235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F39B7E0B-BC30-CA28-A9D6-3B5C6F5276C7}"/>
                  </a:ext>
                </a:extLst>
              </p14:cNvPr>
              <p14:cNvContentPartPr/>
              <p14:nvPr/>
            </p14:nvContentPartPr>
            <p14:xfrm>
              <a:off x="3079648" y="2213741"/>
              <a:ext cx="190800" cy="11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F39B7E0B-BC30-CA28-A9D6-3B5C6F5276C7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1648" y="2177741"/>
                <a:ext cx="226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00B811FF-DE55-0CC6-4323-047FE3E3ED65}"/>
                  </a:ext>
                </a:extLst>
              </p14:cNvPr>
              <p14:cNvContentPartPr/>
              <p14:nvPr/>
            </p14:nvContentPartPr>
            <p14:xfrm>
              <a:off x="2438488" y="516538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00B811FF-DE55-0CC6-4323-047FE3E3ED65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0488" y="512938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8591609E-3581-2176-62B6-CAB1D4538D4D}"/>
                  </a:ext>
                </a:extLst>
              </p14:cNvPr>
              <p14:cNvContentPartPr/>
              <p14:nvPr/>
            </p14:nvContentPartPr>
            <p14:xfrm>
              <a:off x="2342008" y="5075381"/>
              <a:ext cx="900000" cy="4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8591609E-3581-2176-62B6-CAB1D4538D4D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24008" y="5039073"/>
                <a:ext cx="935640" cy="114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9476E58C-0A91-9036-3A8A-FEFAE0C5FF7D}"/>
                  </a:ext>
                </a:extLst>
              </p14:cNvPr>
              <p14:cNvContentPartPr/>
              <p14:nvPr/>
            </p14:nvContentPartPr>
            <p14:xfrm>
              <a:off x="2470528" y="5373821"/>
              <a:ext cx="8024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9476E58C-0A91-9036-3A8A-FEFAE0C5FF7D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2528" y="5337821"/>
                <a:ext cx="83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CC9588D6-6F62-E912-B6DD-7D441F983E1A}"/>
                  </a:ext>
                </a:extLst>
              </p14:cNvPr>
              <p14:cNvContentPartPr/>
              <p14:nvPr/>
            </p14:nvContentPartPr>
            <p14:xfrm>
              <a:off x="2406088" y="2470421"/>
              <a:ext cx="770400" cy="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CC9588D6-6F62-E912-B6DD-7D441F983E1A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88088" y="2434421"/>
                <a:ext cx="806040" cy="10404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Rectangle 32">
            <a:extLst>
              <a:ext uri="{FF2B5EF4-FFF2-40B4-BE49-F238E27FC236}">
                <a16:creationId xmlns:a16="http://schemas.microsoft.com/office/drawing/2014/main" id="{5862A20A-1E07-7A0A-F466-F1EB36336740}"/>
              </a:ext>
            </a:extLst>
          </p:cNvPr>
          <p:cNvSpPr/>
          <p:nvPr/>
        </p:nvSpPr>
        <p:spPr>
          <a:xfrm>
            <a:off x="5846922" y="5250341"/>
            <a:ext cx="5657673" cy="132788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983FA67-4A39-B8CE-2717-BBDAF5815230}"/>
              </a:ext>
            </a:extLst>
          </p:cNvPr>
          <p:cNvSpPr/>
          <p:nvPr/>
        </p:nvSpPr>
        <p:spPr>
          <a:xfrm>
            <a:off x="208669" y="1923581"/>
            <a:ext cx="5211161" cy="373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B72B7C-9BA3-F51A-0830-46ADBD00C688}"/>
              </a:ext>
            </a:extLst>
          </p:cNvPr>
          <p:cNvSpPr/>
          <p:nvPr/>
        </p:nvSpPr>
        <p:spPr>
          <a:xfrm>
            <a:off x="3416608" y="2059225"/>
            <a:ext cx="2002862" cy="34594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91442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ADE0783A-FCD6-6F76-C58B-7C87658731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BBCF4B04-BDCE-54AB-0BBD-925AFFECA9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 dirty="0"/>
              <a:t>Modeling Communication Buses — Interface Ports</a:t>
            </a:r>
            <a:endParaRPr sz="360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12F00EF-D4F9-C1AF-67B3-8EEB9E8A7BFF}"/>
              </a:ext>
            </a:extLst>
          </p:cNvPr>
          <p:cNvGrpSpPr/>
          <p:nvPr/>
        </p:nvGrpSpPr>
        <p:grpSpPr>
          <a:xfrm>
            <a:off x="323244" y="1987911"/>
            <a:ext cx="5096586" cy="3562847"/>
            <a:chOff x="3547707" y="2104213"/>
            <a:chExt cx="5096586" cy="356284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ABE7A2A-156D-9033-BA93-351F345F21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47707" y="2104213"/>
              <a:ext cx="5096586" cy="3562847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866D4F9-867A-2CFB-2076-2177C287129A}"/>
                </a:ext>
              </a:extLst>
            </p:cNvPr>
            <p:cNvSpPr/>
            <p:nvPr/>
          </p:nvSpPr>
          <p:spPr>
            <a:xfrm>
              <a:off x="5486400" y="2827020"/>
              <a:ext cx="1124262" cy="2156459"/>
            </a:xfrm>
            <a:prstGeom prst="rect">
              <a:avLst/>
            </a:prstGeom>
            <a:solidFill>
              <a:schemeClr val="accent1">
                <a:lumMod val="40000"/>
                <a:lumOff val="60000"/>
                <a:alpha val="31000"/>
              </a:schemeClr>
            </a:solidFill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 dirty="0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3F219783-DBF4-5831-BC4D-D0BA000F3D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922" y="1316586"/>
            <a:ext cx="5657672" cy="5261635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FA2502-B7A6-30A0-B88B-F604FF3037DE}"/>
                  </a:ext>
                </a:extLst>
              </p14:cNvPr>
              <p14:cNvContentPartPr/>
              <p14:nvPr/>
            </p14:nvContentPartPr>
            <p14:xfrm>
              <a:off x="6127768" y="1555301"/>
              <a:ext cx="1588680" cy="1692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FA2502-B7A6-30A0-B88B-F604FF3037D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109764" y="1518518"/>
                <a:ext cx="1624328" cy="9011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55A534E-41C2-F609-71AA-8B2C66B23679}"/>
                  </a:ext>
                </a:extLst>
              </p14:cNvPr>
              <p14:cNvContentPartPr/>
              <p14:nvPr/>
            </p14:nvContentPartPr>
            <p14:xfrm>
              <a:off x="6192208" y="1764461"/>
              <a:ext cx="1544400" cy="3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55A534E-41C2-F609-71AA-8B2C66B2367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174212" y="1728461"/>
                <a:ext cx="1580032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2D96DDB3-8A2B-1E95-447C-F6E7EA5BB7B7}"/>
                  </a:ext>
                </a:extLst>
              </p14:cNvPr>
              <p14:cNvContentPartPr/>
              <p14:nvPr/>
            </p14:nvContentPartPr>
            <p14:xfrm>
              <a:off x="6079888" y="1923581"/>
              <a:ext cx="1506960" cy="50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2D96DDB3-8A2B-1E95-447C-F6E7EA5BB7B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61892" y="1887581"/>
                <a:ext cx="1542591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113A589-ACED-F2AB-832B-030DF465E8AC}"/>
                  </a:ext>
                </a:extLst>
              </p14:cNvPr>
              <p14:cNvContentPartPr/>
              <p14:nvPr/>
            </p14:nvContentPartPr>
            <p14:xfrm>
              <a:off x="7170688" y="2117261"/>
              <a:ext cx="554400" cy="36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113A589-ACED-F2AB-832B-030DF465E8A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52700" y="2081261"/>
                <a:ext cx="590017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EF98CB79-AF3A-BCC6-9987-6B0CC5ED11B1}"/>
                  </a:ext>
                </a:extLst>
              </p14:cNvPr>
              <p14:cNvContentPartPr/>
              <p14:nvPr/>
            </p14:nvContentPartPr>
            <p14:xfrm>
              <a:off x="7267168" y="2261621"/>
              <a:ext cx="656280" cy="1044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EF98CB79-AF3A-BCC6-9987-6B0CC5ED11B1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7249168" y="2225621"/>
                <a:ext cx="691920" cy="8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7C570688-2AD6-BD65-0B42-E95C757A2C7A}"/>
                  </a:ext>
                </a:extLst>
              </p14:cNvPr>
              <p14:cNvContentPartPr/>
              <p14:nvPr/>
            </p14:nvContentPartPr>
            <p14:xfrm>
              <a:off x="7234768" y="2454581"/>
              <a:ext cx="484560" cy="36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7C570688-2AD6-BD65-0B42-E95C757A2C7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7216768" y="2418581"/>
                <a:ext cx="5202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63263634-C317-B522-2E74-E2D3D5B93129}"/>
                  </a:ext>
                </a:extLst>
              </p14:cNvPr>
              <p14:cNvContentPartPr/>
              <p14:nvPr/>
            </p14:nvContentPartPr>
            <p14:xfrm>
              <a:off x="7315048" y="2639981"/>
              <a:ext cx="374760" cy="2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63263634-C317-B522-2E74-E2D3D5B9312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297048" y="2603981"/>
                <a:ext cx="410400" cy="9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980115D4-FED7-1D82-AEA8-57D5C93B372C}"/>
                  </a:ext>
                </a:extLst>
              </p14:cNvPr>
              <p14:cNvContentPartPr/>
              <p14:nvPr/>
            </p14:nvContentPartPr>
            <p14:xfrm>
              <a:off x="2383408" y="2229581"/>
              <a:ext cx="199800" cy="8316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980115D4-FED7-1D82-AEA8-57D5C93B372C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2365408" y="2193581"/>
                <a:ext cx="235440" cy="15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34215E16-4434-053A-BAAE-76CE752B7645}"/>
                  </a:ext>
                </a:extLst>
              </p14:cNvPr>
              <p14:cNvContentPartPr/>
              <p14:nvPr/>
            </p14:nvContentPartPr>
            <p14:xfrm>
              <a:off x="3079648" y="2213741"/>
              <a:ext cx="190800" cy="11520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34215E16-4434-053A-BAAE-76CE752B7645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3061648" y="2177741"/>
                <a:ext cx="22644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7BAA66E2-2E05-B63B-FFC7-2BE0A8B9E657}"/>
                  </a:ext>
                </a:extLst>
              </p14:cNvPr>
              <p14:cNvContentPartPr/>
              <p14:nvPr/>
            </p14:nvContentPartPr>
            <p14:xfrm>
              <a:off x="2438488" y="5165381"/>
              <a:ext cx="360" cy="3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7BAA66E2-2E05-B63B-FFC7-2BE0A8B9E657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2420488" y="5129381"/>
                <a:ext cx="3600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67A71639-B48F-88F8-3648-CD78C6B317E0}"/>
                  </a:ext>
                </a:extLst>
              </p14:cNvPr>
              <p14:cNvContentPartPr/>
              <p14:nvPr/>
            </p14:nvContentPartPr>
            <p14:xfrm>
              <a:off x="2342008" y="5075381"/>
              <a:ext cx="900000" cy="42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67A71639-B48F-88F8-3648-CD78C6B317E0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2324008" y="5039073"/>
                <a:ext cx="935640" cy="1147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4004F5F-C1A8-F206-91E6-76CB11EB8E74}"/>
                  </a:ext>
                </a:extLst>
              </p14:cNvPr>
              <p14:cNvContentPartPr/>
              <p14:nvPr/>
            </p14:nvContentPartPr>
            <p14:xfrm>
              <a:off x="2470528" y="5373821"/>
              <a:ext cx="802440" cy="36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4004F5F-C1A8-F206-91E6-76CB11EB8E7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452528" y="5337821"/>
                <a:ext cx="838080" cy="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2F203893-90C7-8CEB-7809-BDA57A0FC738}"/>
                  </a:ext>
                </a:extLst>
              </p14:cNvPr>
              <p14:cNvContentPartPr/>
              <p14:nvPr/>
            </p14:nvContentPartPr>
            <p14:xfrm>
              <a:off x="2406088" y="2470421"/>
              <a:ext cx="770400" cy="3240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2F203893-90C7-8CEB-7809-BDA57A0FC738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388088" y="2434421"/>
                <a:ext cx="806040" cy="104040"/>
              </a:xfrm>
              <a:prstGeom prst="rect">
                <a:avLst/>
              </a:prstGeom>
            </p:spPr>
          </p:pic>
        </mc:Fallback>
      </mc:AlternateContent>
      <p:sp>
        <p:nvSpPr>
          <p:cNvPr id="35" name="Rectangle 34">
            <a:extLst>
              <a:ext uri="{FF2B5EF4-FFF2-40B4-BE49-F238E27FC236}">
                <a16:creationId xmlns:a16="http://schemas.microsoft.com/office/drawing/2014/main" id="{9D4FD1D3-EA0F-91F1-D7F0-7141C00C8002}"/>
              </a:ext>
            </a:extLst>
          </p:cNvPr>
          <p:cNvSpPr/>
          <p:nvPr/>
        </p:nvSpPr>
        <p:spPr>
          <a:xfrm>
            <a:off x="208669" y="1923581"/>
            <a:ext cx="5211161" cy="373545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477404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8D89846-C4A6-D751-296F-4133E843F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9691E764-4251-1F23-C179-68D4076C55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0EC0AE-0EDC-68D2-E629-D03A97CE75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384" y="1947041"/>
            <a:ext cx="4690666" cy="4362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0C56A4E-40F7-558F-11BC-248874DF96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700" y="1947042"/>
            <a:ext cx="3475694" cy="1203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F3EB97-008E-5865-52DA-EC0537E2B8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700" y="3576959"/>
            <a:ext cx="3475694" cy="116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6D5A0-5374-FB63-728D-7D35C9713B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93" y="1947041"/>
            <a:ext cx="3288717" cy="275251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195091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DAA4F089-B0EB-97F6-EEC7-93BDD178C0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B9C6DC9E-4508-F9A9-98B1-3A1C77DAB7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E5F550-8424-7300-62BF-51F6C7B66D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7384" y="1947041"/>
            <a:ext cx="4690666" cy="4362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5EE5331-4494-655F-AE43-C638F92199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4700" y="1947042"/>
            <a:ext cx="3475694" cy="1203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C52FEFD-7B39-2D10-53DA-EE2E7261C0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4700" y="3576959"/>
            <a:ext cx="3475694" cy="116493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98974B7-32E3-576C-B91D-7810DAC5EA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8993" y="1947041"/>
            <a:ext cx="3288717" cy="2752513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688612B-EDBD-8AA6-42E8-1AED5FDD12ED}"/>
                  </a:ext>
                </a:extLst>
              </p14:cNvPr>
              <p14:cNvContentPartPr/>
              <p14:nvPr/>
            </p14:nvContentPartPr>
            <p14:xfrm>
              <a:off x="1034337" y="2105318"/>
              <a:ext cx="227880" cy="3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688612B-EDBD-8AA6-42E8-1AED5FDD12ED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998697" y="2033318"/>
                <a:ext cx="299520" cy="14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065378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F1A885CD-2C96-7DD0-42A1-E0F86EE2A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FA0B076C-BF46-D1F6-9253-46CEF8CDC7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173BDD-4E5C-8C38-FB41-AE645DA56F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6793" y="1247840"/>
            <a:ext cx="4690666" cy="436231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02FCAD0-46AC-0049-3B8F-F6EBEF0A6E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99874" y="1246724"/>
            <a:ext cx="3307547" cy="523193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91499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277FA236-294F-1133-A610-F1CA34E070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2329A9BD-2945-BFBB-5CE6-A44C0E2EA73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000" dirty="0"/>
              <a:t>Modeling Communication Buses — Interface Ports</a:t>
            </a:r>
            <a:endParaRPr sz="2000" dirty="0"/>
          </a:p>
        </p:txBody>
      </p:sp>
      <p:pic>
        <p:nvPicPr>
          <p:cNvPr id="7" name="Google Shape;132;g378ab4ef6b1_0_11">
            <a:extLst>
              <a:ext uri="{FF2B5EF4-FFF2-40B4-BE49-F238E27FC236}">
                <a16:creationId xmlns:a16="http://schemas.microsoft.com/office/drawing/2014/main" id="{3FB9C6A5-AC6E-31F7-A3EC-BEAF751EBC71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4569" y="2019660"/>
            <a:ext cx="4095750" cy="2282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9" name="Google Shape;140;g378ab4ef6b1_0_18">
            <a:extLst>
              <a:ext uri="{FF2B5EF4-FFF2-40B4-BE49-F238E27FC236}">
                <a16:creationId xmlns:a16="http://schemas.microsoft.com/office/drawing/2014/main" id="{BB35B8A0-25CE-0EAF-C8A1-78569A2D2659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94569" y="4353754"/>
            <a:ext cx="4095750" cy="236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8D4D343-7581-5633-D1B5-22C85FC44F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48405" y="2019660"/>
            <a:ext cx="3475694" cy="120312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D6CB769-681D-4E44-3E6E-43B83D949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948405" y="3649577"/>
            <a:ext cx="3475694" cy="116493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53942686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3C5D769A-81C1-9A11-A011-C37B72ADE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12730331-AB55-6858-893D-483AAF66BC9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000" dirty="0"/>
              <a:t>Modeling Communication Buses — Interface Ports</a:t>
            </a:r>
            <a:endParaRPr sz="20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F9F9322-650E-E6A9-B73B-5AB1A2ADF3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653" y="2204690"/>
            <a:ext cx="4079026" cy="56525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2BEBAA5-CC4C-7AD5-952B-7794A798C4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0653" y="3248644"/>
            <a:ext cx="7059626" cy="36071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7618CDC-0B55-235E-F4BD-D5D37AB2B3F7}"/>
              </a:ext>
            </a:extLst>
          </p:cNvPr>
          <p:cNvSpPr txBox="1"/>
          <p:nvPr/>
        </p:nvSpPr>
        <p:spPr>
          <a:xfrm>
            <a:off x="684218" y="1753271"/>
            <a:ext cx="656461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Referencing signals within an interface – Inside the master module</a:t>
            </a: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7508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5A2AFBF0-2130-5FD7-62DC-358A5D78A0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0CA9723F-1B42-C202-03A6-A93F83490F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000" dirty="0"/>
              <a:t>Modeling Communication Buses — Interface Ports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3FEEA6-A32F-1BF9-ACD5-287E701E46A9}"/>
              </a:ext>
            </a:extLst>
          </p:cNvPr>
          <p:cNvSpPr txBox="1"/>
          <p:nvPr/>
        </p:nvSpPr>
        <p:spPr>
          <a:xfrm>
            <a:off x="684218" y="1753271"/>
            <a:ext cx="1111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Write system Verilog code for the design shown below. There is an interface (red box). The function of producer is to </a:t>
            </a:r>
          </a:p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send 8-bit data and 1-bit req on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posedge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of the clk. The function of the consumer is to set 1-bit ack = 1 when req = 1 </a:t>
            </a:r>
          </a:p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otherwise set ack = 0. The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clk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must be created and attached in the top module.</a:t>
            </a: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596CD-2A1B-9A7B-81FB-599A06562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5812" y="2751245"/>
            <a:ext cx="4582164" cy="324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256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60876F24-78A5-6C39-DA7F-2F0209B04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B2A8B6E5-6A78-5157-EF8C-B92BE5A93D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000" dirty="0"/>
              <a:t>Modeling Communication Buses — Interface Ports</a:t>
            </a:r>
            <a:endParaRPr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753D3F-389D-9D83-A243-E2F4ADDD5C6B}"/>
              </a:ext>
            </a:extLst>
          </p:cNvPr>
          <p:cNvSpPr txBox="1"/>
          <p:nvPr/>
        </p:nvSpPr>
        <p:spPr>
          <a:xfrm>
            <a:off x="684218" y="1753271"/>
            <a:ext cx="1111874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Write system Verilog code for the design shown below. There is an interface (red box). The function of producer is to </a:t>
            </a:r>
          </a:p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send 8-bit data and 1-bit req on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posedge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of the clk. The function of the consumer is to set 1-bit ack = 1 when req = 1 </a:t>
            </a:r>
          </a:p>
          <a:p>
            <a:pPr algn="just"/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otherwise set ack = 0. The </a:t>
            </a:r>
            <a:r>
              <a:rPr lang="en-US" sz="1600" dirty="0" err="1">
                <a:latin typeface="Roboto" panose="02000000000000000000" pitchFamily="2" charset="0"/>
                <a:ea typeface="Roboto" panose="02000000000000000000" pitchFamily="2" charset="0"/>
              </a:rPr>
              <a:t>clk</a:t>
            </a: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 must be created and attached in the top module.</a:t>
            </a: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FFA3985-E8DF-7C4D-BF30-C3C395DA4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0124" y="2916231"/>
            <a:ext cx="3886742" cy="271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5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3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sp>
        <p:nvSpPr>
          <p:cNvPr id="117" name="Google Shape;117;p3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oboto Medium"/>
              <a:buChar char="•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Designs often use standard bus protocols such as PCI Express, USB, or AMBA AXI.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28600" lvl="0" indent="-190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•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Bus protocols bundle together several signals, including data signals, address signals, and various control signals.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  <a:p>
            <a:pPr marL="228600" lvl="0" indent="-190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•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Interface - an interface port bundles related signals together as a single, compound port. 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6600343B-FF1C-BAF6-BEFE-155A30935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849932AA-45BC-DF61-DDFA-B1E2627B99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4F72FE-5C26-523E-B563-447A1BE88C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6479" y="5577952"/>
            <a:ext cx="2999041" cy="5920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85980-0EA7-AE8F-A687-161D15795AD0}"/>
              </a:ext>
            </a:extLst>
          </p:cNvPr>
          <p:cNvSpPr txBox="1"/>
          <p:nvPr/>
        </p:nvSpPr>
        <p:spPr>
          <a:xfrm>
            <a:off x="770021" y="2174313"/>
            <a:ext cx="111813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Use the </a:t>
            </a:r>
            <a:r>
              <a:rPr lang="en-US" sz="1600" dirty="0" err="1"/>
              <a:t>SystemVerilog</a:t>
            </a:r>
            <a:r>
              <a:rPr lang="en-US" sz="1600" dirty="0"/>
              <a:t> </a:t>
            </a:r>
            <a:r>
              <a:rPr lang="en-US" sz="1600" dirty="0" err="1"/>
              <a:t>always_ff</a:t>
            </a:r>
            <a:r>
              <a:rPr lang="en-US" sz="1600" dirty="0"/>
              <a:t> RTL-specific procedure to model RTL sequential logic.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Procedure sensitivity list must specify </a:t>
            </a:r>
            <a:r>
              <a:rPr lang="en-US" sz="1600" dirty="0" err="1"/>
              <a:t>clk</a:t>
            </a:r>
            <a:r>
              <a:rPr lang="en-US" sz="1600" dirty="0"/>
              <a:t> edge.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The sensitivity list must specify the leading edge (p </a:t>
            </a:r>
            <a:r>
              <a:rPr lang="en-US" sz="1600" dirty="0" err="1"/>
              <a:t>osedge</a:t>
            </a:r>
            <a:r>
              <a:rPr lang="en-US" sz="1600" dirty="0"/>
              <a:t> or </a:t>
            </a:r>
            <a:r>
              <a:rPr lang="en-US" sz="1600" dirty="0" err="1"/>
              <a:t>negedge</a:t>
            </a:r>
            <a:r>
              <a:rPr lang="en-US" sz="1600" dirty="0"/>
              <a:t>) of any asynchronous set or reset signals.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Other than the clock, asynchronous set or asynchronous reset, the sensitivity list cannot contain any other signals, such as the D input or an enable input. 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Roboto" panose="02000000000000000000" pitchFamily="2" charset="0"/>
                <a:ea typeface="Roboto" panose="02000000000000000000" pitchFamily="2" charset="0"/>
              </a:rPr>
              <a:t>Only use nonblocking assignments (&lt;=) to assign the output variables of sequential logic blocks.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16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/>
              <a:t>A variable assigned a value in a sequential logic procedure cannot have a mix of blocking and nonblocking assignments. For example, the reset branch cannot be modeled with a blocking assignment and the clocked branch modeled with a non- blocking assignment.</a:t>
            </a: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22D27D0B-D880-B6C2-4A90-08DB7CBB7FAF}"/>
                  </a:ext>
                </a:extLst>
              </p14:cNvPr>
              <p14:cNvContentPartPr/>
              <p14:nvPr/>
            </p14:nvContentPartPr>
            <p14:xfrm>
              <a:off x="9564714" y="3222017"/>
              <a:ext cx="360" cy="3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22D27D0B-D880-B6C2-4A90-08DB7CBB7FA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47074" y="3186377"/>
                <a:ext cx="36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2377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9E6CD06-DF1F-D805-B3C1-2251D8A1B2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A2343105-2808-E953-5468-A629265B117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A713D97-3A7D-2BF2-36CA-43D4AAEE70B9}"/>
              </a:ext>
            </a:extLst>
          </p:cNvPr>
          <p:cNvSpPr txBox="1"/>
          <p:nvPr/>
        </p:nvSpPr>
        <p:spPr>
          <a:xfrm>
            <a:off x="770021" y="1728240"/>
            <a:ext cx="69883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Temporary Variables</a:t>
            </a:r>
          </a:p>
          <a:p>
            <a:pPr marL="285750" lvl="8" indent="-285750">
              <a:buFont typeface="Arial" panose="020B0604020202020204" pitchFamily="34" charset="0"/>
              <a:buChar char="•"/>
            </a:pPr>
            <a:r>
              <a:rPr lang="en-US" sz="1600" dirty="0"/>
              <a:t>Temporary variables assigned with a blocking assignment and used within a sequential logic always procedure cannot be used outside of the procedure.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4AE393-F1AD-E4A9-C37D-C0E639EA0E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045" y="3877062"/>
            <a:ext cx="4829849" cy="9240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70A3DF-FEFB-6758-8D94-18C7C2C27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58412" y="3715114"/>
            <a:ext cx="2619741" cy="108600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E69E7-49DC-FF76-D586-BD04FFC467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87519" y="5198579"/>
            <a:ext cx="4839375" cy="95263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66C70D4-2E1B-BF3A-1E83-9A3582E32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58412" y="5129761"/>
            <a:ext cx="2743583" cy="116221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18613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6B271FA-901D-1223-386D-754F20317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CCB4E10E-BCE9-3053-232F-B0224EE68D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A3EDEE-17A6-E909-68B4-CE46C6D5DA62}"/>
              </a:ext>
            </a:extLst>
          </p:cNvPr>
          <p:cNvSpPr txBox="1"/>
          <p:nvPr/>
        </p:nvSpPr>
        <p:spPr>
          <a:xfrm>
            <a:off x="770021" y="1728240"/>
            <a:ext cx="69883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Synchronous/Asynchronous resets and chip enable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743E8F-66DC-46B6-DB14-80106CF6FB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0021" y="2612524"/>
            <a:ext cx="4744112" cy="59063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99FD472-1DB1-2A9D-4857-C0B060F84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0021" y="3808710"/>
            <a:ext cx="4877481" cy="66684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8D9EECB-AB52-4011-F9BC-FDB25C96478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0021" y="5045012"/>
            <a:ext cx="5268060" cy="60968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22720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FB19918-F863-9EAE-B6A6-83908BCF5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5B409D01-DD15-CF2E-3232-2018DAAD55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User Defined Types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1E7BA9-6334-39BE-499F-D2F37FDFADA4}"/>
              </a:ext>
            </a:extLst>
          </p:cNvPr>
          <p:cNvSpPr txBox="1"/>
          <p:nvPr/>
        </p:nvSpPr>
        <p:spPr>
          <a:xfrm>
            <a:off x="871493" y="2261509"/>
            <a:ext cx="52245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var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logic unsigned [3:0] </a:t>
            </a:r>
            <a:r>
              <a:rPr lang="en-US" sz="3600" dirty="0">
                <a:solidFill>
                  <a:srgbClr val="FF0000"/>
                </a:solidFill>
              </a:rPr>
              <a:t>a;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07CF2F-49CB-179E-97B6-47750AB17C93}"/>
              </a:ext>
            </a:extLst>
          </p:cNvPr>
          <p:cNvSpPr txBox="1"/>
          <p:nvPr/>
        </p:nvSpPr>
        <p:spPr>
          <a:xfrm>
            <a:off x="871493" y="3117943"/>
            <a:ext cx="7289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typedef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logic unsigned [3:0] </a:t>
            </a:r>
            <a:r>
              <a:rPr lang="en-US" sz="3600" dirty="0">
                <a:solidFill>
                  <a:schemeClr val="tx1"/>
                </a:solidFill>
              </a:rPr>
              <a:t>nibble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0CF1DC-1B63-B9C2-E4B9-FFD751C01D0A}"/>
              </a:ext>
            </a:extLst>
          </p:cNvPr>
          <p:cNvSpPr txBox="1"/>
          <p:nvPr/>
        </p:nvSpPr>
        <p:spPr>
          <a:xfrm>
            <a:off x="871493" y="3974377"/>
            <a:ext cx="26981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var</a:t>
            </a:r>
            <a:r>
              <a:rPr lang="en-US" sz="3600" dirty="0"/>
              <a:t> </a:t>
            </a:r>
            <a:r>
              <a:rPr lang="en-US" sz="3600" dirty="0">
                <a:solidFill>
                  <a:schemeClr val="tx1"/>
                </a:solidFill>
              </a:rPr>
              <a:t>nibble </a:t>
            </a:r>
            <a:r>
              <a:rPr lang="en-US" sz="3600" dirty="0">
                <a:solidFill>
                  <a:srgbClr val="FF0000"/>
                </a:solidFill>
              </a:rPr>
              <a:t>a;</a:t>
            </a:r>
          </a:p>
        </p:txBody>
      </p:sp>
    </p:spTree>
    <p:extLst>
      <p:ext uri="{BB962C8B-B14F-4D97-AF65-F5344CB8AC3E}">
        <p14:creationId xmlns:p14="http://schemas.microsoft.com/office/powerpoint/2010/main" val="40671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F303BD5B-A660-D0BC-B57E-77840EF24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D9020788-37BC-6ACD-19C0-335013FD3A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User Defined Types</a:t>
            </a:r>
            <a:endParaRPr sz="2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262CB8-9092-585E-FBF2-645176055AE0}"/>
              </a:ext>
            </a:extLst>
          </p:cNvPr>
          <p:cNvSpPr txBox="1"/>
          <p:nvPr/>
        </p:nvSpPr>
        <p:spPr>
          <a:xfrm>
            <a:off x="871493" y="2261509"/>
            <a:ext cx="70326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enum</a:t>
            </a:r>
            <a:r>
              <a:rPr lang="en-US" sz="3600" dirty="0">
                <a:solidFill>
                  <a:srgbClr val="FF0000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{RED, BLUE, GREEN} </a:t>
            </a:r>
            <a:r>
              <a:rPr lang="en-US" sz="3600" dirty="0" err="1">
                <a:solidFill>
                  <a:srgbClr val="0070C0"/>
                </a:solidFill>
              </a:rPr>
              <a:t>rgb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D03DAB-A573-6AB6-3DB6-2E663FD80CAE}"/>
              </a:ext>
            </a:extLst>
          </p:cNvPr>
          <p:cNvSpPr txBox="1"/>
          <p:nvPr/>
        </p:nvSpPr>
        <p:spPr>
          <a:xfrm>
            <a:off x="871493" y="3375435"/>
            <a:ext cx="84946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 err="1">
                <a:solidFill>
                  <a:srgbClr val="FF0000"/>
                </a:solidFill>
              </a:rPr>
              <a:t>enum</a:t>
            </a:r>
            <a:r>
              <a:rPr lang="en-US" sz="3600" dirty="0"/>
              <a:t> </a:t>
            </a:r>
            <a:r>
              <a:rPr lang="en-US" sz="3600" dirty="0">
                <a:solidFill>
                  <a:srgbClr val="0070C0"/>
                </a:solidFill>
              </a:rPr>
              <a:t>logic [2:0] </a:t>
            </a:r>
            <a:r>
              <a:rPr lang="en-US" sz="3600" dirty="0">
                <a:solidFill>
                  <a:schemeClr val="tx1"/>
                </a:solidFill>
              </a:rPr>
              <a:t>{RED      = 3’b011, </a:t>
            </a:r>
          </a:p>
          <a:p>
            <a:r>
              <a:rPr lang="en-US" sz="3600" dirty="0">
                <a:solidFill>
                  <a:schemeClr val="tx1"/>
                </a:solidFill>
              </a:rPr>
              <a:t>			      GREEN = 3’b101, 		</a:t>
            </a:r>
          </a:p>
          <a:p>
            <a:r>
              <a:rPr lang="en-US" sz="3600" dirty="0">
                <a:solidFill>
                  <a:schemeClr val="tx1"/>
                </a:solidFill>
              </a:rPr>
              <a:t>			      BLUE     = 3’b110} </a:t>
            </a:r>
            <a:r>
              <a:rPr lang="en-US" sz="3600" dirty="0" err="1">
                <a:solidFill>
                  <a:srgbClr val="0070C0"/>
                </a:solidFill>
              </a:rPr>
              <a:t>rgb</a:t>
            </a:r>
            <a:r>
              <a:rPr lang="en-US" sz="3600" dirty="0">
                <a:solidFill>
                  <a:srgbClr val="FF0000"/>
                </a:solidFill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355913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E7E1EE6-9DDF-F847-1B4C-8C926695D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2B57D6E8-4E21-4021-B7E2-DD092CCBC6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User Defined Types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A72E8CD-2B18-25DD-310D-26A80444FEED}"/>
              </a:ext>
            </a:extLst>
          </p:cNvPr>
          <p:cNvSpPr txBox="1"/>
          <p:nvPr/>
        </p:nvSpPr>
        <p:spPr>
          <a:xfrm>
            <a:off x="239998" y="1999555"/>
            <a:ext cx="44982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logic [2:0] {RED      = 3’b011,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 GREEN  = 3’b101,                		 BLUE     = 3’b110} </a:t>
            </a:r>
            <a:r>
              <a:rPr lang="en-US" sz="2000" dirty="0">
                <a:solidFill>
                  <a:srgbClr val="FF0000"/>
                </a:solidFill>
              </a:rPr>
              <a:t>a;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E71532-C287-0F6E-7E4C-2F8DF7DBF658}"/>
              </a:ext>
            </a:extLst>
          </p:cNvPr>
          <p:cNvSpPr txBox="1"/>
          <p:nvPr/>
        </p:nvSpPr>
        <p:spPr>
          <a:xfrm>
            <a:off x="5673121" y="3298248"/>
            <a:ext cx="449820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</a:rPr>
              <a:t>typedef </a:t>
            </a:r>
            <a:r>
              <a:rPr lang="en-US" sz="1600" dirty="0" err="1">
                <a:solidFill>
                  <a:srgbClr val="FF0000"/>
                </a:solidFill>
              </a:rPr>
              <a:t>enum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0070C0"/>
                </a:solidFill>
              </a:rPr>
              <a:t>logic [2:0] </a:t>
            </a:r>
            <a:r>
              <a:rPr lang="en-US" sz="1600" dirty="0">
                <a:solidFill>
                  <a:schemeClr val="tx1"/>
                </a:solidFill>
              </a:rPr>
              <a:t>{RED      = 3’b011, </a:t>
            </a:r>
          </a:p>
          <a:p>
            <a:r>
              <a:rPr lang="en-US" sz="1600" dirty="0">
                <a:solidFill>
                  <a:schemeClr val="tx1"/>
                </a:solidFill>
              </a:rPr>
              <a:t>	                        GREEN = 3’b101</a:t>
            </a:r>
          </a:p>
          <a:p>
            <a:r>
              <a:rPr lang="en-US" sz="1600" dirty="0">
                <a:solidFill>
                  <a:schemeClr val="tx1"/>
                </a:solidFill>
              </a:rPr>
              <a:t>	 	        BLUE    = 3’b110} </a:t>
            </a:r>
            <a:r>
              <a:rPr lang="en-US" sz="1600" dirty="0">
                <a:solidFill>
                  <a:srgbClr val="FF0000"/>
                </a:solidFill>
              </a:rPr>
              <a:t>my;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47C907-5EA0-41FD-A6C6-848D84F8D0B7}"/>
              </a:ext>
            </a:extLst>
          </p:cNvPr>
          <p:cNvSpPr txBox="1"/>
          <p:nvPr/>
        </p:nvSpPr>
        <p:spPr>
          <a:xfrm>
            <a:off x="10748210" y="3015218"/>
            <a:ext cx="93647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my</a:t>
            </a:r>
            <a:r>
              <a:rPr lang="en-US" sz="2400" dirty="0">
                <a:solidFill>
                  <a:srgbClr val="FF0000"/>
                </a:solidFill>
              </a:rPr>
              <a:t> a;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my</a:t>
            </a:r>
            <a:r>
              <a:rPr lang="en-US" sz="2400" dirty="0">
                <a:solidFill>
                  <a:srgbClr val="FF0000"/>
                </a:solidFill>
              </a:rPr>
              <a:t> b;</a:t>
            </a:r>
          </a:p>
          <a:p>
            <a:r>
              <a:rPr lang="en-US" sz="2400" dirty="0">
                <a:solidFill>
                  <a:srgbClr val="0070C0"/>
                </a:solidFill>
              </a:rPr>
              <a:t>my</a:t>
            </a:r>
            <a:r>
              <a:rPr lang="en-US" sz="2400" dirty="0">
                <a:solidFill>
                  <a:srgbClr val="FF0000"/>
                </a:solidFill>
              </a:rPr>
              <a:t> c;</a:t>
            </a:r>
          </a:p>
          <a:p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30F216-A308-AD62-A5B6-2F7E2E14AE9E}"/>
              </a:ext>
            </a:extLst>
          </p:cNvPr>
          <p:cNvSpPr txBox="1"/>
          <p:nvPr/>
        </p:nvSpPr>
        <p:spPr>
          <a:xfrm>
            <a:off x="239997" y="3150547"/>
            <a:ext cx="44982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logic [2:0] {RED      = 3’b011,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 GREEN  = 3’b101,                		 BLUE     = 3’b110} </a:t>
            </a:r>
            <a:r>
              <a:rPr lang="en-US" sz="2000" dirty="0">
                <a:solidFill>
                  <a:srgbClr val="FF0000"/>
                </a:solidFill>
              </a:rPr>
              <a:t>b;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0E822D-9FA7-8300-D6CD-CDA006FB9C5F}"/>
              </a:ext>
            </a:extLst>
          </p:cNvPr>
          <p:cNvSpPr txBox="1"/>
          <p:nvPr/>
        </p:nvSpPr>
        <p:spPr>
          <a:xfrm>
            <a:off x="239997" y="4301539"/>
            <a:ext cx="4498207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err="1">
                <a:solidFill>
                  <a:srgbClr val="FF0000"/>
                </a:solidFill>
              </a:rPr>
              <a:t>enum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0070C0"/>
                </a:solidFill>
              </a:rPr>
              <a:t>logic [2:0] {RED      = 3’b011, </a:t>
            </a:r>
          </a:p>
          <a:p>
            <a:r>
              <a:rPr lang="en-US" sz="2000" dirty="0">
                <a:solidFill>
                  <a:srgbClr val="0070C0"/>
                </a:solidFill>
              </a:rPr>
              <a:t>		 GREEN  = 3’b101,                		 BLUE     = 3’b110} </a:t>
            </a:r>
            <a:r>
              <a:rPr lang="en-US" sz="2000" dirty="0">
                <a:solidFill>
                  <a:srgbClr val="FF0000"/>
                </a:solidFill>
              </a:rPr>
              <a:t>c;</a:t>
            </a:r>
          </a:p>
        </p:txBody>
      </p:sp>
      <p:sp>
        <p:nvSpPr>
          <p:cNvPr id="9" name="Right Brace 8">
            <a:extLst>
              <a:ext uri="{FF2B5EF4-FFF2-40B4-BE49-F238E27FC236}">
                <a16:creationId xmlns:a16="http://schemas.microsoft.com/office/drawing/2014/main" id="{002B574B-401D-6CDE-CDE2-6F8FF4649AC3}"/>
              </a:ext>
            </a:extLst>
          </p:cNvPr>
          <p:cNvSpPr/>
          <p:nvPr/>
        </p:nvSpPr>
        <p:spPr>
          <a:xfrm>
            <a:off x="4908884" y="2326105"/>
            <a:ext cx="593558" cy="2775284"/>
          </a:xfrm>
          <a:prstGeom prst="righ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B6F26E4-3EDC-6F16-78CD-7B8487A6DF58}"/>
              </a:ext>
            </a:extLst>
          </p:cNvPr>
          <p:cNvCxnSpPr>
            <a:stCxn id="5" idx="3"/>
          </p:cNvCxnSpPr>
          <p:nvPr/>
        </p:nvCxnSpPr>
        <p:spPr>
          <a:xfrm flipV="1">
            <a:off x="10171328" y="3713746"/>
            <a:ext cx="576882" cy="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937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C97F505-CA01-A401-13CE-8B641A1E4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9D789951-7E89-2F00-55D1-2A7B3F7FD0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53879AF-B4B2-9313-BF6E-FAF91E056B32}"/>
              </a:ext>
            </a:extLst>
          </p:cNvPr>
          <p:cNvSpPr txBox="1"/>
          <p:nvPr/>
        </p:nvSpPr>
        <p:spPr>
          <a:xfrm>
            <a:off x="770021" y="2613611"/>
            <a:ext cx="69883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sz="1600" dirty="0"/>
              <a:t>Model FSMs in a separate module.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Use enumerated variables for FSM state variables.</a:t>
            </a:r>
          </a:p>
          <a:p>
            <a:pPr marL="285750" lvl="4" indent="-285750">
              <a:buFont typeface="Arial" panose="020B0604020202020204" pitchFamily="34" charset="0"/>
              <a:buChar char="•"/>
            </a:pPr>
            <a:r>
              <a:rPr lang="en-US" sz="1600" dirty="0"/>
              <a:t>For most Finite State Machines, use a three-process coding style</a:t>
            </a:r>
            <a:endParaRPr lang="en-PK" sz="1600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787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0BC62E95-DB6E-F54A-7DA1-1AE3485AD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542326AB-B14E-80F2-561D-CE41B8B447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59B70A-DF8E-1D62-9D77-54D524471206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B73424-2DEC-76A6-4713-9DE53E6C7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5313BC7-AADC-2EBB-D5C1-FABAFBA4E2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095AF4-64C2-65C6-1E75-CE55828350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pic>
        <p:nvPicPr>
          <p:cNvPr id="13" name="Picture 12" descr="A white paper with black text&#10;&#10;AI-generated content may be incorrect.">
            <a:extLst>
              <a:ext uri="{FF2B5EF4-FFF2-40B4-BE49-F238E27FC236}">
                <a16:creationId xmlns:a16="http://schemas.microsoft.com/office/drawing/2014/main" id="{F9C0B258-34C1-668A-2FC5-E8593D5341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78640" y="2900613"/>
            <a:ext cx="3319368" cy="2718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207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3AE46E94-E154-F06D-1E86-86914075E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6D588F0B-0B6D-B0B0-AE27-9B61A35C05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76C3654-980C-0606-E4CB-75F63911550E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6E1376-1F90-6E1B-D02D-A14C9D156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97BA817-18F6-BF0E-3FB4-503549355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E79584-D06B-8712-FD78-37114AF358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B39906-940C-5A29-7044-EE45551E06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D4F227E-ABB7-FDF1-A0C4-F6B7D3647678}"/>
              </a:ext>
            </a:extLst>
          </p:cNvPr>
          <p:cNvSpPr/>
          <p:nvPr/>
        </p:nvSpPr>
        <p:spPr>
          <a:xfrm>
            <a:off x="7010400" y="4862285"/>
            <a:ext cx="310430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57F4BB3-AD2B-5393-311C-D1FE14AA178A}"/>
              </a:ext>
            </a:extLst>
          </p:cNvPr>
          <p:cNvSpPr/>
          <p:nvPr/>
        </p:nvSpPr>
        <p:spPr>
          <a:xfrm>
            <a:off x="7460344" y="3120571"/>
            <a:ext cx="2598057" cy="1756228"/>
          </a:xfrm>
          <a:custGeom>
            <a:avLst/>
            <a:gdLst>
              <a:gd name="connsiteX0" fmla="*/ 304800 w 2598057"/>
              <a:gd name="connsiteY0" fmla="*/ 188685 h 1756228"/>
              <a:gd name="connsiteX1" fmla="*/ 304800 w 2598057"/>
              <a:gd name="connsiteY1" fmla="*/ 188685 h 1756228"/>
              <a:gd name="connsiteX2" fmla="*/ 188686 w 2598057"/>
              <a:gd name="connsiteY2" fmla="*/ 464457 h 1756228"/>
              <a:gd name="connsiteX3" fmla="*/ 58057 w 2598057"/>
              <a:gd name="connsiteY3" fmla="*/ 740228 h 1756228"/>
              <a:gd name="connsiteX4" fmla="*/ 14514 w 2598057"/>
              <a:gd name="connsiteY4" fmla="*/ 885371 h 1756228"/>
              <a:gd name="connsiteX5" fmla="*/ 0 w 2598057"/>
              <a:gd name="connsiteY5" fmla="*/ 957942 h 1756228"/>
              <a:gd name="connsiteX6" fmla="*/ 29029 w 2598057"/>
              <a:gd name="connsiteY6" fmla="*/ 1335314 h 1756228"/>
              <a:gd name="connsiteX7" fmla="*/ 116114 w 2598057"/>
              <a:gd name="connsiteY7" fmla="*/ 1465942 h 1756228"/>
              <a:gd name="connsiteX8" fmla="*/ 319314 w 2598057"/>
              <a:gd name="connsiteY8" fmla="*/ 1538514 h 1756228"/>
              <a:gd name="connsiteX9" fmla="*/ 493486 w 2598057"/>
              <a:gd name="connsiteY9" fmla="*/ 1582057 h 1756228"/>
              <a:gd name="connsiteX10" fmla="*/ 725714 w 2598057"/>
              <a:gd name="connsiteY10" fmla="*/ 1669142 h 1756228"/>
              <a:gd name="connsiteX11" fmla="*/ 870857 w 2598057"/>
              <a:gd name="connsiteY11" fmla="*/ 1712685 h 1756228"/>
              <a:gd name="connsiteX12" fmla="*/ 2133600 w 2598057"/>
              <a:gd name="connsiteY12" fmla="*/ 1756228 h 1756228"/>
              <a:gd name="connsiteX13" fmla="*/ 2598057 w 2598057"/>
              <a:gd name="connsiteY13" fmla="*/ 1364342 h 1756228"/>
              <a:gd name="connsiteX14" fmla="*/ 2583543 w 2598057"/>
              <a:gd name="connsiteY14" fmla="*/ 1204685 h 1756228"/>
              <a:gd name="connsiteX15" fmla="*/ 2046514 w 2598057"/>
              <a:gd name="connsiteY15" fmla="*/ 1204685 h 1756228"/>
              <a:gd name="connsiteX16" fmla="*/ 2162629 w 2598057"/>
              <a:gd name="connsiteY16" fmla="*/ 0 h 1756228"/>
              <a:gd name="connsiteX17" fmla="*/ 1088571 w 2598057"/>
              <a:gd name="connsiteY17" fmla="*/ 43542 h 1756228"/>
              <a:gd name="connsiteX18" fmla="*/ 304800 w 2598057"/>
              <a:gd name="connsiteY18" fmla="*/ 188685 h 1756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598057" h="1756228">
                <a:moveTo>
                  <a:pt x="304800" y="188685"/>
                </a:moveTo>
                <a:lnTo>
                  <a:pt x="304800" y="188685"/>
                </a:lnTo>
                <a:cubicBezTo>
                  <a:pt x="266095" y="280609"/>
                  <a:pt x="229738" y="373557"/>
                  <a:pt x="188686" y="464457"/>
                </a:cubicBezTo>
                <a:cubicBezTo>
                  <a:pt x="111765" y="634783"/>
                  <a:pt x="112046" y="599857"/>
                  <a:pt x="58057" y="740228"/>
                </a:cubicBezTo>
                <a:cubicBezTo>
                  <a:pt x="39019" y="789727"/>
                  <a:pt x="25826" y="834470"/>
                  <a:pt x="14514" y="885371"/>
                </a:cubicBezTo>
                <a:cubicBezTo>
                  <a:pt x="9162" y="909453"/>
                  <a:pt x="4838" y="933752"/>
                  <a:pt x="0" y="957942"/>
                </a:cubicBezTo>
                <a:cubicBezTo>
                  <a:pt x="209" y="961904"/>
                  <a:pt x="7480" y="1256302"/>
                  <a:pt x="29029" y="1335314"/>
                </a:cubicBezTo>
                <a:cubicBezTo>
                  <a:pt x="38239" y="1369083"/>
                  <a:pt x="92752" y="1450924"/>
                  <a:pt x="116114" y="1465942"/>
                </a:cubicBezTo>
                <a:cubicBezTo>
                  <a:pt x="205226" y="1523228"/>
                  <a:pt x="239245" y="1514494"/>
                  <a:pt x="319314" y="1538514"/>
                </a:cubicBezTo>
                <a:cubicBezTo>
                  <a:pt x="463072" y="1581640"/>
                  <a:pt x="348564" y="1557902"/>
                  <a:pt x="493486" y="1582057"/>
                </a:cubicBezTo>
                <a:cubicBezTo>
                  <a:pt x="570176" y="1612733"/>
                  <a:pt x="646075" y="1646388"/>
                  <a:pt x="725714" y="1669142"/>
                </a:cubicBezTo>
                <a:cubicBezTo>
                  <a:pt x="873424" y="1711345"/>
                  <a:pt x="800423" y="1677468"/>
                  <a:pt x="870857" y="1712685"/>
                </a:cubicBezTo>
                <a:lnTo>
                  <a:pt x="2133600" y="1756228"/>
                </a:lnTo>
                <a:lnTo>
                  <a:pt x="2598057" y="1364342"/>
                </a:lnTo>
                <a:lnTo>
                  <a:pt x="2583543" y="1204685"/>
                </a:lnTo>
                <a:lnTo>
                  <a:pt x="2046514" y="1204685"/>
                </a:lnTo>
                <a:lnTo>
                  <a:pt x="2162629" y="0"/>
                </a:lnTo>
                <a:lnTo>
                  <a:pt x="1088571" y="43542"/>
                </a:lnTo>
                <a:lnTo>
                  <a:pt x="304800" y="188685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095319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C8ED68FF-4FE2-7407-CACE-D6A9A01BC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77508800-C33E-EB1F-3C41-0124E6CD4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60B38B8-05A7-C80D-78AA-B01225BE52EE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4054CB-992D-DE31-E585-26964B9825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9744C57-2C1F-32B6-EDFA-6586ABC2A1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38D09CB-1A9A-BBBF-455C-5994ED93B12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733669-AE24-7DCE-EDE5-A8C47385B2F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7746930-88D0-1A60-A4A0-D8E38A1202F8}"/>
              </a:ext>
            </a:extLst>
          </p:cNvPr>
          <p:cNvSpPr/>
          <p:nvPr/>
        </p:nvSpPr>
        <p:spPr>
          <a:xfrm>
            <a:off x="7010400" y="4862285"/>
            <a:ext cx="310430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15430308-4648-4AB2-DBA7-2F8D6BE35F4A}"/>
              </a:ext>
            </a:extLst>
          </p:cNvPr>
          <p:cNvSpPr/>
          <p:nvPr/>
        </p:nvSpPr>
        <p:spPr>
          <a:xfrm>
            <a:off x="7271657" y="3425371"/>
            <a:ext cx="2931886" cy="1465943"/>
          </a:xfrm>
          <a:custGeom>
            <a:avLst/>
            <a:gdLst>
              <a:gd name="connsiteX0" fmla="*/ 551543 w 2931886"/>
              <a:gd name="connsiteY0" fmla="*/ 29029 h 1465943"/>
              <a:gd name="connsiteX1" fmla="*/ 0 w 2931886"/>
              <a:gd name="connsiteY1" fmla="*/ 928915 h 1465943"/>
              <a:gd name="connsiteX2" fmla="*/ 914400 w 2931886"/>
              <a:gd name="connsiteY2" fmla="*/ 1451429 h 1465943"/>
              <a:gd name="connsiteX3" fmla="*/ 2365829 w 2931886"/>
              <a:gd name="connsiteY3" fmla="*/ 1465943 h 1465943"/>
              <a:gd name="connsiteX4" fmla="*/ 2525486 w 2931886"/>
              <a:gd name="connsiteY4" fmla="*/ 1117600 h 1465943"/>
              <a:gd name="connsiteX5" fmla="*/ 2931886 w 2931886"/>
              <a:gd name="connsiteY5" fmla="*/ 1103086 h 1465943"/>
              <a:gd name="connsiteX6" fmla="*/ 2859314 w 2931886"/>
              <a:gd name="connsiteY6" fmla="*/ 798286 h 1465943"/>
              <a:gd name="connsiteX7" fmla="*/ 2249714 w 2931886"/>
              <a:gd name="connsiteY7" fmla="*/ 798286 h 1465943"/>
              <a:gd name="connsiteX8" fmla="*/ 2235200 w 2931886"/>
              <a:gd name="connsiteY8" fmla="*/ 566058 h 1465943"/>
              <a:gd name="connsiteX9" fmla="*/ 2336800 w 2931886"/>
              <a:gd name="connsiteY9" fmla="*/ 232229 h 1465943"/>
              <a:gd name="connsiteX10" fmla="*/ 1494972 w 2931886"/>
              <a:gd name="connsiteY10" fmla="*/ 203200 h 1465943"/>
              <a:gd name="connsiteX11" fmla="*/ 1349829 w 2931886"/>
              <a:gd name="connsiteY11" fmla="*/ 203200 h 1465943"/>
              <a:gd name="connsiteX12" fmla="*/ 1161143 w 2931886"/>
              <a:gd name="connsiteY12" fmla="*/ 522515 h 1465943"/>
              <a:gd name="connsiteX13" fmla="*/ 899886 w 2931886"/>
              <a:gd name="connsiteY13" fmla="*/ 478972 h 1465943"/>
              <a:gd name="connsiteX14" fmla="*/ 856343 w 2931886"/>
              <a:gd name="connsiteY14" fmla="*/ 0 h 1465943"/>
              <a:gd name="connsiteX15" fmla="*/ 551543 w 2931886"/>
              <a:gd name="connsiteY15" fmla="*/ 29029 h 1465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931886" h="1465943">
                <a:moveTo>
                  <a:pt x="551543" y="29029"/>
                </a:moveTo>
                <a:lnTo>
                  <a:pt x="0" y="928915"/>
                </a:lnTo>
                <a:lnTo>
                  <a:pt x="914400" y="1451429"/>
                </a:lnTo>
                <a:lnTo>
                  <a:pt x="2365829" y="1465943"/>
                </a:lnTo>
                <a:lnTo>
                  <a:pt x="2525486" y="1117600"/>
                </a:lnTo>
                <a:lnTo>
                  <a:pt x="2931886" y="1103086"/>
                </a:lnTo>
                <a:lnTo>
                  <a:pt x="2859314" y="798286"/>
                </a:lnTo>
                <a:lnTo>
                  <a:pt x="2249714" y="798286"/>
                </a:lnTo>
                <a:lnTo>
                  <a:pt x="2235200" y="566058"/>
                </a:lnTo>
                <a:lnTo>
                  <a:pt x="2336800" y="232229"/>
                </a:lnTo>
                <a:lnTo>
                  <a:pt x="1494972" y="203200"/>
                </a:lnTo>
                <a:lnTo>
                  <a:pt x="1349829" y="203200"/>
                </a:lnTo>
                <a:lnTo>
                  <a:pt x="1161143" y="522515"/>
                </a:lnTo>
                <a:lnTo>
                  <a:pt x="899886" y="478972"/>
                </a:lnTo>
                <a:lnTo>
                  <a:pt x="856343" y="0"/>
                </a:lnTo>
                <a:lnTo>
                  <a:pt x="551543" y="29029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4529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8ab4ef6b1_0_5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sp>
        <p:nvSpPr>
          <p:cNvPr id="123" name="Google Shape;123;g378ab4ef6b1_0_5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1905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Medium"/>
              <a:buChar char="•"/>
            </a:pPr>
            <a:r>
              <a:rPr lang="en-US">
                <a:latin typeface="Roboto Medium"/>
                <a:ea typeface="Roboto Medium"/>
                <a:cs typeface="Roboto Medium"/>
                <a:sym typeface="Roboto Medium"/>
              </a:rPr>
              <a:t>AMBA AHB bus</a:t>
            </a: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24" name="Google Shape;124;g378ab4ef6b1_0_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31725" y="2619400"/>
            <a:ext cx="52197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4F0224C9-261C-EF51-A8A9-D0F44E00B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9A70FBC5-FEB7-9BDD-336A-9AC45D9D6F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80D8C4A-FB85-F764-536F-2BA7CCDF0AEF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B0AEEC-3F83-4C44-6ECE-7D1AA94A04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17EFBBB-AD09-38CF-0502-52F92F51A2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86D9F6-8692-07D2-C927-DC827DC77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F69B95E-7BE8-778F-DADB-D8EC09C0EB1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EF1FCFB0-6424-3937-D1F5-3357E5A869DF}"/>
              </a:ext>
            </a:extLst>
          </p:cNvPr>
          <p:cNvSpPr/>
          <p:nvPr/>
        </p:nvSpPr>
        <p:spPr>
          <a:xfrm>
            <a:off x="7010400" y="4862285"/>
            <a:ext cx="310430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658706FE-A49A-FE65-2A15-569912FE0332}"/>
              </a:ext>
            </a:extLst>
          </p:cNvPr>
          <p:cNvSpPr/>
          <p:nvPr/>
        </p:nvSpPr>
        <p:spPr>
          <a:xfrm>
            <a:off x="7300686" y="3309257"/>
            <a:ext cx="2844800" cy="1567543"/>
          </a:xfrm>
          <a:custGeom>
            <a:avLst/>
            <a:gdLst>
              <a:gd name="connsiteX0" fmla="*/ 740228 w 2844800"/>
              <a:gd name="connsiteY0" fmla="*/ 101600 h 1567543"/>
              <a:gd name="connsiteX1" fmla="*/ 0 w 2844800"/>
              <a:gd name="connsiteY1" fmla="*/ 841829 h 1567543"/>
              <a:gd name="connsiteX2" fmla="*/ 145143 w 2844800"/>
              <a:gd name="connsiteY2" fmla="*/ 1248229 h 1567543"/>
              <a:gd name="connsiteX3" fmla="*/ 1030514 w 2844800"/>
              <a:gd name="connsiteY3" fmla="*/ 1524000 h 1567543"/>
              <a:gd name="connsiteX4" fmla="*/ 2351314 w 2844800"/>
              <a:gd name="connsiteY4" fmla="*/ 1567543 h 1567543"/>
              <a:gd name="connsiteX5" fmla="*/ 2351314 w 2844800"/>
              <a:gd name="connsiteY5" fmla="*/ 1219200 h 1567543"/>
              <a:gd name="connsiteX6" fmla="*/ 2844800 w 2844800"/>
              <a:gd name="connsiteY6" fmla="*/ 1204686 h 1567543"/>
              <a:gd name="connsiteX7" fmla="*/ 2844800 w 2844800"/>
              <a:gd name="connsiteY7" fmla="*/ 972457 h 1567543"/>
              <a:gd name="connsiteX8" fmla="*/ 2206171 w 2844800"/>
              <a:gd name="connsiteY8" fmla="*/ 957943 h 1567543"/>
              <a:gd name="connsiteX9" fmla="*/ 2133600 w 2844800"/>
              <a:gd name="connsiteY9" fmla="*/ 508000 h 1567543"/>
              <a:gd name="connsiteX10" fmla="*/ 1683657 w 2844800"/>
              <a:gd name="connsiteY10" fmla="*/ 551543 h 1567543"/>
              <a:gd name="connsiteX11" fmla="*/ 1654628 w 2844800"/>
              <a:gd name="connsiteY11" fmla="*/ 725714 h 1567543"/>
              <a:gd name="connsiteX12" fmla="*/ 1886857 w 2844800"/>
              <a:gd name="connsiteY12" fmla="*/ 841829 h 1567543"/>
              <a:gd name="connsiteX13" fmla="*/ 1828800 w 2844800"/>
              <a:gd name="connsiteY13" fmla="*/ 1161143 h 1567543"/>
              <a:gd name="connsiteX14" fmla="*/ 1436914 w 2844800"/>
              <a:gd name="connsiteY14" fmla="*/ 1248229 h 1567543"/>
              <a:gd name="connsiteX15" fmla="*/ 1277257 w 2844800"/>
              <a:gd name="connsiteY15" fmla="*/ 899886 h 1567543"/>
              <a:gd name="connsiteX16" fmla="*/ 856343 w 2844800"/>
              <a:gd name="connsiteY16" fmla="*/ 420914 h 1567543"/>
              <a:gd name="connsiteX17" fmla="*/ 812800 w 2844800"/>
              <a:gd name="connsiteY17" fmla="*/ 0 h 1567543"/>
              <a:gd name="connsiteX18" fmla="*/ 740228 w 2844800"/>
              <a:gd name="connsiteY18" fmla="*/ 101600 h 1567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844800" h="1567543">
                <a:moveTo>
                  <a:pt x="740228" y="101600"/>
                </a:moveTo>
                <a:lnTo>
                  <a:pt x="0" y="841829"/>
                </a:lnTo>
                <a:lnTo>
                  <a:pt x="145143" y="1248229"/>
                </a:lnTo>
                <a:lnTo>
                  <a:pt x="1030514" y="1524000"/>
                </a:lnTo>
                <a:lnTo>
                  <a:pt x="2351314" y="1567543"/>
                </a:lnTo>
                <a:lnTo>
                  <a:pt x="2351314" y="1219200"/>
                </a:lnTo>
                <a:lnTo>
                  <a:pt x="2844800" y="1204686"/>
                </a:lnTo>
                <a:lnTo>
                  <a:pt x="2844800" y="972457"/>
                </a:lnTo>
                <a:lnTo>
                  <a:pt x="2206171" y="957943"/>
                </a:lnTo>
                <a:lnTo>
                  <a:pt x="2133600" y="508000"/>
                </a:lnTo>
                <a:lnTo>
                  <a:pt x="1683657" y="551543"/>
                </a:lnTo>
                <a:lnTo>
                  <a:pt x="1654628" y="725714"/>
                </a:lnTo>
                <a:lnTo>
                  <a:pt x="1886857" y="841829"/>
                </a:lnTo>
                <a:lnTo>
                  <a:pt x="1828800" y="1161143"/>
                </a:lnTo>
                <a:lnTo>
                  <a:pt x="1436914" y="1248229"/>
                </a:lnTo>
                <a:lnTo>
                  <a:pt x="1277257" y="899886"/>
                </a:lnTo>
                <a:lnTo>
                  <a:pt x="856343" y="420914"/>
                </a:lnTo>
                <a:lnTo>
                  <a:pt x="812800" y="0"/>
                </a:lnTo>
                <a:lnTo>
                  <a:pt x="740228" y="1016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255074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5D39854-3CC5-DA70-AAF4-760613DE3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00491FE6-4BA8-E344-273C-33BDC605E2A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032A991-50E8-3F46-C90D-ED2F05043F81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C7674AD-CE07-3434-CB5B-CFDCA2204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FD60DC1-5304-DB5A-9C89-57F12BCE26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CC9693-148D-D76D-6A0E-3EB49FC41AB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A730E71-05DA-0F05-94C9-E2F4EF49A7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143A615-6B67-1F72-D363-511782D4D322}"/>
              </a:ext>
            </a:extLst>
          </p:cNvPr>
          <p:cNvSpPr/>
          <p:nvPr/>
        </p:nvSpPr>
        <p:spPr>
          <a:xfrm>
            <a:off x="7010400" y="4862285"/>
            <a:ext cx="310430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0F721FF-AB5F-9FDC-AC41-5BC6354CD327}"/>
              </a:ext>
            </a:extLst>
          </p:cNvPr>
          <p:cNvSpPr/>
          <p:nvPr/>
        </p:nvSpPr>
        <p:spPr>
          <a:xfrm>
            <a:off x="7474857" y="3367314"/>
            <a:ext cx="740229" cy="696686"/>
          </a:xfrm>
          <a:custGeom>
            <a:avLst/>
            <a:gdLst>
              <a:gd name="connsiteX0" fmla="*/ 508000 w 740229"/>
              <a:gd name="connsiteY0" fmla="*/ 87086 h 696686"/>
              <a:gd name="connsiteX1" fmla="*/ 0 w 740229"/>
              <a:gd name="connsiteY1" fmla="*/ 595086 h 696686"/>
              <a:gd name="connsiteX2" fmla="*/ 261257 w 740229"/>
              <a:gd name="connsiteY2" fmla="*/ 696686 h 696686"/>
              <a:gd name="connsiteX3" fmla="*/ 740229 w 740229"/>
              <a:gd name="connsiteY3" fmla="*/ 391886 h 696686"/>
              <a:gd name="connsiteX4" fmla="*/ 580572 w 740229"/>
              <a:gd name="connsiteY4" fmla="*/ 0 h 696686"/>
              <a:gd name="connsiteX5" fmla="*/ 508000 w 740229"/>
              <a:gd name="connsiteY5" fmla="*/ 87086 h 696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40229" h="696686">
                <a:moveTo>
                  <a:pt x="508000" y="87086"/>
                </a:moveTo>
                <a:lnTo>
                  <a:pt x="0" y="595086"/>
                </a:lnTo>
                <a:lnTo>
                  <a:pt x="261257" y="696686"/>
                </a:lnTo>
                <a:lnTo>
                  <a:pt x="740229" y="391886"/>
                </a:lnTo>
                <a:lnTo>
                  <a:pt x="580572" y="0"/>
                </a:lnTo>
                <a:lnTo>
                  <a:pt x="508000" y="87086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47971232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0B3F16C9-F82A-3191-23E0-DB6AEF274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FE5E4645-00F7-8BE5-ECAE-53C5BCA9126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258317-957F-6672-7C88-1F87731F280E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A1CAEAE-B0CB-EE1A-0B41-F9A37F85D3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4CB81E-ED5C-B418-7E25-F530A6C7A7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CF4FD1-3C9B-5CFF-F3AC-67E04F515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EF4C2D5-576D-A394-2359-120AB94311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35877F7-BC61-FA76-F246-DBE580D379AC}"/>
              </a:ext>
            </a:extLst>
          </p:cNvPr>
          <p:cNvSpPr/>
          <p:nvPr/>
        </p:nvSpPr>
        <p:spPr>
          <a:xfrm>
            <a:off x="7010400" y="4862285"/>
            <a:ext cx="3104309" cy="10595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94529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ED9B60F9-56F5-DFE7-9685-A97ECC7C5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EEAF30E3-15A6-62CE-79EE-D14D512241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0F01FC-A73E-8ECF-4C59-84E9DFCAD486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468533-8292-2725-989D-2B51055F6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88A3E87-CB4D-4A26-73D0-AB8E337D52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5D9B17C-C7ED-A0A3-BFA2-D7C3BAB845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158CD57-C44A-3959-F373-962C9693C73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2699E21-69EA-FE87-20A7-9F02F72BCD89}"/>
              </a:ext>
            </a:extLst>
          </p:cNvPr>
          <p:cNvSpPr/>
          <p:nvPr/>
        </p:nvSpPr>
        <p:spPr>
          <a:xfrm>
            <a:off x="7010400" y="5583274"/>
            <a:ext cx="310430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C1053-90E3-65D7-D116-5C9C09AEC328}"/>
              </a:ext>
            </a:extLst>
          </p:cNvPr>
          <p:cNvSpPr/>
          <p:nvPr/>
        </p:nvSpPr>
        <p:spPr>
          <a:xfrm>
            <a:off x="7758412" y="5372512"/>
            <a:ext cx="2154845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20884210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9413BBCA-3745-E36F-422C-F958910FE8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B1752092-310D-FC6B-CAD3-2C2F9E4538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9664DB-9E23-4080-0448-696E4B0B61E2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F9BB823-C1B9-18D9-175A-F7916B6A2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EE3F373-91E7-B41F-0B30-DDD24AF16C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0017CF-12BC-EBAB-366D-15F4D62EC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BC8EA41-12FD-E752-3784-7D518D2B430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2921FC1-115C-B24A-B257-487525DD0E5D}"/>
              </a:ext>
            </a:extLst>
          </p:cNvPr>
          <p:cNvSpPr/>
          <p:nvPr/>
        </p:nvSpPr>
        <p:spPr>
          <a:xfrm>
            <a:off x="7010400" y="5583274"/>
            <a:ext cx="3104309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6497160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A3714891-A0AC-4C84-3652-324F76143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0F2312D4-D954-EE5C-B609-C9590EDE271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494497-D229-97FD-2E9A-6FF262C04696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D86A4B4-C97E-0A6B-289E-F548EE24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E677C1C-4BFE-9909-2627-9575B9020F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7344343-B99B-C0FD-3724-812FEA13E6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025DB79-1C58-6830-83C8-86FFB712CE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AD43B1E-6EDE-4594-012F-D50A6D371A94}"/>
              </a:ext>
            </a:extLst>
          </p:cNvPr>
          <p:cNvSpPr/>
          <p:nvPr/>
        </p:nvSpPr>
        <p:spPr>
          <a:xfrm>
            <a:off x="7010400" y="5711066"/>
            <a:ext cx="3104309" cy="2107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19545251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9B8CDF02-D53F-1538-B946-369855C74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8D5575CE-7529-E04F-762B-C84E97A1E1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936718-0BD6-F60B-1B28-5C242596723C}"/>
              </a:ext>
            </a:extLst>
          </p:cNvPr>
          <p:cNvSpPr txBox="1"/>
          <p:nvPr/>
        </p:nvSpPr>
        <p:spPr>
          <a:xfrm>
            <a:off x="770021" y="2613611"/>
            <a:ext cx="698839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Modeling Finite State Machines (FSMs)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BE2AE8-54CF-544C-134E-CABADAB4F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42895" y="2613611"/>
            <a:ext cx="4324954" cy="34104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888B3E8-8F0E-FEFF-A547-0328DC45E3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64778" y="3331029"/>
            <a:ext cx="3334215" cy="7430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6693487-2B8A-F9ED-ADE5-BD3F16E42C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4778" y="5711066"/>
            <a:ext cx="3277057" cy="64779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5E4688F-E072-9903-0E10-E215CBFA70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64778" y="4427546"/>
            <a:ext cx="3648584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78866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7E8DFD72-5D19-4056-0901-F58EA755C8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FE7D8ED3-1F43-F710-35F3-DAC66E3B16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F5436D-6519-1D75-580A-4A8E81834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6686" y="2191628"/>
            <a:ext cx="5187768" cy="4557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55247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3F4CB211-7622-04E9-CF28-266977A1E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85424FAE-60D9-BAEA-255C-06055672C1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70021" y="548640"/>
            <a:ext cx="10513747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SzPts val="3600"/>
            </a:pPr>
            <a:r>
              <a:rPr lang="en-US" sz="2000" dirty="0"/>
              <a:t>Modeling Sequential Logic</a:t>
            </a:r>
            <a:endParaRPr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400114-B6EB-D61C-CDC1-A9F92B62D5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524" y="2159112"/>
            <a:ext cx="3236685" cy="28436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4F49819-46C2-D703-AB46-131E956DA2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3401" y="129460"/>
            <a:ext cx="2505425" cy="144800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F293A550-ADBE-9B8B-2018-C89E09666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775" y="5129761"/>
            <a:ext cx="5076825" cy="1323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84FE59F-F635-6DB3-4886-64C1719FB501}"/>
              </a:ext>
            </a:extLst>
          </p:cNvPr>
          <p:cNvSpPr/>
          <p:nvPr/>
        </p:nvSpPr>
        <p:spPr>
          <a:xfrm>
            <a:off x="2588438" y="5201948"/>
            <a:ext cx="1291771" cy="1179600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2569AE1-A071-F6B1-96EE-261A0F7DAC10}"/>
              </a:ext>
            </a:extLst>
          </p:cNvPr>
          <p:cNvGrpSpPr/>
          <p:nvPr/>
        </p:nvGrpSpPr>
        <p:grpSpPr>
          <a:xfrm>
            <a:off x="6483401" y="1553667"/>
            <a:ext cx="3685148" cy="909744"/>
            <a:chOff x="6483401" y="1553667"/>
            <a:chExt cx="3685148" cy="90974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596CE2E-5573-931E-DA04-849E55AEC2C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526943" y="1577462"/>
              <a:ext cx="3562847" cy="885949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C328656-E99E-233A-5881-39EB4A12BE44}"/>
                </a:ext>
              </a:extLst>
            </p:cNvPr>
            <p:cNvSpPr/>
            <p:nvPr/>
          </p:nvSpPr>
          <p:spPr>
            <a:xfrm>
              <a:off x="6483401" y="1553667"/>
              <a:ext cx="3685148" cy="885949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590EB99-8558-1FB1-8891-8BAABFE63080}"/>
              </a:ext>
            </a:extLst>
          </p:cNvPr>
          <p:cNvSpPr/>
          <p:nvPr/>
        </p:nvSpPr>
        <p:spPr>
          <a:xfrm>
            <a:off x="631776" y="5201948"/>
            <a:ext cx="1835654" cy="1179600"/>
          </a:xfrm>
          <a:prstGeom prst="rect">
            <a:avLst/>
          </a:prstGeom>
          <a:solidFill>
            <a:srgbClr val="FF0000">
              <a:alpha val="22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CA3B2BD-3FC2-8FD2-9C73-F6F4AC09968C}"/>
              </a:ext>
            </a:extLst>
          </p:cNvPr>
          <p:cNvGrpSpPr/>
          <p:nvPr/>
        </p:nvGrpSpPr>
        <p:grpSpPr>
          <a:xfrm>
            <a:off x="6526942" y="2463411"/>
            <a:ext cx="2461883" cy="3069847"/>
            <a:chOff x="6472712" y="2463411"/>
            <a:chExt cx="2516114" cy="316274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3234A305-96EA-FE87-2AF2-479B69EAF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83401" y="2463411"/>
              <a:ext cx="2486372" cy="3162741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03F16690-428F-011B-BC14-32C4273953B4}"/>
                </a:ext>
              </a:extLst>
            </p:cNvPr>
            <p:cNvSpPr/>
            <p:nvPr/>
          </p:nvSpPr>
          <p:spPr>
            <a:xfrm>
              <a:off x="6472712" y="2498198"/>
              <a:ext cx="2516114" cy="3127954"/>
            </a:xfrm>
            <a:prstGeom prst="rect">
              <a:avLst/>
            </a:prstGeom>
            <a:solidFill>
              <a:srgbClr val="FF0000">
                <a:alpha val="22000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D1759C7F-4D0E-51C4-2D1E-5DABDA0A7C99}"/>
              </a:ext>
            </a:extLst>
          </p:cNvPr>
          <p:cNvSpPr/>
          <p:nvPr/>
        </p:nvSpPr>
        <p:spPr>
          <a:xfrm>
            <a:off x="3998435" y="5201948"/>
            <a:ext cx="1560536" cy="1179600"/>
          </a:xfrm>
          <a:prstGeom prst="rect">
            <a:avLst/>
          </a:prstGeom>
          <a:solidFill>
            <a:srgbClr val="FFC000">
              <a:alpha val="2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9AD75E4-958F-EB00-2C65-183499AAC659}"/>
              </a:ext>
            </a:extLst>
          </p:cNvPr>
          <p:cNvGrpSpPr/>
          <p:nvPr/>
        </p:nvGrpSpPr>
        <p:grpSpPr>
          <a:xfrm>
            <a:off x="6468887" y="5557053"/>
            <a:ext cx="4460370" cy="1274313"/>
            <a:chOff x="6483401" y="5484483"/>
            <a:chExt cx="4460370" cy="1274313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AE84057-62F1-5EAA-6EBE-AA47C24686F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483401" y="5484483"/>
              <a:ext cx="4287492" cy="1250518"/>
            </a:xfrm>
            <a:prstGeom prst="rect">
              <a:avLst/>
            </a:prstGeom>
          </p:spPr>
        </p:pic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AE4E8BB-CC34-457F-D83D-C56F91210D62}"/>
                </a:ext>
              </a:extLst>
            </p:cNvPr>
            <p:cNvSpPr/>
            <p:nvPr/>
          </p:nvSpPr>
          <p:spPr>
            <a:xfrm>
              <a:off x="6526943" y="5508278"/>
              <a:ext cx="4416828" cy="1250518"/>
            </a:xfrm>
            <a:prstGeom prst="rect">
              <a:avLst/>
            </a:prstGeom>
            <a:solidFill>
              <a:srgbClr val="FFC000">
                <a:alpha val="22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K"/>
            </a:p>
          </p:txBody>
        </p:sp>
      </p:grpSp>
    </p:spTree>
    <p:extLst>
      <p:ext uri="{BB962C8B-B14F-4D97-AF65-F5344CB8AC3E}">
        <p14:creationId xmlns:p14="http://schemas.microsoft.com/office/powerpoint/2010/main" val="264333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4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8ab4ef6b1_0_11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sp>
        <p:nvSpPr>
          <p:cNvPr id="130" name="Google Shape;130;g378ab4ef6b1_0_11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1" name="Google Shape;131;g378ab4ef6b1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6925" y="1928022"/>
            <a:ext cx="4087050" cy="27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2" name="Google Shape;132;g378ab4ef6b1_0_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73575" y="2104225"/>
            <a:ext cx="5410200" cy="320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8ab4ef6b1_0_18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sp>
        <p:nvSpPr>
          <p:cNvPr id="138" name="Google Shape;138;g378ab4ef6b1_0_18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39" name="Google Shape;139;g378ab4ef6b1_0_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0" y="2038060"/>
            <a:ext cx="4087050" cy="27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g378ab4ef6b1_0_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22313" y="2104225"/>
            <a:ext cx="5305425" cy="316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/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10168200" cy="11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3600"/>
              <a:t>Modeling Communication Buses — Interface Ports</a:t>
            </a:r>
            <a:endParaRPr sz="3600"/>
          </a:p>
        </p:txBody>
      </p:sp>
      <p:sp>
        <p:nvSpPr>
          <p:cNvPr id="146" name="Google Shape;146;g378ab4ef6b1_0_26"/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147" name="Google Shape;147;g378ab4ef6b1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50" y="2038060"/>
            <a:ext cx="4087050" cy="2781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378ab4ef6b1_0_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69500" y="2052250"/>
            <a:ext cx="4095750" cy="41719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149" name="Google Shape;149;g378ab4ef6b1_0_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680536" y="2038060"/>
            <a:ext cx="3336350" cy="17032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18876768-09DB-9670-6889-98AD3684B1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21A3FD73-EDA8-9626-3426-3ACE555F156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4531253" cy="9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dirty="0"/>
              <a:t>Modeling Communication Buses — Interface Ports</a:t>
            </a:r>
            <a:endParaRPr sz="2400" dirty="0"/>
          </a:p>
        </p:txBody>
      </p:sp>
      <p:sp>
        <p:nvSpPr>
          <p:cNvPr id="146" name="Google Shape;146;g378ab4ef6b1_0_26">
            <a:extLst>
              <a:ext uri="{FF2B5EF4-FFF2-40B4-BE49-F238E27FC236}">
                <a16:creationId xmlns:a16="http://schemas.microsoft.com/office/drawing/2014/main" id="{73D22805-AE62-7C37-567B-245BDEE706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" name="Google Shape;132;g378ab4ef6b1_0_11">
            <a:extLst>
              <a:ext uri="{FF2B5EF4-FFF2-40B4-BE49-F238E27FC236}">
                <a16:creationId xmlns:a16="http://schemas.microsoft.com/office/drawing/2014/main" id="{1ADF6605-72ED-E3BA-0BBF-03D1EC657B5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4" y="1724492"/>
            <a:ext cx="4095750" cy="2282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Google Shape;140;g378ab4ef6b1_0_18">
            <a:extLst>
              <a:ext uri="{FF2B5EF4-FFF2-40B4-BE49-F238E27FC236}">
                <a16:creationId xmlns:a16="http://schemas.microsoft.com/office/drawing/2014/main" id="{4537DEE9-53F2-DF95-B19A-EFCCAF107F00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64" y="4058586"/>
            <a:ext cx="4095750" cy="236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F581554-D813-C21E-2016-F4EE17C337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70" y="548640"/>
            <a:ext cx="3719093" cy="588292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1104023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>
          <a:extLst>
            <a:ext uri="{FF2B5EF4-FFF2-40B4-BE49-F238E27FC236}">
              <a16:creationId xmlns:a16="http://schemas.microsoft.com/office/drawing/2014/main" id="{76FA79B3-2224-0C6C-8D58-EE1D083D6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8ab4ef6b1_0_26">
            <a:extLst>
              <a:ext uri="{FF2B5EF4-FFF2-40B4-BE49-F238E27FC236}">
                <a16:creationId xmlns:a16="http://schemas.microsoft.com/office/drawing/2014/main" id="{56583DC3-C78D-0C89-C212-3DB1D04C55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15568" y="548640"/>
            <a:ext cx="4531253" cy="9241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lang="en-US" sz="2400" dirty="0"/>
              <a:t>Modeling Communication Buses — Interface Ports</a:t>
            </a:r>
            <a:endParaRPr sz="2400" dirty="0"/>
          </a:p>
        </p:txBody>
      </p:sp>
      <p:sp>
        <p:nvSpPr>
          <p:cNvPr id="146" name="Google Shape;146;g378ab4ef6b1_0_26">
            <a:extLst>
              <a:ext uri="{FF2B5EF4-FFF2-40B4-BE49-F238E27FC236}">
                <a16:creationId xmlns:a16="http://schemas.microsoft.com/office/drawing/2014/main" id="{D5185EF6-1641-4031-B360-83EB866623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115568" y="2104213"/>
            <a:ext cx="10168200" cy="40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" name="Google Shape;132;g378ab4ef6b1_0_11">
            <a:extLst>
              <a:ext uri="{FF2B5EF4-FFF2-40B4-BE49-F238E27FC236}">
                <a16:creationId xmlns:a16="http://schemas.microsoft.com/office/drawing/2014/main" id="{FA0670E1-E151-D70C-A06D-0E957C983F3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464" y="1724492"/>
            <a:ext cx="4095750" cy="22821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3" name="Google Shape;140;g378ab4ef6b1_0_18">
            <a:extLst>
              <a:ext uri="{FF2B5EF4-FFF2-40B4-BE49-F238E27FC236}">
                <a16:creationId xmlns:a16="http://schemas.microsoft.com/office/drawing/2014/main" id="{186D363D-0F91-5381-208A-22E415724443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8464" y="4058586"/>
            <a:ext cx="4095750" cy="236284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C26EB59-9743-1BB8-70FF-44250B4B935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170" y="548640"/>
            <a:ext cx="3719093" cy="5882928"/>
          </a:xfrm>
          <a:prstGeom prst="rect">
            <a:avLst/>
          </a:prstGeom>
          <a:ln>
            <a:solidFill>
              <a:schemeClr val="tx1"/>
            </a:solidFill>
          </a:ln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F56ABA96-158C-8AA9-B2DE-07BFACB9A44A}"/>
                  </a:ext>
                </a:extLst>
              </p14:cNvPr>
              <p14:cNvContentPartPr/>
              <p14:nvPr/>
            </p14:nvContentPartPr>
            <p14:xfrm>
              <a:off x="1637156" y="2019799"/>
              <a:ext cx="260640" cy="7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F56ABA96-158C-8AA9-B2DE-07BFACB9A44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01156" y="1875799"/>
                <a:ext cx="33228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66662998-2ACC-57E8-EF06-A76B00E85405}"/>
                  </a:ext>
                </a:extLst>
              </p14:cNvPr>
              <p14:cNvContentPartPr/>
              <p14:nvPr/>
            </p14:nvContentPartPr>
            <p14:xfrm>
              <a:off x="1651196" y="4353319"/>
              <a:ext cx="258120" cy="144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66662998-2ACC-57E8-EF06-A76B00E8540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615556" y="4281319"/>
                <a:ext cx="32976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5FDE7A63-274E-799D-EF0E-59C396A5203A}"/>
                  </a:ext>
                </a:extLst>
              </p14:cNvPr>
              <p14:cNvContentPartPr/>
              <p14:nvPr/>
            </p14:nvContentPartPr>
            <p14:xfrm>
              <a:off x="6864716" y="859519"/>
              <a:ext cx="258120" cy="576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5FDE7A63-274E-799D-EF0E-59C396A5203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28716" y="787879"/>
                <a:ext cx="329760" cy="14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2E425E0-2E9E-7059-7B18-6D8581B64BB2}"/>
                  </a:ext>
                </a:extLst>
              </p14:cNvPr>
              <p14:cNvContentPartPr/>
              <p14:nvPr/>
            </p14:nvContentPartPr>
            <p14:xfrm>
              <a:off x="6837356" y="2756719"/>
              <a:ext cx="51768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2E425E0-2E9E-7059-7B18-6D8581B64BB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01356" y="2685079"/>
                <a:ext cx="589320" cy="144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137CA5B-F427-8A46-576A-54047AB9A37C}"/>
                  </a:ext>
                </a:extLst>
              </p14:cNvPr>
              <p14:cNvContentPartPr/>
              <p14:nvPr/>
            </p14:nvContentPartPr>
            <p14:xfrm>
              <a:off x="6769316" y="4666159"/>
              <a:ext cx="645480" cy="154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137CA5B-F427-8A46-576A-54047AB9A37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33316" y="4594159"/>
                <a:ext cx="717120" cy="15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93436849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DarkSeedLeftStep">
      <a:dk1>
        <a:srgbClr val="000000"/>
      </a:dk1>
      <a:lt1>
        <a:srgbClr val="FFFFFF"/>
      </a:lt1>
      <a:dk2>
        <a:srgbClr val="1D2334"/>
      </a:dk2>
      <a:lt2>
        <a:srgbClr val="E3E8E2"/>
      </a:lt2>
      <a:accent1>
        <a:srgbClr val="B93FD1"/>
      </a:accent1>
      <a:accent2>
        <a:srgbClr val="6A2DBF"/>
      </a:accent2>
      <a:accent3>
        <a:srgbClr val="3F3FD1"/>
      </a:accent3>
      <a:accent4>
        <a:srgbClr val="2D6ABF"/>
      </a:accent4>
      <a:accent5>
        <a:srgbClr val="3CAFC6"/>
      </a:accent5>
      <a:accent6>
        <a:srgbClr val="2BB693"/>
      </a:accent6>
      <a:hlink>
        <a:srgbClr val="3B8AB2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1517</Words>
  <Application>Microsoft Office PowerPoint</Application>
  <PresentationFormat>Widescreen</PresentationFormat>
  <Paragraphs>166</Paragraphs>
  <Slides>48</Slides>
  <Notes>48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Calibri</vt:lpstr>
      <vt:lpstr>Arial</vt:lpstr>
      <vt:lpstr>Roboto</vt:lpstr>
      <vt:lpstr>Roboto Medium</vt:lpstr>
      <vt:lpstr>AccentBoxVTI</vt:lpstr>
      <vt:lpstr>Digital Design and Verification Training</vt:lpstr>
      <vt:lpstr>Agenda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Communication Buses — Interface Ports</vt:lpstr>
      <vt:lpstr>Modeling Sequential Logic</vt:lpstr>
      <vt:lpstr>Modeling Sequential Logic</vt:lpstr>
      <vt:lpstr>Modeling Sequential Logic</vt:lpstr>
      <vt:lpstr>User Defined Types</vt:lpstr>
      <vt:lpstr>User Defined Types</vt:lpstr>
      <vt:lpstr>User Defined Types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  <vt:lpstr>Modeling Sequential Logic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rehan naeem</dc:creator>
  <cp:lastModifiedBy>Rehan Naeem</cp:lastModifiedBy>
  <cp:revision>2</cp:revision>
  <dcterms:created xsi:type="dcterms:W3CDTF">2024-06-27T15:25:58Z</dcterms:created>
  <dcterms:modified xsi:type="dcterms:W3CDTF">2025-08-27T02:10:42Z</dcterms:modified>
</cp:coreProperties>
</file>