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embeddedFontLs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h3deEBr+z5AU/B2Q6sCu8qJ9YG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-bold.fntdata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92e6c967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b="1" lang="en-US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3792e6c9670_0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92e6c967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b="1" lang="en-US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3792e6c9670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92e6c967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b="1" lang="en-US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3792e6c9670_0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92e6c967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b="1" lang="en-US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3792e6c9670_0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92e6c967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792e6c9670_0_2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92e6c967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b="1" lang="en-US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3792e6c9670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92e6c967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b="1" lang="en-US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3792e6c9670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92e6c967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b="1" lang="en-US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3792e6c9670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92e6c967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b="1" lang="en-US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3792e6c9670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92e6c967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b="1" lang="en-US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3792e6c9670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b="1" lang="en-US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792e6c96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b="1" lang="en-US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3792e6c9670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792e6c967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b="1" lang="en-US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3792e6c9670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92e6c96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b="1" lang="en-US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3792e6c967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792e6c96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3792e6c9670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92e6c967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3792e6c9670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792e6c967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b="1" lang="en-US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g3792e6c9670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92e6c967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3792e6c9670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792e6c967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g3792e6c9670_0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792e6c967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RVALID can be asserted only after asserting ARVALID and ARREADY i.e. RVALID can be asserted after address transferred to destination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3792e6c9670_0_2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92e6c967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3792e6c9670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792e6c967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3792e6c9670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92e6c967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b="1" lang="en-US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3792e6c9670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92e6c967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b="1" lang="en-US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3792e6c9670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92e6c967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Manager is the source i.e. asserts ARVALID and sub-ordinate is the destination i.e. asserts ARREADY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3792e6c9670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92e6c967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b="1" lang="en-US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3792e6c9670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92e6c967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b="1" lang="en-US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3792e6c9670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92e6c967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b="1" lang="en-US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b="1" lang="en-US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3792e6c9670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8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8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8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9BE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9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EC9BB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3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3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0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0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1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32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32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5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5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35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6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6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6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36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576072" y="4925777"/>
            <a:ext cx="11036808" cy="750644"/>
          </a:xfrm>
          <a:prstGeom prst="rect">
            <a:avLst/>
          </a:prstGeom>
          <a:solidFill>
            <a:srgbClr val="214F8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</a:rPr>
              <a:t>AXI4Lite Protocol</a:t>
            </a:r>
            <a:endParaRPr/>
          </a:p>
        </p:txBody>
      </p:sp>
      <p:pic>
        <p:nvPicPr>
          <p:cNvPr descr="logos.png"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275" y="20813"/>
            <a:ext cx="3768247" cy="221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>
            <p:ph type="ctrTitle"/>
          </p:nvPr>
        </p:nvSpPr>
        <p:spPr>
          <a:xfrm>
            <a:off x="576072" y="1959781"/>
            <a:ext cx="11036808" cy="23587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/>
              <a:t>Digital Design and Verification Training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92e6c9670_0_184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Read Single</a:t>
            </a:r>
            <a:endParaRPr sz="3600"/>
          </a:p>
        </p:txBody>
      </p:sp>
      <p:pic>
        <p:nvPicPr>
          <p:cNvPr id="162" name="Google Shape;162;g3792e6c9670_0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diagram of a computer&#10;&#10;AI-generated content may be incorrect." id="163" name="Google Shape;163;g3792e6c9670_0_184"/>
          <p:cNvPicPr preferRelativeResize="0"/>
          <p:nvPr/>
        </p:nvPicPr>
        <p:blipFill rotWithShape="1">
          <a:blip r:embed="rId4">
            <a:alphaModFix/>
          </a:blip>
          <a:srcRect b="0" l="-2" r="22954" t="0"/>
          <a:stretch/>
        </p:blipFill>
        <p:spPr>
          <a:xfrm>
            <a:off x="1920654" y="2150566"/>
            <a:ext cx="6893562" cy="448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92e6c9670_0_192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Read Single</a:t>
            </a:r>
            <a:endParaRPr sz="3600"/>
          </a:p>
        </p:txBody>
      </p:sp>
      <p:pic>
        <p:nvPicPr>
          <p:cNvPr id="169" name="Google Shape;169;g3792e6c9670_0_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diagram of a computer&#10;&#10;AI-generated content may be incorrect." id="170" name="Google Shape;170;g3792e6c9670_0_192"/>
          <p:cNvPicPr preferRelativeResize="0"/>
          <p:nvPr/>
        </p:nvPicPr>
        <p:blipFill rotWithShape="1">
          <a:blip r:embed="rId4">
            <a:alphaModFix/>
          </a:blip>
          <a:srcRect b="0" l="-3" r="15919" t="0"/>
          <a:stretch/>
        </p:blipFill>
        <p:spPr>
          <a:xfrm>
            <a:off x="1920653" y="2150566"/>
            <a:ext cx="7523149" cy="448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92e6c9670_0_204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Read Single</a:t>
            </a:r>
            <a:endParaRPr sz="3600"/>
          </a:p>
        </p:txBody>
      </p:sp>
      <p:pic>
        <p:nvPicPr>
          <p:cNvPr id="176" name="Google Shape;176;g3792e6c9670_0_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diagram of a computer&#10;&#10;AI-generated content may be incorrect." id="177" name="Google Shape;177;g3792e6c9670_0_204"/>
          <p:cNvPicPr preferRelativeResize="0"/>
          <p:nvPr/>
        </p:nvPicPr>
        <p:blipFill rotWithShape="1">
          <a:blip r:embed="rId4">
            <a:alphaModFix/>
          </a:blip>
          <a:srcRect b="0" l="-3" r="8883" t="0"/>
          <a:stretch/>
        </p:blipFill>
        <p:spPr>
          <a:xfrm>
            <a:off x="1920653" y="2150566"/>
            <a:ext cx="8152737" cy="448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92e6c9670_0_220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Read Single</a:t>
            </a:r>
            <a:endParaRPr sz="3600"/>
          </a:p>
        </p:txBody>
      </p:sp>
      <p:pic>
        <p:nvPicPr>
          <p:cNvPr id="183" name="Google Shape;183;g3792e6c9670_0_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diagram of a computer&#10;&#10;AI-generated content may be incorrect." id="184" name="Google Shape;184;g3792e6c9670_0_220"/>
          <p:cNvPicPr preferRelativeResize="0"/>
          <p:nvPr/>
        </p:nvPicPr>
        <p:blipFill rotWithShape="1">
          <a:blip r:embed="rId4">
            <a:alphaModFix/>
          </a:blip>
          <a:srcRect b="0" l="-3" r="-1505" t="0"/>
          <a:stretch/>
        </p:blipFill>
        <p:spPr>
          <a:xfrm>
            <a:off x="1920653" y="2150566"/>
            <a:ext cx="9082151" cy="448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92e6c9670_0_213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/>
              <a:t>Write Single Operation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792e6c9670_0_81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Write Single</a:t>
            </a:r>
            <a:endParaRPr sz="3600"/>
          </a:p>
        </p:txBody>
      </p:sp>
      <p:pic>
        <p:nvPicPr>
          <p:cNvPr id="195" name="Google Shape;195;g3792e6c9670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yellow and blue chart&#10;&#10;AI-generated content may be incorrect." id="196" name="Google Shape;196;g3792e6c9670_0_81"/>
          <p:cNvPicPr preferRelativeResize="0"/>
          <p:nvPr/>
        </p:nvPicPr>
        <p:blipFill rotWithShape="1">
          <a:blip r:embed="rId4">
            <a:alphaModFix/>
          </a:blip>
          <a:srcRect b="0" l="0" r="85205" t="0"/>
          <a:stretch/>
        </p:blipFill>
        <p:spPr>
          <a:xfrm>
            <a:off x="2338467" y="2046271"/>
            <a:ext cx="1244182" cy="463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92e6c9670_0_90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Write Single</a:t>
            </a:r>
            <a:endParaRPr sz="3600"/>
          </a:p>
        </p:txBody>
      </p:sp>
      <p:pic>
        <p:nvPicPr>
          <p:cNvPr id="202" name="Google Shape;202;g3792e6c9670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yellow and blue chart&#10;&#10;AI-generated content may be incorrect." id="203" name="Google Shape;203;g3792e6c9670_0_90"/>
          <p:cNvPicPr preferRelativeResize="0"/>
          <p:nvPr/>
        </p:nvPicPr>
        <p:blipFill rotWithShape="1">
          <a:blip r:embed="rId4">
            <a:alphaModFix/>
          </a:blip>
          <a:srcRect b="0" l="0" r="77718" t="0"/>
          <a:stretch/>
        </p:blipFill>
        <p:spPr>
          <a:xfrm>
            <a:off x="2338466" y="2046271"/>
            <a:ext cx="1873769" cy="463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92e6c9670_0_97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Write Single</a:t>
            </a:r>
            <a:endParaRPr sz="3600"/>
          </a:p>
        </p:txBody>
      </p:sp>
      <p:pic>
        <p:nvPicPr>
          <p:cNvPr id="209" name="Google Shape;209;g3792e6c9670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yellow and blue chart&#10;&#10;AI-generated content may be incorrect." id="210" name="Google Shape;210;g3792e6c9670_0_97"/>
          <p:cNvPicPr preferRelativeResize="0"/>
          <p:nvPr/>
        </p:nvPicPr>
        <p:blipFill rotWithShape="1">
          <a:blip r:embed="rId4">
            <a:alphaModFix/>
          </a:blip>
          <a:srcRect b="0" l="0" r="70766" t="0"/>
          <a:stretch/>
        </p:blipFill>
        <p:spPr>
          <a:xfrm>
            <a:off x="2338466" y="2046271"/>
            <a:ext cx="2458386" cy="463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92e6c9670_0_104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Write Single</a:t>
            </a:r>
            <a:endParaRPr sz="3600"/>
          </a:p>
        </p:txBody>
      </p:sp>
      <p:pic>
        <p:nvPicPr>
          <p:cNvPr id="216" name="Google Shape;216;g3792e6c9670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yellow and blue chart&#10;&#10;AI-generated content may be incorrect." id="217" name="Google Shape;217;g3792e6c9670_0_104"/>
          <p:cNvPicPr preferRelativeResize="0"/>
          <p:nvPr/>
        </p:nvPicPr>
        <p:blipFill rotWithShape="1">
          <a:blip r:embed="rId4">
            <a:alphaModFix/>
          </a:blip>
          <a:srcRect b="0" l="0" r="63992" t="0"/>
          <a:stretch/>
        </p:blipFill>
        <p:spPr>
          <a:xfrm>
            <a:off x="2338465" y="2046271"/>
            <a:ext cx="3028013" cy="463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92e6c9670_0_111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Write Single</a:t>
            </a:r>
            <a:endParaRPr sz="3600"/>
          </a:p>
        </p:txBody>
      </p:sp>
      <p:pic>
        <p:nvPicPr>
          <p:cNvPr id="223" name="Google Shape;223;g3792e6c9670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yellow and blue chart&#10;&#10;AI-generated content may be incorrect." id="224" name="Google Shape;224;g3792e6c9670_0_111"/>
          <p:cNvPicPr preferRelativeResize="0"/>
          <p:nvPr/>
        </p:nvPicPr>
        <p:blipFill rotWithShape="1">
          <a:blip r:embed="rId4">
            <a:alphaModFix/>
          </a:blip>
          <a:srcRect b="0" l="0" r="57218" t="0"/>
          <a:stretch/>
        </p:blipFill>
        <p:spPr>
          <a:xfrm>
            <a:off x="2338465" y="2046271"/>
            <a:ext cx="3597640" cy="463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953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Timing Diagrams for Read and Write operations</a:t>
            </a:r>
            <a:endParaRPr/>
          </a:p>
          <a:p>
            <a:pPr indent="-342900" lvl="0" marL="4953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Channel Dependency</a:t>
            </a:r>
            <a:endParaRPr/>
          </a:p>
          <a:p>
            <a:pPr indent="-342900" lvl="0" marL="4953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Handshake Signal Dependency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Write Single</a:t>
            </a:r>
            <a:endParaRPr sz="3600"/>
          </a:p>
        </p:txBody>
      </p:sp>
      <p:pic>
        <p:nvPicPr>
          <p:cNvPr id="230" name="Google Shape;2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yellow and blue chart&#10;&#10;AI-generated content may be incorrect." id="231" name="Google Shape;231;p3"/>
          <p:cNvPicPr preferRelativeResize="0"/>
          <p:nvPr/>
        </p:nvPicPr>
        <p:blipFill rotWithShape="1">
          <a:blip r:embed="rId4">
            <a:alphaModFix/>
          </a:blip>
          <a:srcRect b="0" l="0" r="42601" t="0"/>
          <a:stretch/>
        </p:blipFill>
        <p:spPr>
          <a:xfrm>
            <a:off x="2338465" y="2046271"/>
            <a:ext cx="4826834" cy="463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792e6c9670_0_1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Write Single</a:t>
            </a:r>
            <a:endParaRPr sz="3600"/>
          </a:p>
        </p:txBody>
      </p:sp>
      <p:pic>
        <p:nvPicPr>
          <p:cNvPr id="237" name="Google Shape;237;g3792e6c9670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yellow and blue chart&#10;&#10;AI-generated content may be incorrect." id="238" name="Google Shape;238;g3792e6c9670_0_1"/>
          <p:cNvPicPr preferRelativeResize="0"/>
          <p:nvPr/>
        </p:nvPicPr>
        <p:blipFill rotWithShape="1">
          <a:blip r:embed="rId4">
            <a:alphaModFix/>
          </a:blip>
          <a:srcRect b="0" l="0" r="34757" t="0"/>
          <a:stretch/>
        </p:blipFill>
        <p:spPr>
          <a:xfrm>
            <a:off x="2338465" y="2046271"/>
            <a:ext cx="5486402" cy="463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792e6c9670_0_57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Write Single</a:t>
            </a:r>
            <a:endParaRPr sz="3600"/>
          </a:p>
        </p:txBody>
      </p:sp>
      <p:pic>
        <p:nvPicPr>
          <p:cNvPr id="244" name="Google Shape;244;g3792e6c9670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yellow and blue chart&#10;&#10;AI-generated content may be incorrect." id="245" name="Google Shape;245;g3792e6c9670_0_57"/>
          <p:cNvPicPr preferRelativeResize="0"/>
          <p:nvPr/>
        </p:nvPicPr>
        <p:blipFill rotWithShape="1">
          <a:blip r:embed="rId4">
            <a:alphaModFix/>
          </a:blip>
          <a:srcRect b="0" l="-1" r="27092" t="0"/>
          <a:stretch/>
        </p:blipFill>
        <p:spPr>
          <a:xfrm>
            <a:off x="2338464" y="2046271"/>
            <a:ext cx="6130979" cy="463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792e6c9670_0_15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Write Single</a:t>
            </a:r>
            <a:endParaRPr sz="3600"/>
          </a:p>
        </p:txBody>
      </p:sp>
      <p:pic>
        <p:nvPicPr>
          <p:cNvPr id="251" name="Google Shape;251;g3792e6c9670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yellow and blue chart&#10;&#10;AI-generated content may be incorrect." id="252" name="Google Shape;252;g3792e6c9670_0_15"/>
          <p:cNvPicPr preferRelativeResize="0"/>
          <p:nvPr/>
        </p:nvPicPr>
        <p:blipFill rotWithShape="1">
          <a:blip r:embed="rId4">
            <a:alphaModFix/>
          </a:blip>
          <a:srcRect b="0" l="0" r="20139" t="0"/>
          <a:stretch/>
        </p:blipFill>
        <p:spPr>
          <a:xfrm>
            <a:off x="2338464" y="2046271"/>
            <a:ext cx="6715595" cy="463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792e6c9670_0_23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Write Single</a:t>
            </a:r>
            <a:endParaRPr sz="3600"/>
          </a:p>
        </p:txBody>
      </p:sp>
      <p:pic>
        <p:nvPicPr>
          <p:cNvPr id="258" name="Google Shape;258;g3792e6c9670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yellow and blue chart&#10;&#10;AI-generated content may be incorrect." id="259" name="Google Shape;259;g3792e6c9670_0_23"/>
          <p:cNvPicPr preferRelativeResize="0"/>
          <p:nvPr/>
        </p:nvPicPr>
        <p:blipFill rotWithShape="1">
          <a:blip r:embed="rId4">
            <a:alphaModFix/>
          </a:blip>
          <a:srcRect b="0" l="0" r="13726" t="0"/>
          <a:stretch/>
        </p:blipFill>
        <p:spPr>
          <a:xfrm>
            <a:off x="2338464" y="2046271"/>
            <a:ext cx="7254940" cy="463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792e6c9670_0_31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Write Single</a:t>
            </a:r>
            <a:endParaRPr sz="3600"/>
          </a:p>
        </p:txBody>
      </p:sp>
      <p:pic>
        <p:nvPicPr>
          <p:cNvPr id="265" name="Google Shape;265;g3792e6c9670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yellow and blue chart&#10;&#10;AI-generated content may be incorrect." id="266" name="Google Shape;266;g3792e6c9670_0_31"/>
          <p:cNvPicPr preferRelativeResize="0"/>
          <p:nvPr/>
        </p:nvPicPr>
        <p:blipFill rotWithShape="1">
          <a:blip r:embed="rId4">
            <a:alphaModFix/>
          </a:blip>
          <a:srcRect b="0" l="-1" r="-894" t="0"/>
          <a:stretch/>
        </p:blipFill>
        <p:spPr>
          <a:xfrm>
            <a:off x="2338464" y="2046271"/>
            <a:ext cx="8484434" cy="463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92e6c9670_0_40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Channel Relationships</a:t>
            </a:r>
            <a:endParaRPr sz="3600"/>
          </a:p>
        </p:txBody>
      </p:sp>
      <p:pic>
        <p:nvPicPr>
          <p:cNvPr id="272" name="Google Shape;272;g3792e6c9670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68" y="2390289"/>
            <a:ext cx="11312163" cy="2316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92e6c9670_0_74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Channel Relationships</a:t>
            </a:r>
            <a:endParaRPr sz="3600"/>
          </a:p>
        </p:txBody>
      </p:sp>
      <p:pic>
        <p:nvPicPr>
          <p:cNvPr id="278" name="Google Shape;278;g3792e6c9670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04" y="2319494"/>
            <a:ext cx="10837290" cy="3856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92e6c9670_0_237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Handshake Signals Dependency</a:t>
            </a:r>
            <a:endParaRPr sz="3600"/>
          </a:p>
        </p:txBody>
      </p:sp>
      <p:pic>
        <p:nvPicPr>
          <p:cNvPr id="284" name="Google Shape;284;g3792e6c9670_0_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21" y="2764818"/>
            <a:ext cx="10912157" cy="176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92e6c9670_0_230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Handshake Signals Dependency</a:t>
            </a:r>
            <a:endParaRPr sz="3600"/>
          </a:p>
        </p:txBody>
      </p:sp>
      <p:pic>
        <p:nvPicPr>
          <p:cNvPr id="290" name="Google Shape;290;g3792e6c9670_0_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844" y="2647840"/>
            <a:ext cx="6735315" cy="214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92e6c9670_0_119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Read Single</a:t>
            </a:r>
            <a:endParaRPr sz="3600"/>
          </a:p>
        </p:txBody>
      </p:sp>
      <p:pic>
        <p:nvPicPr>
          <p:cNvPr id="113" name="Google Shape;113;g3792e6c9670_0_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diagram of a computer&#10;&#10;AI-generated content may be incorrect." id="114" name="Google Shape;114;g3792e6c9670_0_119"/>
          <p:cNvPicPr preferRelativeResize="0"/>
          <p:nvPr/>
        </p:nvPicPr>
        <p:blipFill rotWithShape="1">
          <a:blip r:embed="rId4">
            <a:alphaModFix/>
          </a:blip>
          <a:srcRect b="0" l="0" r="84943" t="0"/>
          <a:stretch/>
        </p:blipFill>
        <p:spPr>
          <a:xfrm>
            <a:off x="1920655" y="2150566"/>
            <a:ext cx="1347201" cy="448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792e6c9670_0_48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AXI4LITE Interface Signals</a:t>
            </a:r>
            <a:endParaRPr sz="3600"/>
          </a:p>
        </p:txBody>
      </p:sp>
      <p:pic>
        <p:nvPicPr>
          <p:cNvPr id="296" name="Google Shape;296;g3792e6c9670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568" y="2155699"/>
            <a:ext cx="9663469" cy="3690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92e6c9670_0_129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Read Single</a:t>
            </a:r>
            <a:endParaRPr sz="3600"/>
          </a:p>
        </p:txBody>
      </p:sp>
      <p:pic>
        <p:nvPicPr>
          <p:cNvPr id="120" name="Google Shape;120;g3792e6c9670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diagram of a computer&#10;&#10;AI-generated content may be incorrect." id="121" name="Google Shape;121;g3792e6c9670_0_129"/>
          <p:cNvPicPr preferRelativeResize="0"/>
          <p:nvPr/>
        </p:nvPicPr>
        <p:blipFill rotWithShape="1">
          <a:blip r:embed="rId4">
            <a:alphaModFix/>
          </a:blip>
          <a:srcRect b="0" l="-1" r="76902" t="0"/>
          <a:stretch/>
        </p:blipFill>
        <p:spPr>
          <a:xfrm>
            <a:off x="1920655" y="2150566"/>
            <a:ext cx="2066729" cy="448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92e6c9670_0_137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Read Single</a:t>
            </a:r>
            <a:endParaRPr sz="3600"/>
          </a:p>
        </p:txBody>
      </p:sp>
      <p:pic>
        <p:nvPicPr>
          <p:cNvPr id="127" name="Google Shape;127;g3792e6c9670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diagram of a computer&#10;&#10;AI-generated content may be incorrect." id="128" name="Google Shape;128;g3792e6c9670_0_137"/>
          <p:cNvPicPr preferRelativeResize="0"/>
          <p:nvPr/>
        </p:nvPicPr>
        <p:blipFill rotWithShape="1">
          <a:blip r:embed="rId4">
            <a:alphaModFix/>
          </a:blip>
          <a:srcRect b="0" l="0" r="69363" t="0"/>
          <a:stretch/>
        </p:blipFill>
        <p:spPr>
          <a:xfrm>
            <a:off x="1920655" y="2150566"/>
            <a:ext cx="2741286" cy="448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92e6c9670_0_147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Read Single</a:t>
            </a:r>
            <a:endParaRPr sz="3600"/>
          </a:p>
        </p:txBody>
      </p:sp>
      <p:pic>
        <p:nvPicPr>
          <p:cNvPr id="134" name="Google Shape;134;g3792e6c9670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diagram of a computer&#10;&#10;AI-generated content may be incorrect." id="135" name="Google Shape;135;g3792e6c9670_0_147"/>
          <p:cNvPicPr preferRelativeResize="0"/>
          <p:nvPr/>
        </p:nvPicPr>
        <p:blipFill rotWithShape="1">
          <a:blip r:embed="rId4">
            <a:alphaModFix/>
          </a:blip>
          <a:srcRect b="0" l="-1" r="62326" t="0"/>
          <a:stretch/>
        </p:blipFill>
        <p:spPr>
          <a:xfrm>
            <a:off x="1920654" y="2150566"/>
            <a:ext cx="3370873" cy="448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92e6c9670_0_156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Read Single</a:t>
            </a:r>
            <a:endParaRPr sz="3600"/>
          </a:p>
        </p:txBody>
      </p:sp>
      <p:pic>
        <p:nvPicPr>
          <p:cNvPr id="141" name="Google Shape;141;g3792e6c9670_0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diagram of a computer&#10;&#10;AI-generated content may be incorrect." id="142" name="Google Shape;142;g3792e6c9670_0_156"/>
          <p:cNvPicPr preferRelativeResize="0"/>
          <p:nvPr/>
        </p:nvPicPr>
        <p:blipFill rotWithShape="1">
          <a:blip r:embed="rId4">
            <a:alphaModFix/>
          </a:blip>
          <a:srcRect b="0" l="-1" r="55121" t="0"/>
          <a:stretch/>
        </p:blipFill>
        <p:spPr>
          <a:xfrm>
            <a:off x="1920654" y="2150566"/>
            <a:ext cx="4015451" cy="448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92e6c9670_0_165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Read Single</a:t>
            </a:r>
            <a:endParaRPr sz="3600"/>
          </a:p>
        </p:txBody>
      </p:sp>
      <p:pic>
        <p:nvPicPr>
          <p:cNvPr id="148" name="Google Shape;148;g3792e6c9670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diagram of a computer&#10;&#10;AI-generated content may be incorrect." id="149" name="Google Shape;149;g3792e6c9670_0_165"/>
          <p:cNvPicPr preferRelativeResize="0"/>
          <p:nvPr/>
        </p:nvPicPr>
        <p:blipFill rotWithShape="1">
          <a:blip r:embed="rId4">
            <a:alphaModFix/>
          </a:blip>
          <a:srcRect b="0" l="-2" r="39039" t="0"/>
          <a:stretch/>
        </p:blipFill>
        <p:spPr>
          <a:xfrm>
            <a:off x="1920654" y="2150566"/>
            <a:ext cx="5454507" cy="448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92e6c9670_0_174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Read Single</a:t>
            </a:r>
            <a:endParaRPr sz="3600"/>
          </a:p>
        </p:txBody>
      </p:sp>
      <p:pic>
        <p:nvPicPr>
          <p:cNvPr id="155" name="Google Shape;155;g3792e6c9670_0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14" y="0"/>
            <a:ext cx="3472537" cy="17668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diagram of a computer&#10;&#10;AI-generated content may be incorrect." id="156" name="Google Shape;156;g3792e6c9670_0_174"/>
          <p:cNvPicPr preferRelativeResize="0"/>
          <p:nvPr/>
        </p:nvPicPr>
        <p:blipFill rotWithShape="1">
          <a:blip r:embed="rId4">
            <a:alphaModFix/>
          </a:blip>
          <a:srcRect b="0" l="-1" r="30493" t="0"/>
          <a:stretch/>
        </p:blipFill>
        <p:spPr>
          <a:xfrm>
            <a:off x="1920654" y="2150566"/>
            <a:ext cx="6219005" cy="448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entBox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2024-06-27T15:25:58Z</dcterms:created>
  <dc:creator>rehan naeem</dc:creator>
</cp:coreProperties>
</file>