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58" r:id="rId4"/>
    <p:sldId id="264" r:id="rId5"/>
    <p:sldId id="265" r:id="rId6"/>
    <p:sldId id="269" r:id="rId7"/>
    <p:sldId id="259" r:id="rId8"/>
    <p:sldId id="261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인덕M" panose="02020603020101020101" pitchFamily="18" charset="-127"/>
      <p:regular r:id="rId18"/>
    </p:embeddedFont>
    <p:embeddedFont>
      <p:font typeface="나눔바른펜" panose="020B0600000101010101" charset="-127"/>
      <p:regular r:id="rId19"/>
      <p:bold r:id="rId20"/>
    </p:embeddedFon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인덕B" panose="02020603020101020101" pitchFamily="18" charset="-127"/>
      <p:regular r:id="rId25"/>
    </p:embeddedFont>
    <p:embeddedFont>
      <p:font typeface="인덕R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43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29B"/>
    <a:srgbClr val="50B567"/>
    <a:srgbClr val="767171"/>
    <a:srgbClr val="C04E4E"/>
    <a:srgbClr val="50C8EF"/>
    <a:srgbClr val="F1F6FB"/>
    <a:srgbClr val="D1E3F3"/>
    <a:srgbClr val="F3F7FC"/>
    <a:srgbClr val="B5D2EC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95" autoAdjust="0"/>
  </p:normalViewPr>
  <p:slideViewPr>
    <p:cSldViewPr snapToGrid="0">
      <p:cViewPr>
        <p:scale>
          <a:sx n="75" d="100"/>
          <a:sy n="75" d="100"/>
        </p:scale>
        <p:origin x="-528" y="-48"/>
      </p:cViewPr>
      <p:guideLst>
        <p:guide orient="horz" pos="2160"/>
        <p:guide orient="horz" pos="761"/>
        <p:guide orient="horz" pos="3844"/>
        <p:guide pos="3840"/>
        <p:guide pos="5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ko-KR" altLang="en-US" sz="2200" dirty="0"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미세먼지 관심연령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미세먼지 관심연령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17</c:v>
                </c:pt>
                <c:pt idx="2">
                  <c:v>20</c:v>
                </c:pt>
                <c:pt idx="3">
                  <c:v>11</c:v>
                </c:pt>
                <c:pt idx="4">
                  <c:v>9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780864"/>
        <c:axId val="55782400"/>
        <c:axId val="0"/>
      </c:bar3DChart>
      <c:catAx>
        <c:axId val="5578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782400"/>
        <c:crosses val="autoZero"/>
        <c:auto val="1"/>
        <c:lblAlgn val="ctr"/>
        <c:lblOffset val="100"/>
        <c:noMultiLvlLbl val="0"/>
      </c:catAx>
      <c:valAx>
        <c:axId val="5578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7808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defRPr>
            </a:pPr>
            <a:endParaRPr lang="ko-KR"/>
          </a:p>
        </c:txPr>
      </c:legendEntry>
      <c:layout/>
      <c:overlay val="0"/>
      <c:txPr>
        <a:bodyPr/>
        <a:lstStyle/>
        <a:p>
          <a:pPr>
            <a:defRPr>
              <a:solidFill>
                <a:srgbClr val="767171"/>
              </a:solidFill>
              <a:latin typeface="인덕 M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4B500-B4FB-4405-A6AD-EDE33F7D144B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2130-FAC0-4171-AAD2-D1DD92432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7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2130-FAC0-4171-AAD2-D1DD924327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2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15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1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3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0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9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42">
              <a:srgbClr val="DFEBF7"/>
            </a:gs>
            <a:gs pos="16000">
              <a:srgbClr val="DFEBF7"/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DD93-E3C6-4CEB-9BBF-5670BC55B15A}" type="datetimeFigureOut">
              <a:rPr lang="ko-KR" altLang="en-US" smtClean="0"/>
              <a:t>2017-12-15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154A-1B36-424B-9DDE-3D4D967B7F4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90569" y="6652120"/>
            <a:ext cx="2210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HEEYA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2745174"/>
            <a:ext cx="2842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pc="-300" dirty="0" smtClean="0">
                <a:solidFill>
                  <a:schemeClr val="bg1"/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미세날</a:t>
            </a:r>
            <a:r>
              <a:rPr lang="ko-KR" altLang="en-US" sz="7200" spc="-300" dirty="0">
                <a:solidFill>
                  <a:schemeClr val="bg1"/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13" y="4148225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날씨와 미세먼지를 한눈에 </a:t>
            </a:r>
            <a:r>
              <a:rPr lang="en-US" altLang="ko-KR" sz="20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6213" y="4609890"/>
            <a:ext cx="44174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213" y="460989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201312011  </a:t>
            </a:r>
            <a:r>
              <a:rPr lang="ko-KR" altLang="en-US" sz="24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신은성</a:t>
            </a:r>
            <a:endParaRPr lang="ko-KR" altLang="en-US" sz="24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Freeform 142"/>
          <p:cNvSpPr>
            <a:spLocks/>
          </p:cNvSpPr>
          <p:nvPr/>
        </p:nvSpPr>
        <p:spPr bwMode="auto">
          <a:xfrm>
            <a:off x="419659" y="1562744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80923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8335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Freeform 620"/>
          <p:cNvSpPr>
            <a:spLocks/>
          </p:cNvSpPr>
          <p:nvPr/>
        </p:nvSpPr>
        <p:spPr bwMode="auto">
          <a:xfrm>
            <a:off x="9710035" y="99651"/>
            <a:ext cx="757260" cy="757260"/>
          </a:xfrm>
          <a:custGeom>
            <a:avLst/>
            <a:gdLst>
              <a:gd name="T0" fmla="*/ 165 w 327"/>
              <a:gd name="T1" fmla="*/ 0 h 327"/>
              <a:gd name="T2" fmla="*/ 180 w 327"/>
              <a:gd name="T3" fmla="*/ 87 h 327"/>
              <a:gd name="T4" fmla="*/ 219 w 327"/>
              <a:gd name="T5" fmla="*/ 33 h 327"/>
              <a:gd name="T6" fmla="*/ 201 w 327"/>
              <a:gd name="T7" fmla="*/ 93 h 327"/>
              <a:gd name="T8" fmla="*/ 222 w 327"/>
              <a:gd name="T9" fmla="*/ 107 h 327"/>
              <a:gd name="T10" fmla="*/ 289 w 327"/>
              <a:gd name="T11" fmla="*/ 55 h 327"/>
              <a:gd name="T12" fmla="*/ 232 w 327"/>
              <a:gd name="T13" fmla="*/ 122 h 327"/>
              <a:gd name="T14" fmla="*/ 298 w 327"/>
              <a:gd name="T15" fmla="*/ 106 h 327"/>
              <a:gd name="T16" fmla="*/ 241 w 327"/>
              <a:gd name="T17" fmla="*/ 139 h 327"/>
              <a:gd name="T18" fmla="*/ 327 w 327"/>
              <a:gd name="T19" fmla="*/ 160 h 327"/>
              <a:gd name="T20" fmla="*/ 245 w 327"/>
              <a:gd name="T21" fmla="*/ 167 h 327"/>
              <a:gd name="T22" fmla="*/ 242 w 327"/>
              <a:gd name="T23" fmla="*/ 191 h 327"/>
              <a:gd name="T24" fmla="*/ 299 w 327"/>
              <a:gd name="T25" fmla="*/ 219 h 327"/>
              <a:gd name="T26" fmla="*/ 232 w 327"/>
              <a:gd name="T27" fmla="*/ 208 h 327"/>
              <a:gd name="T28" fmla="*/ 286 w 327"/>
              <a:gd name="T29" fmla="*/ 278 h 327"/>
              <a:gd name="T30" fmla="*/ 220 w 327"/>
              <a:gd name="T31" fmla="*/ 225 h 327"/>
              <a:gd name="T32" fmla="*/ 200 w 327"/>
              <a:gd name="T33" fmla="*/ 238 h 327"/>
              <a:gd name="T34" fmla="*/ 219 w 327"/>
              <a:gd name="T35" fmla="*/ 297 h 327"/>
              <a:gd name="T36" fmla="*/ 179 w 327"/>
              <a:gd name="T37" fmla="*/ 245 h 327"/>
              <a:gd name="T38" fmla="*/ 165 w 327"/>
              <a:gd name="T39" fmla="*/ 327 h 327"/>
              <a:gd name="T40" fmla="*/ 159 w 327"/>
              <a:gd name="T41" fmla="*/ 247 h 327"/>
              <a:gd name="T42" fmla="*/ 135 w 327"/>
              <a:gd name="T43" fmla="*/ 242 h 327"/>
              <a:gd name="T44" fmla="*/ 107 w 327"/>
              <a:gd name="T45" fmla="*/ 293 h 327"/>
              <a:gd name="T46" fmla="*/ 118 w 327"/>
              <a:gd name="T47" fmla="*/ 233 h 327"/>
              <a:gd name="T48" fmla="*/ 49 w 327"/>
              <a:gd name="T49" fmla="*/ 278 h 327"/>
              <a:gd name="T50" fmla="*/ 102 w 327"/>
              <a:gd name="T51" fmla="*/ 219 h 327"/>
              <a:gd name="T52" fmla="*/ 90 w 327"/>
              <a:gd name="T53" fmla="*/ 200 h 327"/>
              <a:gd name="T54" fmla="*/ 37 w 327"/>
              <a:gd name="T55" fmla="*/ 215 h 327"/>
              <a:gd name="T56" fmla="*/ 83 w 327"/>
              <a:gd name="T57" fmla="*/ 181 h 327"/>
              <a:gd name="T58" fmla="*/ 0 w 327"/>
              <a:gd name="T59" fmla="*/ 167 h 327"/>
              <a:gd name="T60" fmla="*/ 82 w 327"/>
              <a:gd name="T61" fmla="*/ 160 h 327"/>
              <a:gd name="T62" fmla="*/ 86 w 327"/>
              <a:gd name="T63" fmla="*/ 140 h 327"/>
              <a:gd name="T64" fmla="*/ 37 w 327"/>
              <a:gd name="T65" fmla="*/ 113 h 327"/>
              <a:gd name="T66" fmla="*/ 93 w 327"/>
              <a:gd name="T67" fmla="*/ 125 h 327"/>
              <a:gd name="T68" fmla="*/ 104 w 327"/>
              <a:gd name="T69" fmla="*/ 111 h 327"/>
              <a:gd name="T70" fmla="*/ 52 w 327"/>
              <a:gd name="T71" fmla="*/ 50 h 327"/>
              <a:gd name="T72" fmla="*/ 118 w 327"/>
              <a:gd name="T73" fmla="*/ 99 h 327"/>
              <a:gd name="T74" fmla="*/ 102 w 327"/>
              <a:gd name="T75" fmla="*/ 39 h 327"/>
              <a:gd name="T76" fmla="*/ 133 w 327"/>
              <a:gd name="T77" fmla="*/ 91 h 327"/>
              <a:gd name="T78" fmla="*/ 159 w 327"/>
              <a:gd name="T79" fmla="*/ 84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7" h="327">
                <a:moveTo>
                  <a:pt x="159" y="0"/>
                </a:moveTo>
                <a:lnTo>
                  <a:pt x="165" y="0"/>
                </a:lnTo>
                <a:lnTo>
                  <a:pt x="165" y="84"/>
                </a:lnTo>
                <a:lnTo>
                  <a:pt x="180" y="87"/>
                </a:lnTo>
                <a:lnTo>
                  <a:pt x="193" y="91"/>
                </a:lnTo>
                <a:lnTo>
                  <a:pt x="219" y="33"/>
                </a:lnTo>
                <a:lnTo>
                  <a:pt x="226" y="36"/>
                </a:lnTo>
                <a:lnTo>
                  <a:pt x="201" y="93"/>
                </a:lnTo>
                <a:lnTo>
                  <a:pt x="212" y="100"/>
                </a:lnTo>
                <a:lnTo>
                  <a:pt x="222" y="107"/>
                </a:lnTo>
                <a:lnTo>
                  <a:pt x="283" y="50"/>
                </a:lnTo>
                <a:lnTo>
                  <a:pt x="289" y="55"/>
                </a:lnTo>
                <a:lnTo>
                  <a:pt x="226" y="113"/>
                </a:lnTo>
                <a:lnTo>
                  <a:pt x="232" y="122"/>
                </a:lnTo>
                <a:lnTo>
                  <a:pt x="238" y="132"/>
                </a:lnTo>
                <a:lnTo>
                  <a:pt x="298" y="106"/>
                </a:lnTo>
                <a:lnTo>
                  <a:pt x="301" y="113"/>
                </a:lnTo>
                <a:lnTo>
                  <a:pt x="241" y="139"/>
                </a:lnTo>
                <a:lnTo>
                  <a:pt x="245" y="160"/>
                </a:lnTo>
                <a:lnTo>
                  <a:pt x="327" y="160"/>
                </a:lnTo>
                <a:lnTo>
                  <a:pt x="327" y="167"/>
                </a:lnTo>
                <a:lnTo>
                  <a:pt x="245" y="167"/>
                </a:lnTo>
                <a:lnTo>
                  <a:pt x="243" y="180"/>
                </a:lnTo>
                <a:lnTo>
                  <a:pt x="242" y="191"/>
                </a:lnTo>
                <a:lnTo>
                  <a:pt x="302" y="212"/>
                </a:lnTo>
                <a:lnTo>
                  <a:pt x="299" y="219"/>
                </a:lnTo>
                <a:lnTo>
                  <a:pt x="239" y="197"/>
                </a:lnTo>
                <a:lnTo>
                  <a:pt x="232" y="208"/>
                </a:lnTo>
                <a:lnTo>
                  <a:pt x="226" y="219"/>
                </a:lnTo>
                <a:lnTo>
                  <a:pt x="286" y="278"/>
                </a:lnTo>
                <a:lnTo>
                  <a:pt x="280" y="284"/>
                </a:lnTo>
                <a:lnTo>
                  <a:pt x="220" y="225"/>
                </a:lnTo>
                <a:lnTo>
                  <a:pt x="211" y="232"/>
                </a:lnTo>
                <a:lnTo>
                  <a:pt x="200" y="238"/>
                </a:lnTo>
                <a:lnTo>
                  <a:pt x="226" y="294"/>
                </a:lnTo>
                <a:lnTo>
                  <a:pt x="219" y="297"/>
                </a:lnTo>
                <a:lnTo>
                  <a:pt x="193" y="241"/>
                </a:lnTo>
                <a:lnTo>
                  <a:pt x="179" y="245"/>
                </a:lnTo>
                <a:lnTo>
                  <a:pt x="165" y="247"/>
                </a:lnTo>
                <a:lnTo>
                  <a:pt x="165" y="327"/>
                </a:lnTo>
                <a:lnTo>
                  <a:pt x="159" y="327"/>
                </a:lnTo>
                <a:lnTo>
                  <a:pt x="159" y="247"/>
                </a:lnTo>
                <a:lnTo>
                  <a:pt x="148" y="245"/>
                </a:lnTo>
                <a:lnTo>
                  <a:pt x="135" y="242"/>
                </a:lnTo>
                <a:lnTo>
                  <a:pt x="113" y="296"/>
                </a:lnTo>
                <a:lnTo>
                  <a:pt x="107" y="293"/>
                </a:lnTo>
                <a:lnTo>
                  <a:pt x="130" y="240"/>
                </a:lnTo>
                <a:lnTo>
                  <a:pt x="118" y="233"/>
                </a:lnTo>
                <a:lnTo>
                  <a:pt x="107" y="225"/>
                </a:lnTo>
                <a:lnTo>
                  <a:pt x="49" y="278"/>
                </a:lnTo>
                <a:lnTo>
                  <a:pt x="44" y="273"/>
                </a:lnTo>
                <a:lnTo>
                  <a:pt x="102" y="219"/>
                </a:lnTo>
                <a:lnTo>
                  <a:pt x="96" y="210"/>
                </a:lnTo>
                <a:lnTo>
                  <a:pt x="90" y="200"/>
                </a:lnTo>
                <a:lnTo>
                  <a:pt x="40" y="222"/>
                </a:lnTo>
                <a:lnTo>
                  <a:pt x="37" y="215"/>
                </a:lnTo>
                <a:lnTo>
                  <a:pt x="87" y="195"/>
                </a:lnTo>
                <a:lnTo>
                  <a:pt x="83" y="181"/>
                </a:lnTo>
                <a:lnTo>
                  <a:pt x="82" y="167"/>
                </a:lnTo>
                <a:lnTo>
                  <a:pt x="0" y="167"/>
                </a:lnTo>
                <a:lnTo>
                  <a:pt x="0" y="160"/>
                </a:lnTo>
                <a:lnTo>
                  <a:pt x="82" y="160"/>
                </a:lnTo>
                <a:lnTo>
                  <a:pt x="83" y="149"/>
                </a:lnTo>
                <a:lnTo>
                  <a:pt x="86" y="140"/>
                </a:lnTo>
                <a:lnTo>
                  <a:pt x="35" y="119"/>
                </a:lnTo>
                <a:lnTo>
                  <a:pt x="37" y="113"/>
                </a:lnTo>
                <a:lnTo>
                  <a:pt x="89" y="133"/>
                </a:lnTo>
                <a:lnTo>
                  <a:pt x="93" y="125"/>
                </a:lnTo>
                <a:lnTo>
                  <a:pt x="98" y="118"/>
                </a:lnTo>
                <a:lnTo>
                  <a:pt x="104" y="111"/>
                </a:lnTo>
                <a:lnTo>
                  <a:pt x="46" y="55"/>
                </a:lnTo>
                <a:lnTo>
                  <a:pt x="52" y="50"/>
                </a:lnTo>
                <a:lnTo>
                  <a:pt x="109" y="106"/>
                </a:lnTo>
                <a:lnTo>
                  <a:pt x="118" y="99"/>
                </a:lnTo>
                <a:lnTo>
                  <a:pt x="127" y="93"/>
                </a:lnTo>
                <a:lnTo>
                  <a:pt x="102" y="39"/>
                </a:lnTo>
                <a:lnTo>
                  <a:pt x="108" y="36"/>
                </a:lnTo>
                <a:lnTo>
                  <a:pt x="133" y="91"/>
                </a:lnTo>
                <a:lnTo>
                  <a:pt x="146" y="87"/>
                </a:lnTo>
                <a:lnTo>
                  <a:pt x="159" y="8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9518558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840500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99234" y="960412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SUNNY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6652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Freeform 142"/>
          <p:cNvSpPr>
            <a:spLocks/>
          </p:cNvSpPr>
          <p:nvPr/>
        </p:nvSpPr>
        <p:spPr bwMode="auto">
          <a:xfrm>
            <a:off x="11006652" y="231000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0804051" y="1726705"/>
            <a:ext cx="1210614" cy="1532586"/>
            <a:chOff x="8155507" y="99651"/>
            <a:chExt cx="1210614" cy="1532586"/>
          </a:xfrm>
        </p:grpSpPr>
        <p:sp>
          <p:nvSpPr>
            <p:cNvPr id="12" name="직사각형 11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417679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19709" y="1858273"/>
            <a:ext cx="612776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26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 flipV="1">
            <a:off x="4939553" y="6714563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3678" y="90617"/>
            <a:ext cx="10697329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939412" y="989193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6802" y="227892"/>
            <a:ext cx="293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04. 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디자인 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593" y="179182"/>
            <a:ext cx="1361149" cy="904427"/>
            <a:chOff x="5254804" y="4286138"/>
            <a:chExt cx="554037" cy="412750"/>
          </a:xfrm>
        </p:grpSpPr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5254804" y="4368688"/>
              <a:ext cx="531813" cy="330200"/>
            </a:xfrm>
            <a:custGeom>
              <a:avLst/>
              <a:gdLst>
                <a:gd name="T0" fmla="*/ 161 w 335"/>
                <a:gd name="T1" fmla="*/ 0 h 208"/>
                <a:gd name="T2" fmla="*/ 189 w 335"/>
                <a:gd name="T3" fmla="*/ 5 h 208"/>
                <a:gd name="T4" fmla="*/ 211 w 335"/>
                <a:gd name="T5" fmla="*/ 18 h 208"/>
                <a:gd name="T6" fmla="*/ 228 w 335"/>
                <a:gd name="T7" fmla="*/ 37 h 208"/>
                <a:gd name="T8" fmla="*/ 239 w 335"/>
                <a:gd name="T9" fmla="*/ 59 h 208"/>
                <a:gd name="T10" fmla="*/ 242 w 335"/>
                <a:gd name="T11" fmla="*/ 59 h 208"/>
                <a:gd name="T12" fmla="*/ 266 w 335"/>
                <a:gd name="T13" fmla="*/ 64 h 208"/>
                <a:gd name="T14" fmla="*/ 287 w 335"/>
                <a:gd name="T15" fmla="*/ 77 h 208"/>
                <a:gd name="T16" fmla="*/ 300 w 335"/>
                <a:gd name="T17" fmla="*/ 98 h 208"/>
                <a:gd name="T18" fmla="*/ 305 w 335"/>
                <a:gd name="T19" fmla="*/ 122 h 208"/>
                <a:gd name="T20" fmla="*/ 303 w 335"/>
                <a:gd name="T21" fmla="*/ 129 h 208"/>
                <a:gd name="T22" fmla="*/ 320 w 335"/>
                <a:gd name="T23" fmla="*/ 136 h 208"/>
                <a:gd name="T24" fmla="*/ 329 w 335"/>
                <a:gd name="T25" fmla="*/ 149 h 208"/>
                <a:gd name="T26" fmla="*/ 335 w 335"/>
                <a:gd name="T27" fmla="*/ 168 h 208"/>
                <a:gd name="T28" fmla="*/ 329 w 335"/>
                <a:gd name="T29" fmla="*/ 188 h 208"/>
                <a:gd name="T30" fmla="*/ 314 w 335"/>
                <a:gd name="T31" fmla="*/ 203 h 208"/>
                <a:gd name="T32" fmla="*/ 294 w 335"/>
                <a:gd name="T33" fmla="*/ 208 h 208"/>
                <a:gd name="T34" fmla="*/ 41 w 335"/>
                <a:gd name="T35" fmla="*/ 208 h 208"/>
                <a:gd name="T36" fmla="*/ 21 w 335"/>
                <a:gd name="T37" fmla="*/ 203 h 208"/>
                <a:gd name="T38" fmla="*/ 6 w 335"/>
                <a:gd name="T39" fmla="*/ 188 h 208"/>
                <a:gd name="T40" fmla="*/ 0 w 335"/>
                <a:gd name="T41" fmla="*/ 168 h 208"/>
                <a:gd name="T42" fmla="*/ 4 w 335"/>
                <a:gd name="T43" fmla="*/ 151 h 208"/>
                <a:gd name="T44" fmla="*/ 15 w 335"/>
                <a:gd name="T45" fmla="*/ 136 h 208"/>
                <a:gd name="T46" fmla="*/ 30 w 335"/>
                <a:gd name="T47" fmla="*/ 129 h 208"/>
                <a:gd name="T48" fmla="*/ 36 w 335"/>
                <a:gd name="T49" fmla="*/ 111 h 208"/>
                <a:gd name="T50" fmla="*/ 45 w 335"/>
                <a:gd name="T51" fmla="*/ 98 h 208"/>
                <a:gd name="T52" fmla="*/ 61 w 335"/>
                <a:gd name="T53" fmla="*/ 88 h 208"/>
                <a:gd name="T54" fmla="*/ 78 w 335"/>
                <a:gd name="T55" fmla="*/ 85 h 208"/>
                <a:gd name="T56" fmla="*/ 84 w 335"/>
                <a:gd name="T57" fmla="*/ 85 h 208"/>
                <a:gd name="T58" fmla="*/ 84 w 335"/>
                <a:gd name="T59" fmla="*/ 79 h 208"/>
                <a:gd name="T60" fmla="*/ 87 w 335"/>
                <a:gd name="T61" fmla="*/ 55 h 208"/>
                <a:gd name="T62" fmla="*/ 98 w 335"/>
                <a:gd name="T63" fmla="*/ 33 h 208"/>
                <a:gd name="T64" fmla="*/ 115 w 335"/>
                <a:gd name="T65" fmla="*/ 16 h 208"/>
                <a:gd name="T66" fmla="*/ 137 w 335"/>
                <a:gd name="T67" fmla="*/ 5 h 208"/>
                <a:gd name="T68" fmla="*/ 161 w 335"/>
                <a:gd name="T6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208">
                  <a:moveTo>
                    <a:pt x="161" y="0"/>
                  </a:moveTo>
                  <a:lnTo>
                    <a:pt x="189" y="5"/>
                  </a:lnTo>
                  <a:lnTo>
                    <a:pt x="211" y="18"/>
                  </a:lnTo>
                  <a:lnTo>
                    <a:pt x="228" y="37"/>
                  </a:lnTo>
                  <a:lnTo>
                    <a:pt x="239" y="59"/>
                  </a:lnTo>
                  <a:lnTo>
                    <a:pt x="242" y="59"/>
                  </a:lnTo>
                  <a:lnTo>
                    <a:pt x="266" y="64"/>
                  </a:lnTo>
                  <a:lnTo>
                    <a:pt x="287" y="77"/>
                  </a:lnTo>
                  <a:lnTo>
                    <a:pt x="300" y="98"/>
                  </a:lnTo>
                  <a:lnTo>
                    <a:pt x="305" y="122"/>
                  </a:lnTo>
                  <a:lnTo>
                    <a:pt x="303" y="129"/>
                  </a:lnTo>
                  <a:lnTo>
                    <a:pt x="320" y="136"/>
                  </a:lnTo>
                  <a:lnTo>
                    <a:pt x="329" y="149"/>
                  </a:lnTo>
                  <a:lnTo>
                    <a:pt x="335" y="168"/>
                  </a:lnTo>
                  <a:lnTo>
                    <a:pt x="329" y="188"/>
                  </a:lnTo>
                  <a:lnTo>
                    <a:pt x="314" y="203"/>
                  </a:lnTo>
                  <a:lnTo>
                    <a:pt x="294" y="208"/>
                  </a:lnTo>
                  <a:lnTo>
                    <a:pt x="41" y="208"/>
                  </a:lnTo>
                  <a:lnTo>
                    <a:pt x="21" y="203"/>
                  </a:lnTo>
                  <a:lnTo>
                    <a:pt x="6" y="188"/>
                  </a:lnTo>
                  <a:lnTo>
                    <a:pt x="0" y="168"/>
                  </a:lnTo>
                  <a:lnTo>
                    <a:pt x="4" y="151"/>
                  </a:lnTo>
                  <a:lnTo>
                    <a:pt x="15" y="136"/>
                  </a:lnTo>
                  <a:lnTo>
                    <a:pt x="30" y="129"/>
                  </a:lnTo>
                  <a:lnTo>
                    <a:pt x="36" y="111"/>
                  </a:lnTo>
                  <a:lnTo>
                    <a:pt x="45" y="98"/>
                  </a:lnTo>
                  <a:lnTo>
                    <a:pt x="61" y="88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7" y="55"/>
                  </a:lnTo>
                  <a:lnTo>
                    <a:pt x="98" y="33"/>
                  </a:lnTo>
                  <a:lnTo>
                    <a:pt x="115" y="16"/>
                  </a:lnTo>
                  <a:lnTo>
                    <a:pt x="137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5648504" y="4309950"/>
              <a:ext cx="138113" cy="138113"/>
            </a:xfrm>
            <a:custGeom>
              <a:avLst/>
              <a:gdLst>
                <a:gd name="T0" fmla="*/ 44 w 87"/>
                <a:gd name="T1" fmla="*/ 0 h 87"/>
                <a:gd name="T2" fmla="*/ 61 w 87"/>
                <a:gd name="T3" fmla="*/ 3 h 87"/>
                <a:gd name="T4" fmla="*/ 74 w 87"/>
                <a:gd name="T5" fmla="*/ 13 h 87"/>
                <a:gd name="T6" fmla="*/ 83 w 87"/>
                <a:gd name="T7" fmla="*/ 26 h 87"/>
                <a:gd name="T8" fmla="*/ 87 w 87"/>
                <a:gd name="T9" fmla="*/ 42 h 87"/>
                <a:gd name="T10" fmla="*/ 83 w 87"/>
                <a:gd name="T11" fmla="*/ 59 h 87"/>
                <a:gd name="T12" fmla="*/ 74 w 87"/>
                <a:gd name="T13" fmla="*/ 74 h 87"/>
                <a:gd name="T14" fmla="*/ 61 w 87"/>
                <a:gd name="T15" fmla="*/ 83 h 87"/>
                <a:gd name="T16" fmla="*/ 44 w 87"/>
                <a:gd name="T17" fmla="*/ 87 h 87"/>
                <a:gd name="T18" fmla="*/ 28 w 87"/>
                <a:gd name="T19" fmla="*/ 83 h 87"/>
                <a:gd name="T20" fmla="*/ 13 w 87"/>
                <a:gd name="T21" fmla="*/ 74 h 87"/>
                <a:gd name="T22" fmla="*/ 4 w 87"/>
                <a:gd name="T23" fmla="*/ 59 h 87"/>
                <a:gd name="T24" fmla="*/ 0 w 87"/>
                <a:gd name="T25" fmla="*/ 42 h 87"/>
                <a:gd name="T26" fmla="*/ 4 w 87"/>
                <a:gd name="T27" fmla="*/ 26 h 87"/>
                <a:gd name="T28" fmla="*/ 13 w 87"/>
                <a:gd name="T29" fmla="*/ 13 h 87"/>
                <a:gd name="T30" fmla="*/ 28 w 87"/>
                <a:gd name="T31" fmla="*/ 3 h 87"/>
                <a:gd name="T32" fmla="*/ 44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61" y="3"/>
                  </a:lnTo>
                  <a:lnTo>
                    <a:pt x="74" y="13"/>
                  </a:lnTo>
                  <a:lnTo>
                    <a:pt x="83" y="26"/>
                  </a:lnTo>
                  <a:lnTo>
                    <a:pt x="87" y="42"/>
                  </a:lnTo>
                  <a:lnTo>
                    <a:pt x="83" y="59"/>
                  </a:lnTo>
                  <a:lnTo>
                    <a:pt x="74" y="74"/>
                  </a:lnTo>
                  <a:lnTo>
                    <a:pt x="61" y="83"/>
                  </a:lnTo>
                  <a:lnTo>
                    <a:pt x="44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5715179" y="4286138"/>
              <a:ext cx="6350" cy="28575"/>
            </a:xfrm>
            <a:custGeom>
              <a:avLst/>
              <a:gdLst>
                <a:gd name="T0" fmla="*/ 2 w 4"/>
                <a:gd name="T1" fmla="*/ 0 h 18"/>
                <a:gd name="T2" fmla="*/ 4 w 4"/>
                <a:gd name="T3" fmla="*/ 2 h 18"/>
                <a:gd name="T4" fmla="*/ 4 w 4"/>
                <a:gd name="T5" fmla="*/ 2 h 18"/>
                <a:gd name="T6" fmla="*/ 4 w 4"/>
                <a:gd name="T7" fmla="*/ 16 h 18"/>
                <a:gd name="T8" fmla="*/ 4 w 4"/>
                <a:gd name="T9" fmla="*/ 18 h 18"/>
                <a:gd name="T10" fmla="*/ 2 w 4"/>
                <a:gd name="T11" fmla="*/ 18 h 18"/>
                <a:gd name="T12" fmla="*/ 0 w 4"/>
                <a:gd name="T13" fmla="*/ 18 h 18"/>
                <a:gd name="T14" fmla="*/ 0 w 4"/>
                <a:gd name="T15" fmla="*/ 16 h 18"/>
                <a:gd name="T16" fmla="*/ 0 w 4"/>
                <a:gd name="T17" fmla="*/ 2 h 18"/>
                <a:gd name="T18" fmla="*/ 0 w 4"/>
                <a:gd name="T19" fmla="*/ 2 h 18"/>
                <a:gd name="T20" fmla="*/ 2 w 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5762804" y="4311538"/>
              <a:ext cx="20638" cy="23813"/>
            </a:xfrm>
            <a:custGeom>
              <a:avLst/>
              <a:gdLst>
                <a:gd name="T0" fmla="*/ 11 w 13"/>
                <a:gd name="T1" fmla="*/ 0 h 15"/>
                <a:gd name="T2" fmla="*/ 13 w 13"/>
                <a:gd name="T3" fmla="*/ 0 h 15"/>
                <a:gd name="T4" fmla="*/ 13 w 13"/>
                <a:gd name="T5" fmla="*/ 2 h 15"/>
                <a:gd name="T6" fmla="*/ 13 w 13"/>
                <a:gd name="T7" fmla="*/ 4 h 15"/>
                <a:gd name="T8" fmla="*/ 4 w 13"/>
                <a:gd name="T9" fmla="*/ 13 h 15"/>
                <a:gd name="T10" fmla="*/ 2 w 13"/>
                <a:gd name="T11" fmla="*/ 15 h 15"/>
                <a:gd name="T12" fmla="*/ 0 w 13"/>
                <a:gd name="T13" fmla="*/ 13 h 15"/>
                <a:gd name="T14" fmla="*/ 0 w 13"/>
                <a:gd name="T15" fmla="*/ 13 h 15"/>
                <a:gd name="T16" fmla="*/ 0 w 13"/>
                <a:gd name="T17" fmla="*/ 12 h 15"/>
                <a:gd name="T18" fmla="*/ 9 w 13"/>
                <a:gd name="T19" fmla="*/ 0 h 15"/>
                <a:gd name="T20" fmla="*/ 11 w 13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5780266" y="4373450"/>
              <a:ext cx="28575" cy="9525"/>
            </a:xfrm>
            <a:custGeom>
              <a:avLst/>
              <a:gdLst>
                <a:gd name="T0" fmla="*/ 2 w 18"/>
                <a:gd name="T1" fmla="*/ 0 h 6"/>
                <a:gd name="T2" fmla="*/ 17 w 18"/>
                <a:gd name="T3" fmla="*/ 0 h 6"/>
                <a:gd name="T4" fmla="*/ 17 w 18"/>
                <a:gd name="T5" fmla="*/ 2 h 6"/>
                <a:gd name="T6" fmla="*/ 18 w 18"/>
                <a:gd name="T7" fmla="*/ 2 h 6"/>
                <a:gd name="T8" fmla="*/ 17 w 18"/>
                <a:gd name="T9" fmla="*/ 4 h 6"/>
                <a:gd name="T10" fmla="*/ 17 w 18"/>
                <a:gd name="T11" fmla="*/ 6 h 6"/>
                <a:gd name="T12" fmla="*/ 2 w 18"/>
                <a:gd name="T13" fmla="*/ 6 h 6"/>
                <a:gd name="T14" fmla="*/ 0 w 18"/>
                <a:gd name="T15" fmla="*/ 4 h 6"/>
                <a:gd name="T16" fmla="*/ 0 w 18"/>
                <a:gd name="T17" fmla="*/ 2 h 6"/>
                <a:gd name="T18" fmla="*/ 0 w 18"/>
                <a:gd name="T19" fmla="*/ 2 h 6"/>
                <a:gd name="T20" fmla="*/ 2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5759629" y="4421075"/>
              <a:ext cx="23813" cy="23813"/>
            </a:xfrm>
            <a:custGeom>
              <a:avLst/>
              <a:gdLst>
                <a:gd name="T0" fmla="*/ 2 w 15"/>
                <a:gd name="T1" fmla="*/ 0 h 15"/>
                <a:gd name="T2" fmla="*/ 4 w 15"/>
                <a:gd name="T3" fmla="*/ 0 h 15"/>
                <a:gd name="T4" fmla="*/ 15 w 15"/>
                <a:gd name="T5" fmla="*/ 11 h 15"/>
                <a:gd name="T6" fmla="*/ 15 w 15"/>
                <a:gd name="T7" fmla="*/ 11 h 15"/>
                <a:gd name="T8" fmla="*/ 15 w 15"/>
                <a:gd name="T9" fmla="*/ 13 h 15"/>
                <a:gd name="T10" fmla="*/ 13 w 15"/>
                <a:gd name="T11" fmla="*/ 15 h 15"/>
                <a:gd name="T12" fmla="*/ 11 w 15"/>
                <a:gd name="T13" fmla="*/ 13 h 15"/>
                <a:gd name="T14" fmla="*/ 2 w 15"/>
                <a:gd name="T15" fmla="*/ 4 h 15"/>
                <a:gd name="T16" fmla="*/ 0 w 15"/>
                <a:gd name="T17" fmla="*/ 2 h 15"/>
                <a:gd name="T18" fmla="*/ 2 w 15"/>
                <a:gd name="T19" fmla="*/ 0 h 15"/>
                <a:gd name="T20" fmla="*/ 2 w 15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">
                  <a:moveTo>
                    <a:pt x="2" y="0"/>
                  </a:moveTo>
                  <a:lnTo>
                    <a:pt x="4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1" y="1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5713591" y="4438538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3 w 5"/>
                <a:gd name="T3" fmla="*/ 2 h 18"/>
                <a:gd name="T4" fmla="*/ 5 w 5"/>
                <a:gd name="T5" fmla="*/ 4 h 18"/>
                <a:gd name="T6" fmla="*/ 5 w 5"/>
                <a:gd name="T7" fmla="*/ 17 h 18"/>
                <a:gd name="T8" fmla="*/ 3 w 5"/>
                <a:gd name="T9" fmla="*/ 18 h 18"/>
                <a:gd name="T10" fmla="*/ 3 w 5"/>
                <a:gd name="T11" fmla="*/ 18 h 18"/>
                <a:gd name="T12" fmla="*/ 1 w 5"/>
                <a:gd name="T13" fmla="*/ 18 h 18"/>
                <a:gd name="T14" fmla="*/ 0 w 5"/>
                <a:gd name="T15" fmla="*/ 17 h 18"/>
                <a:gd name="T16" fmla="*/ 0 w 5"/>
                <a:gd name="T17" fmla="*/ 4 h 18"/>
                <a:gd name="T18" fmla="*/ 1 w 5"/>
                <a:gd name="T19" fmla="*/ 2 h 18"/>
                <a:gd name="T20" fmla="*/ 3 w 5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lnTo>
                    <a:pt x="3" y="2"/>
                  </a:lnTo>
                  <a:lnTo>
                    <a:pt x="5" y="4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5651679" y="4421075"/>
              <a:ext cx="23813" cy="20638"/>
            </a:xfrm>
            <a:custGeom>
              <a:avLst/>
              <a:gdLst>
                <a:gd name="T0" fmla="*/ 13 w 15"/>
                <a:gd name="T1" fmla="*/ 0 h 13"/>
                <a:gd name="T2" fmla="*/ 15 w 15"/>
                <a:gd name="T3" fmla="*/ 0 h 13"/>
                <a:gd name="T4" fmla="*/ 15 w 15"/>
                <a:gd name="T5" fmla="*/ 2 h 13"/>
                <a:gd name="T6" fmla="*/ 15 w 15"/>
                <a:gd name="T7" fmla="*/ 4 h 13"/>
                <a:gd name="T8" fmla="*/ 3 w 15"/>
                <a:gd name="T9" fmla="*/ 13 h 13"/>
                <a:gd name="T10" fmla="*/ 3 w 15"/>
                <a:gd name="T11" fmla="*/ 13 h 13"/>
                <a:gd name="T12" fmla="*/ 2 w 15"/>
                <a:gd name="T13" fmla="*/ 13 h 13"/>
                <a:gd name="T14" fmla="*/ 0 w 15"/>
                <a:gd name="T15" fmla="*/ 11 h 13"/>
                <a:gd name="T16" fmla="*/ 2 w 15"/>
                <a:gd name="T17" fmla="*/ 9 h 13"/>
                <a:gd name="T18" fmla="*/ 11 w 15"/>
                <a:gd name="T19" fmla="*/ 0 h 13"/>
                <a:gd name="T20" fmla="*/ 13 w 15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5627866" y="4373450"/>
              <a:ext cx="28575" cy="6350"/>
            </a:xfrm>
            <a:custGeom>
              <a:avLst/>
              <a:gdLst>
                <a:gd name="T0" fmla="*/ 2 w 18"/>
                <a:gd name="T1" fmla="*/ 0 h 4"/>
                <a:gd name="T2" fmla="*/ 15 w 18"/>
                <a:gd name="T3" fmla="*/ 0 h 4"/>
                <a:gd name="T4" fmla="*/ 17 w 18"/>
                <a:gd name="T5" fmla="*/ 0 h 4"/>
                <a:gd name="T6" fmla="*/ 18 w 18"/>
                <a:gd name="T7" fmla="*/ 2 h 4"/>
                <a:gd name="T8" fmla="*/ 17 w 18"/>
                <a:gd name="T9" fmla="*/ 4 h 4"/>
                <a:gd name="T10" fmla="*/ 15 w 18"/>
                <a:gd name="T11" fmla="*/ 4 h 4"/>
                <a:gd name="T12" fmla="*/ 2 w 18"/>
                <a:gd name="T13" fmla="*/ 4 h 4"/>
                <a:gd name="T14" fmla="*/ 0 w 18"/>
                <a:gd name="T15" fmla="*/ 4 h 4"/>
                <a:gd name="T16" fmla="*/ 0 w 18"/>
                <a:gd name="T17" fmla="*/ 2 h 4"/>
                <a:gd name="T18" fmla="*/ 0 w 18"/>
                <a:gd name="T19" fmla="*/ 0 h 4"/>
                <a:gd name="T20" fmla="*/ 2 w 18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5654854" y="4311538"/>
              <a:ext cx="20638" cy="20638"/>
            </a:xfrm>
            <a:custGeom>
              <a:avLst/>
              <a:gdLst>
                <a:gd name="T0" fmla="*/ 1 w 13"/>
                <a:gd name="T1" fmla="*/ 0 h 13"/>
                <a:gd name="T2" fmla="*/ 3 w 13"/>
                <a:gd name="T3" fmla="*/ 0 h 13"/>
                <a:gd name="T4" fmla="*/ 13 w 13"/>
                <a:gd name="T5" fmla="*/ 10 h 13"/>
                <a:gd name="T6" fmla="*/ 13 w 13"/>
                <a:gd name="T7" fmla="*/ 12 h 13"/>
                <a:gd name="T8" fmla="*/ 13 w 13"/>
                <a:gd name="T9" fmla="*/ 13 h 13"/>
                <a:gd name="T10" fmla="*/ 11 w 13"/>
                <a:gd name="T11" fmla="*/ 13 h 13"/>
                <a:gd name="T12" fmla="*/ 9 w 13"/>
                <a:gd name="T13" fmla="*/ 13 h 13"/>
                <a:gd name="T14" fmla="*/ 0 w 13"/>
                <a:gd name="T15" fmla="*/ 4 h 13"/>
                <a:gd name="T16" fmla="*/ 0 w 13"/>
                <a:gd name="T17" fmla="*/ 2 h 13"/>
                <a:gd name="T18" fmla="*/ 0 w 13"/>
                <a:gd name="T19" fmla="*/ 0 h 13"/>
                <a:gd name="T20" fmla="*/ 1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1" y="0"/>
                  </a:moveTo>
                  <a:lnTo>
                    <a:pt x="3" y="0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5677079" y="4294075"/>
              <a:ext cx="17463" cy="26988"/>
            </a:xfrm>
            <a:custGeom>
              <a:avLst/>
              <a:gdLst>
                <a:gd name="T0" fmla="*/ 4 w 11"/>
                <a:gd name="T1" fmla="*/ 0 h 17"/>
                <a:gd name="T2" fmla="*/ 6 w 11"/>
                <a:gd name="T3" fmla="*/ 2 h 17"/>
                <a:gd name="T4" fmla="*/ 11 w 11"/>
                <a:gd name="T5" fmla="*/ 13 h 17"/>
                <a:gd name="T6" fmla="*/ 11 w 11"/>
                <a:gd name="T7" fmla="*/ 15 h 17"/>
                <a:gd name="T8" fmla="*/ 10 w 11"/>
                <a:gd name="T9" fmla="*/ 17 h 17"/>
                <a:gd name="T10" fmla="*/ 8 w 11"/>
                <a:gd name="T11" fmla="*/ 17 h 17"/>
                <a:gd name="T12" fmla="*/ 6 w 11"/>
                <a:gd name="T13" fmla="*/ 15 h 17"/>
                <a:gd name="T14" fmla="*/ 0 w 11"/>
                <a:gd name="T15" fmla="*/ 4 h 17"/>
                <a:gd name="T16" fmla="*/ 0 w 11"/>
                <a:gd name="T17" fmla="*/ 2 h 17"/>
                <a:gd name="T18" fmla="*/ 2 w 11"/>
                <a:gd name="T19" fmla="*/ 0 h 17"/>
                <a:gd name="T20" fmla="*/ 4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lnTo>
                    <a:pt x="6" y="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5738991" y="4292488"/>
              <a:ext cx="12700" cy="25400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 h 16"/>
                <a:gd name="T4" fmla="*/ 8 w 8"/>
                <a:gd name="T5" fmla="*/ 3 h 16"/>
                <a:gd name="T6" fmla="*/ 4 w 8"/>
                <a:gd name="T7" fmla="*/ 16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16 h 16"/>
                <a:gd name="T14" fmla="*/ 0 w 8"/>
                <a:gd name="T15" fmla="*/ 14 h 16"/>
                <a:gd name="T16" fmla="*/ 4 w 8"/>
                <a:gd name="T17" fmla="*/ 1 h 16"/>
                <a:gd name="T18" fmla="*/ 6 w 8"/>
                <a:gd name="T19" fmla="*/ 0 h 16"/>
                <a:gd name="T20" fmla="*/ 8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5773916" y="4338525"/>
              <a:ext cx="26988" cy="14288"/>
            </a:xfrm>
            <a:custGeom>
              <a:avLst/>
              <a:gdLst>
                <a:gd name="T0" fmla="*/ 15 w 17"/>
                <a:gd name="T1" fmla="*/ 0 h 9"/>
                <a:gd name="T2" fmla="*/ 17 w 17"/>
                <a:gd name="T3" fmla="*/ 0 h 9"/>
                <a:gd name="T4" fmla="*/ 17 w 17"/>
                <a:gd name="T5" fmla="*/ 2 h 9"/>
                <a:gd name="T6" fmla="*/ 15 w 17"/>
                <a:gd name="T7" fmla="*/ 4 h 9"/>
                <a:gd name="T8" fmla="*/ 4 w 17"/>
                <a:gd name="T9" fmla="*/ 9 h 9"/>
                <a:gd name="T10" fmla="*/ 2 w 17"/>
                <a:gd name="T11" fmla="*/ 9 h 9"/>
                <a:gd name="T12" fmla="*/ 0 w 17"/>
                <a:gd name="T13" fmla="*/ 8 h 9"/>
                <a:gd name="T14" fmla="*/ 0 w 17"/>
                <a:gd name="T15" fmla="*/ 8 h 9"/>
                <a:gd name="T16" fmla="*/ 2 w 17"/>
                <a:gd name="T17" fmla="*/ 6 h 9"/>
                <a:gd name="T18" fmla="*/ 13 w 17"/>
                <a:gd name="T19" fmla="*/ 0 h 9"/>
                <a:gd name="T20" fmla="*/ 15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5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5777091" y="4397263"/>
              <a:ext cx="26988" cy="14288"/>
            </a:xfrm>
            <a:custGeom>
              <a:avLst/>
              <a:gdLst>
                <a:gd name="T0" fmla="*/ 2 w 17"/>
                <a:gd name="T1" fmla="*/ 0 h 9"/>
                <a:gd name="T2" fmla="*/ 15 w 17"/>
                <a:gd name="T3" fmla="*/ 4 h 9"/>
                <a:gd name="T4" fmla="*/ 17 w 17"/>
                <a:gd name="T5" fmla="*/ 6 h 9"/>
                <a:gd name="T6" fmla="*/ 17 w 17"/>
                <a:gd name="T7" fmla="*/ 7 h 9"/>
                <a:gd name="T8" fmla="*/ 15 w 17"/>
                <a:gd name="T9" fmla="*/ 9 h 9"/>
                <a:gd name="T10" fmla="*/ 13 w 17"/>
                <a:gd name="T11" fmla="*/ 9 h 9"/>
                <a:gd name="T12" fmla="*/ 0 w 17"/>
                <a:gd name="T13" fmla="*/ 4 h 9"/>
                <a:gd name="T14" fmla="*/ 0 w 17"/>
                <a:gd name="T15" fmla="*/ 4 h 9"/>
                <a:gd name="T16" fmla="*/ 0 w 17"/>
                <a:gd name="T17" fmla="*/ 2 h 9"/>
                <a:gd name="T18" fmla="*/ 0 w 17"/>
                <a:gd name="T19" fmla="*/ 0 h 9"/>
                <a:gd name="T20" fmla="*/ 2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2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5742166" y="4432188"/>
              <a:ext cx="14288" cy="26988"/>
            </a:xfrm>
            <a:custGeom>
              <a:avLst/>
              <a:gdLst>
                <a:gd name="T0" fmla="*/ 4 w 9"/>
                <a:gd name="T1" fmla="*/ 0 h 17"/>
                <a:gd name="T2" fmla="*/ 4 w 9"/>
                <a:gd name="T3" fmla="*/ 2 h 17"/>
                <a:gd name="T4" fmla="*/ 9 w 9"/>
                <a:gd name="T5" fmla="*/ 15 h 17"/>
                <a:gd name="T6" fmla="*/ 9 w 9"/>
                <a:gd name="T7" fmla="*/ 17 h 17"/>
                <a:gd name="T8" fmla="*/ 9 w 9"/>
                <a:gd name="T9" fmla="*/ 17 h 17"/>
                <a:gd name="T10" fmla="*/ 7 w 9"/>
                <a:gd name="T11" fmla="*/ 17 h 17"/>
                <a:gd name="T12" fmla="*/ 6 w 9"/>
                <a:gd name="T13" fmla="*/ 17 h 17"/>
                <a:gd name="T14" fmla="*/ 0 w 9"/>
                <a:gd name="T15" fmla="*/ 4 h 17"/>
                <a:gd name="T16" fmla="*/ 0 w 9"/>
                <a:gd name="T17" fmla="*/ 2 h 17"/>
                <a:gd name="T18" fmla="*/ 2 w 9"/>
                <a:gd name="T19" fmla="*/ 0 h 17"/>
                <a:gd name="T20" fmla="*/ 4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lnTo>
                    <a:pt x="4" y="2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5683429" y="4435363"/>
              <a:ext cx="14288" cy="26988"/>
            </a:xfrm>
            <a:custGeom>
              <a:avLst/>
              <a:gdLst>
                <a:gd name="T0" fmla="*/ 7 w 9"/>
                <a:gd name="T1" fmla="*/ 0 h 17"/>
                <a:gd name="T2" fmla="*/ 9 w 9"/>
                <a:gd name="T3" fmla="*/ 2 h 17"/>
                <a:gd name="T4" fmla="*/ 9 w 9"/>
                <a:gd name="T5" fmla="*/ 4 h 17"/>
                <a:gd name="T6" fmla="*/ 6 w 9"/>
                <a:gd name="T7" fmla="*/ 17 h 17"/>
                <a:gd name="T8" fmla="*/ 4 w 9"/>
                <a:gd name="T9" fmla="*/ 17 h 17"/>
                <a:gd name="T10" fmla="*/ 2 w 9"/>
                <a:gd name="T11" fmla="*/ 17 h 17"/>
                <a:gd name="T12" fmla="*/ 0 w 9"/>
                <a:gd name="T13" fmla="*/ 17 h 17"/>
                <a:gd name="T14" fmla="*/ 0 w 9"/>
                <a:gd name="T15" fmla="*/ 15 h 17"/>
                <a:gd name="T16" fmla="*/ 6 w 9"/>
                <a:gd name="T17" fmla="*/ 2 h 17"/>
                <a:gd name="T18" fmla="*/ 6 w 9"/>
                <a:gd name="T19" fmla="*/ 0 h 17"/>
                <a:gd name="T20" fmla="*/ 7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5637391" y="4400438"/>
              <a:ext cx="25400" cy="17463"/>
            </a:xfrm>
            <a:custGeom>
              <a:avLst/>
              <a:gdLst>
                <a:gd name="T0" fmla="*/ 14 w 16"/>
                <a:gd name="T1" fmla="*/ 0 h 11"/>
                <a:gd name="T2" fmla="*/ 16 w 16"/>
                <a:gd name="T3" fmla="*/ 2 h 11"/>
                <a:gd name="T4" fmla="*/ 16 w 16"/>
                <a:gd name="T5" fmla="*/ 4 h 11"/>
                <a:gd name="T6" fmla="*/ 14 w 16"/>
                <a:gd name="T7" fmla="*/ 5 h 11"/>
                <a:gd name="T8" fmla="*/ 1 w 16"/>
                <a:gd name="T9" fmla="*/ 11 h 11"/>
                <a:gd name="T10" fmla="*/ 0 w 16"/>
                <a:gd name="T11" fmla="*/ 11 h 11"/>
                <a:gd name="T12" fmla="*/ 0 w 16"/>
                <a:gd name="T13" fmla="*/ 9 h 11"/>
                <a:gd name="T14" fmla="*/ 0 w 16"/>
                <a:gd name="T15" fmla="*/ 7 h 11"/>
                <a:gd name="T16" fmla="*/ 0 w 16"/>
                <a:gd name="T17" fmla="*/ 7 h 11"/>
                <a:gd name="T18" fmla="*/ 12 w 16"/>
                <a:gd name="T19" fmla="*/ 0 h 11"/>
                <a:gd name="T20" fmla="*/ 14 w 1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121"/>
            <p:cNvSpPr>
              <a:spLocks/>
            </p:cNvSpPr>
            <p:nvPr/>
          </p:nvSpPr>
          <p:spPr bwMode="auto">
            <a:xfrm>
              <a:off x="5634216" y="4344875"/>
              <a:ext cx="25400" cy="11113"/>
            </a:xfrm>
            <a:custGeom>
              <a:avLst/>
              <a:gdLst>
                <a:gd name="T0" fmla="*/ 2 w 16"/>
                <a:gd name="T1" fmla="*/ 0 h 7"/>
                <a:gd name="T2" fmla="*/ 14 w 16"/>
                <a:gd name="T3" fmla="*/ 4 h 7"/>
                <a:gd name="T4" fmla="*/ 16 w 16"/>
                <a:gd name="T5" fmla="*/ 5 h 7"/>
                <a:gd name="T6" fmla="*/ 16 w 16"/>
                <a:gd name="T7" fmla="*/ 7 h 7"/>
                <a:gd name="T8" fmla="*/ 14 w 16"/>
                <a:gd name="T9" fmla="*/ 7 h 7"/>
                <a:gd name="T10" fmla="*/ 13 w 16"/>
                <a:gd name="T11" fmla="*/ 7 h 7"/>
                <a:gd name="T12" fmla="*/ 0 w 16"/>
                <a:gd name="T13" fmla="*/ 4 h 7"/>
                <a:gd name="T14" fmla="*/ 0 w 16"/>
                <a:gd name="T15" fmla="*/ 2 h 7"/>
                <a:gd name="T16" fmla="*/ 0 w 16"/>
                <a:gd name="T17" fmla="*/ 0 h 7"/>
                <a:gd name="T18" fmla="*/ 0 w 16"/>
                <a:gd name="T19" fmla="*/ 0 h 7"/>
                <a:gd name="T20" fmla="*/ 2 w 1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2" y="0"/>
                  </a:moveTo>
                  <a:lnTo>
                    <a:pt x="14" y="4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965" y="5110260"/>
            <a:ext cx="1210614" cy="1532586"/>
            <a:chOff x="107576" y="5267736"/>
            <a:chExt cx="1210614" cy="1532586"/>
          </a:xfrm>
        </p:grpSpPr>
        <p:sp>
          <p:nvSpPr>
            <p:cNvPr id="30" name="직사각형 29"/>
            <p:cNvSpPr/>
            <p:nvPr/>
          </p:nvSpPr>
          <p:spPr>
            <a:xfrm>
              <a:off x="107576" y="5267736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2776" y="6137530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452" y="6137530"/>
              <a:ext cx="88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WINDDY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4643" y="5435139"/>
              <a:ext cx="765175" cy="534988"/>
              <a:chOff x="2709863" y="6027738"/>
              <a:chExt cx="765175" cy="534988"/>
            </a:xfrm>
            <a:solidFill>
              <a:schemeClr val="bg1"/>
            </a:solidFill>
          </p:grpSpPr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2709863" y="6130925"/>
                <a:ext cx="344488" cy="166688"/>
              </a:xfrm>
              <a:custGeom>
                <a:avLst/>
                <a:gdLst>
                  <a:gd name="T0" fmla="*/ 176 w 217"/>
                  <a:gd name="T1" fmla="*/ 0 h 105"/>
                  <a:gd name="T2" fmla="*/ 192 w 217"/>
                  <a:gd name="T3" fmla="*/ 5 h 105"/>
                  <a:gd name="T4" fmla="*/ 205 w 217"/>
                  <a:gd name="T5" fmla="*/ 15 h 105"/>
                  <a:gd name="T6" fmla="*/ 212 w 217"/>
                  <a:gd name="T7" fmla="*/ 26 h 105"/>
                  <a:gd name="T8" fmla="*/ 216 w 217"/>
                  <a:gd name="T9" fmla="*/ 35 h 105"/>
                  <a:gd name="T10" fmla="*/ 217 w 217"/>
                  <a:gd name="T11" fmla="*/ 39 h 105"/>
                  <a:gd name="T12" fmla="*/ 217 w 217"/>
                  <a:gd name="T13" fmla="*/ 39 h 105"/>
                  <a:gd name="T14" fmla="*/ 216 w 217"/>
                  <a:gd name="T15" fmla="*/ 60 h 105"/>
                  <a:gd name="T16" fmla="*/ 212 w 217"/>
                  <a:gd name="T17" fmla="*/ 78 h 105"/>
                  <a:gd name="T18" fmla="*/ 201 w 217"/>
                  <a:gd name="T19" fmla="*/ 90 h 105"/>
                  <a:gd name="T20" fmla="*/ 187 w 217"/>
                  <a:gd name="T21" fmla="*/ 100 h 105"/>
                  <a:gd name="T22" fmla="*/ 172 w 217"/>
                  <a:gd name="T23" fmla="*/ 104 h 105"/>
                  <a:gd name="T24" fmla="*/ 160 w 217"/>
                  <a:gd name="T25" fmla="*/ 105 h 105"/>
                  <a:gd name="T26" fmla="*/ 155 w 217"/>
                  <a:gd name="T27" fmla="*/ 105 h 105"/>
                  <a:gd name="T28" fmla="*/ 153 w 217"/>
                  <a:gd name="T29" fmla="*/ 105 h 105"/>
                  <a:gd name="T30" fmla="*/ 151 w 217"/>
                  <a:gd name="T31" fmla="*/ 105 h 105"/>
                  <a:gd name="T32" fmla="*/ 0 w 217"/>
                  <a:gd name="T33" fmla="*/ 105 h 105"/>
                  <a:gd name="T34" fmla="*/ 0 w 217"/>
                  <a:gd name="T35" fmla="*/ 95 h 105"/>
                  <a:gd name="T36" fmla="*/ 153 w 217"/>
                  <a:gd name="T37" fmla="*/ 95 h 105"/>
                  <a:gd name="T38" fmla="*/ 153 w 217"/>
                  <a:gd name="T39" fmla="*/ 95 h 105"/>
                  <a:gd name="T40" fmla="*/ 157 w 217"/>
                  <a:gd name="T41" fmla="*/ 95 h 105"/>
                  <a:gd name="T42" fmla="*/ 168 w 217"/>
                  <a:gd name="T43" fmla="*/ 94 h 105"/>
                  <a:gd name="T44" fmla="*/ 181 w 217"/>
                  <a:gd name="T45" fmla="*/ 91 h 105"/>
                  <a:gd name="T46" fmla="*/ 195 w 217"/>
                  <a:gd name="T47" fmla="*/ 83 h 105"/>
                  <a:gd name="T48" fmla="*/ 202 w 217"/>
                  <a:gd name="T49" fmla="*/ 72 h 105"/>
                  <a:gd name="T50" fmla="*/ 206 w 217"/>
                  <a:gd name="T51" fmla="*/ 59 h 105"/>
                  <a:gd name="T52" fmla="*/ 207 w 217"/>
                  <a:gd name="T53" fmla="*/ 41 h 105"/>
                  <a:gd name="T54" fmla="*/ 206 w 217"/>
                  <a:gd name="T55" fmla="*/ 37 h 105"/>
                  <a:gd name="T56" fmla="*/ 203 w 217"/>
                  <a:gd name="T57" fmla="*/ 30 h 105"/>
                  <a:gd name="T58" fmla="*/ 198 w 217"/>
                  <a:gd name="T59" fmla="*/ 20 h 105"/>
                  <a:gd name="T60" fmla="*/ 188 w 217"/>
                  <a:gd name="T61" fmla="*/ 13 h 105"/>
                  <a:gd name="T62" fmla="*/ 177 w 217"/>
                  <a:gd name="T63" fmla="*/ 11 h 105"/>
                  <a:gd name="T64" fmla="*/ 165 w 217"/>
                  <a:gd name="T65" fmla="*/ 11 h 105"/>
                  <a:gd name="T66" fmla="*/ 150 w 217"/>
                  <a:gd name="T67" fmla="*/ 13 h 105"/>
                  <a:gd name="T68" fmla="*/ 138 w 217"/>
                  <a:gd name="T69" fmla="*/ 20 h 105"/>
                  <a:gd name="T70" fmla="*/ 138 w 217"/>
                  <a:gd name="T71" fmla="*/ 20 h 105"/>
                  <a:gd name="T72" fmla="*/ 135 w 217"/>
                  <a:gd name="T73" fmla="*/ 20 h 105"/>
                  <a:gd name="T74" fmla="*/ 135 w 217"/>
                  <a:gd name="T75" fmla="*/ 20 h 105"/>
                  <a:gd name="T76" fmla="*/ 135 w 217"/>
                  <a:gd name="T77" fmla="*/ 20 h 105"/>
                  <a:gd name="T78" fmla="*/ 135 w 217"/>
                  <a:gd name="T79" fmla="*/ 20 h 105"/>
                  <a:gd name="T80" fmla="*/ 132 w 217"/>
                  <a:gd name="T81" fmla="*/ 22 h 105"/>
                  <a:gd name="T82" fmla="*/ 129 w 217"/>
                  <a:gd name="T83" fmla="*/ 20 h 105"/>
                  <a:gd name="T84" fmla="*/ 128 w 217"/>
                  <a:gd name="T85" fmla="*/ 18 h 105"/>
                  <a:gd name="T86" fmla="*/ 128 w 217"/>
                  <a:gd name="T87" fmla="*/ 15 h 105"/>
                  <a:gd name="T88" fmla="*/ 129 w 217"/>
                  <a:gd name="T89" fmla="*/ 13 h 105"/>
                  <a:gd name="T90" fmla="*/ 131 w 217"/>
                  <a:gd name="T91" fmla="*/ 12 h 105"/>
                  <a:gd name="T92" fmla="*/ 132 w 217"/>
                  <a:gd name="T93" fmla="*/ 11 h 105"/>
                  <a:gd name="T94" fmla="*/ 155 w 217"/>
                  <a:gd name="T95" fmla="*/ 2 h 105"/>
                  <a:gd name="T96" fmla="*/ 176 w 217"/>
                  <a:gd name="T9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7" h="105">
                    <a:moveTo>
                      <a:pt x="176" y="0"/>
                    </a:moveTo>
                    <a:lnTo>
                      <a:pt x="192" y="5"/>
                    </a:lnTo>
                    <a:lnTo>
                      <a:pt x="205" y="15"/>
                    </a:lnTo>
                    <a:lnTo>
                      <a:pt x="212" y="26"/>
                    </a:lnTo>
                    <a:lnTo>
                      <a:pt x="216" y="35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6" y="60"/>
                    </a:lnTo>
                    <a:lnTo>
                      <a:pt x="212" y="78"/>
                    </a:lnTo>
                    <a:lnTo>
                      <a:pt x="201" y="90"/>
                    </a:lnTo>
                    <a:lnTo>
                      <a:pt x="187" y="100"/>
                    </a:lnTo>
                    <a:lnTo>
                      <a:pt x="172" y="104"/>
                    </a:lnTo>
                    <a:lnTo>
                      <a:pt x="160" y="105"/>
                    </a:lnTo>
                    <a:lnTo>
                      <a:pt x="155" y="105"/>
                    </a:lnTo>
                    <a:lnTo>
                      <a:pt x="153" y="105"/>
                    </a:lnTo>
                    <a:lnTo>
                      <a:pt x="151" y="105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153" y="95"/>
                    </a:lnTo>
                    <a:lnTo>
                      <a:pt x="153" y="95"/>
                    </a:lnTo>
                    <a:lnTo>
                      <a:pt x="157" y="95"/>
                    </a:lnTo>
                    <a:lnTo>
                      <a:pt x="168" y="94"/>
                    </a:lnTo>
                    <a:lnTo>
                      <a:pt x="181" y="91"/>
                    </a:lnTo>
                    <a:lnTo>
                      <a:pt x="195" y="83"/>
                    </a:lnTo>
                    <a:lnTo>
                      <a:pt x="202" y="72"/>
                    </a:lnTo>
                    <a:lnTo>
                      <a:pt x="206" y="59"/>
                    </a:lnTo>
                    <a:lnTo>
                      <a:pt x="207" y="41"/>
                    </a:lnTo>
                    <a:lnTo>
                      <a:pt x="206" y="37"/>
                    </a:lnTo>
                    <a:lnTo>
                      <a:pt x="203" y="30"/>
                    </a:lnTo>
                    <a:lnTo>
                      <a:pt x="198" y="20"/>
                    </a:lnTo>
                    <a:lnTo>
                      <a:pt x="188" y="13"/>
                    </a:lnTo>
                    <a:lnTo>
                      <a:pt x="177" y="11"/>
                    </a:lnTo>
                    <a:lnTo>
                      <a:pt x="165" y="11"/>
                    </a:lnTo>
                    <a:lnTo>
                      <a:pt x="150" y="13"/>
                    </a:lnTo>
                    <a:lnTo>
                      <a:pt x="138" y="20"/>
                    </a:lnTo>
                    <a:lnTo>
                      <a:pt x="138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2" y="22"/>
                    </a:lnTo>
                    <a:lnTo>
                      <a:pt x="129" y="20"/>
                    </a:lnTo>
                    <a:lnTo>
                      <a:pt x="128" y="18"/>
                    </a:lnTo>
                    <a:lnTo>
                      <a:pt x="128" y="15"/>
                    </a:lnTo>
                    <a:lnTo>
                      <a:pt x="129" y="13"/>
                    </a:lnTo>
                    <a:lnTo>
                      <a:pt x="131" y="12"/>
                    </a:lnTo>
                    <a:lnTo>
                      <a:pt x="132" y="11"/>
                    </a:lnTo>
                    <a:lnTo>
                      <a:pt x="155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071813" y="6027738"/>
                <a:ext cx="90488" cy="127000"/>
              </a:xfrm>
              <a:custGeom>
                <a:avLst/>
                <a:gdLst>
                  <a:gd name="T0" fmla="*/ 48 w 57"/>
                  <a:gd name="T1" fmla="*/ 3 h 80"/>
                  <a:gd name="T2" fmla="*/ 55 w 57"/>
                  <a:gd name="T3" fmla="*/ 22 h 80"/>
                  <a:gd name="T4" fmla="*/ 57 w 57"/>
                  <a:gd name="T5" fmla="*/ 50 h 80"/>
                  <a:gd name="T6" fmla="*/ 48 w 57"/>
                  <a:gd name="T7" fmla="*/ 73 h 80"/>
                  <a:gd name="T8" fmla="*/ 26 w 57"/>
                  <a:gd name="T9" fmla="*/ 80 h 80"/>
                  <a:gd name="T10" fmla="*/ 15 w 57"/>
                  <a:gd name="T11" fmla="*/ 78 h 80"/>
                  <a:gd name="T12" fmla="*/ 16 w 57"/>
                  <a:gd name="T13" fmla="*/ 73 h 80"/>
                  <a:gd name="T14" fmla="*/ 29 w 57"/>
                  <a:gd name="T15" fmla="*/ 70 h 80"/>
                  <a:gd name="T16" fmla="*/ 38 w 57"/>
                  <a:gd name="T17" fmla="*/ 67 h 80"/>
                  <a:gd name="T18" fmla="*/ 48 w 57"/>
                  <a:gd name="T19" fmla="*/ 61 h 80"/>
                  <a:gd name="T20" fmla="*/ 47 w 57"/>
                  <a:gd name="T21" fmla="*/ 61 h 80"/>
                  <a:gd name="T22" fmla="*/ 37 w 57"/>
                  <a:gd name="T23" fmla="*/ 66 h 80"/>
                  <a:gd name="T24" fmla="*/ 29 w 57"/>
                  <a:gd name="T25" fmla="*/ 67 h 80"/>
                  <a:gd name="T26" fmla="*/ 27 w 57"/>
                  <a:gd name="T27" fmla="*/ 65 h 80"/>
                  <a:gd name="T28" fmla="*/ 38 w 57"/>
                  <a:gd name="T29" fmla="*/ 50 h 80"/>
                  <a:gd name="T30" fmla="*/ 44 w 57"/>
                  <a:gd name="T31" fmla="*/ 32 h 80"/>
                  <a:gd name="T32" fmla="*/ 48 w 57"/>
                  <a:gd name="T33" fmla="*/ 14 h 80"/>
                  <a:gd name="T34" fmla="*/ 44 w 57"/>
                  <a:gd name="T35" fmla="*/ 32 h 80"/>
                  <a:gd name="T36" fmla="*/ 37 w 57"/>
                  <a:gd name="T37" fmla="*/ 50 h 80"/>
                  <a:gd name="T38" fmla="*/ 27 w 57"/>
                  <a:gd name="T39" fmla="*/ 51 h 80"/>
                  <a:gd name="T40" fmla="*/ 27 w 57"/>
                  <a:gd name="T41" fmla="*/ 36 h 80"/>
                  <a:gd name="T42" fmla="*/ 33 w 57"/>
                  <a:gd name="T43" fmla="*/ 25 h 80"/>
                  <a:gd name="T44" fmla="*/ 26 w 57"/>
                  <a:gd name="T45" fmla="*/ 36 h 80"/>
                  <a:gd name="T46" fmla="*/ 26 w 57"/>
                  <a:gd name="T47" fmla="*/ 47 h 80"/>
                  <a:gd name="T48" fmla="*/ 27 w 57"/>
                  <a:gd name="T49" fmla="*/ 55 h 80"/>
                  <a:gd name="T50" fmla="*/ 26 w 57"/>
                  <a:gd name="T51" fmla="*/ 63 h 80"/>
                  <a:gd name="T52" fmla="*/ 10 w 57"/>
                  <a:gd name="T53" fmla="*/ 73 h 80"/>
                  <a:gd name="T54" fmla="*/ 8 w 57"/>
                  <a:gd name="T55" fmla="*/ 73 h 80"/>
                  <a:gd name="T56" fmla="*/ 1 w 57"/>
                  <a:gd name="T57" fmla="*/ 62 h 80"/>
                  <a:gd name="T58" fmla="*/ 1 w 57"/>
                  <a:gd name="T59" fmla="*/ 48 h 80"/>
                  <a:gd name="T60" fmla="*/ 5 w 57"/>
                  <a:gd name="T61" fmla="*/ 36 h 80"/>
                  <a:gd name="T62" fmla="*/ 30 w 57"/>
                  <a:gd name="T63" fmla="*/ 21 h 80"/>
                  <a:gd name="T64" fmla="*/ 33 w 57"/>
                  <a:gd name="T65" fmla="*/ 20 h 80"/>
                  <a:gd name="T66" fmla="*/ 38 w 57"/>
                  <a:gd name="T67" fmla="*/ 17 h 80"/>
                  <a:gd name="T68" fmla="*/ 44 w 57"/>
                  <a:gd name="T69" fmla="*/ 10 h 80"/>
                  <a:gd name="T70" fmla="*/ 47 w 57"/>
                  <a:gd name="T7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80">
                    <a:moveTo>
                      <a:pt x="47" y="0"/>
                    </a:moveTo>
                    <a:lnTo>
                      <a:pt x="48" y="3"/>
                    </a:lnTo>
                    <a:lnTo>
                      <a:pt x="51" y="11"/>
                    </a:lnTo>
                    <a:lnTo>
                      <a:pt x="55" y="22"/>
                    </a:lnTo>
                    <a:lnTo>
                      <a:pt x="56" y="36"/>
                    </a:lnTo>
                    <a:lnTo>
                      <a:pt x="57" y="50"/>
                    </a:lnTo>
                    <a:lnTo>
                      <a:pt x="55" y="63"/>
                    </a:lnTo>
                    <a:lnTo>
                      <a:pt x="48" y="73"/>
                    </a:lnTo>
                    <a:lnTo>
                      <a:pt x="37" y="78"/>
                    </a:lnTo>
                    <a:lnTo>
                      <a:pt x="26" y="80"/>
                    </a:lnTo>
                    <a:lnTo>
                      <a:pt x="21" y="80"/>
                    </a:lnTo>
                    <a:lnTo>
                      <a:pt x="15" y="78"/>
                    </a:lnTo>
                    <a:lnTo>
                      <a:pt x="11" y="76"/>
                    </a:lnTo>
                    <a:lnTo>
                      <a:pt x="16" y="73"/>
                    </a:lnTo>
                    <a:lnTo>
                      <a:pt x="21" y="70"/>
                    </a:lnTo>
                    <a:lnTo>
                      <a:pt x="29" y="70"/>
                    </a:lnTo>
                    <a:lnTo>
                      <a:pt x="33" y="69"/>
                    </a:lnTo>
                    <a:lnTo>
                      <a:pt x="38" y="67"/>
                    </a:lnTo>
                    <a:lnTo>
                      <a:pt x="42" y="65"/>
                    </a:lnTo>
                    <a:lnTo>
                      <a:pt x="48" y="61"/>
                    </a:lnTo>
                    <a:lnTo>
                      <a:pt x="51" y="55"/>
                    </a:lnTo>
                    <a:lnTo>
                      <a:pt x="47" y="61"/>
                    </a:lnTo>
                    <a:lnTo>
                      <a:pt x="42" y="63"/>
                    </a:lnTo>
                    <a:lnTo>
                      <a:pt x="37" y="66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5" y="67"/>
                    </a:lnTo>
                    <a:lnTo>
                      <a:pt x="27" y="65"/>
                    </a:lnTo>
                    <a:lnTo>
                      <a:pt x="33" y="58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4" y="32"/>
                    </a:lnTo>
                    <a:lnTo>
                      <a:pt x="47" y="24"/>
                    </a:lnTo>
                    <a:lnTo>
                      <a:pt x="48" y="14"/>
                    </a:lnTo>
                    <a:lnTo>
                      <a:pt x="47" y="24"/>
                    </a:lnTo>
                    <a:lnTo>
                      <a:pt x="44" y="32"/>
                    </a:lnTo>
                    <a:lnTo>
                      <a:pt x="41" y="41"/>
                    </a:lnTo>
                    <a:lnTo>
                      <a:pt x="37" y="50"/>
                    </a:lnTo>
                    <a:lnTo>
                      <a:pt x="30" y="58"/>
                    </a:lnTo>
                    <a:lnTo>
                      <a:pt x="27" y="51"/>
                    </a:lnTo>
                    <a:lnTo>
                      <a:pt x="26" y="41"/>
                    </a:lnTo>
                    <a:lnTo>
                      <a:pt x="27" y="36"/>
                    </a:lnTo>
                    <a:lnTo>
                      <a:pt x="29" y="31"/>
                    </a:lnTo>
                    <a:lnTo>
                      <a:pt x="33" y="25"/>
                    </a:lnTo>
                    <a:lnTo>
                      <a:pt x="29" y="31"/>
                    </a:lnTo>
                    <a:lnTo>
                      <a:pt x="26" y="36"/>
                    </a:lnTo>
                    <a:lnTo>
                      <a:pt x="26" y="41"/>
                    </a:lnTo>
                    <a:lnTo>
                      <a:pt x="26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9" y="61"/>
                    </a:lnTo>
                    <a:lnTo>
                      <a:pt x="26" y="63"/>
                    </a:lnTo>
                    <a:lnTo>
                      <a:pt x="18" y="69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3"/>
                    </a:lnTo>
                    <a:lnTo>
                      <a:pt x="4" y="69"/>
                    </a:lnTo>
                    <a:lnTo>
                      <a:pt x="1" y="62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5" y="36"/>
                    </a:lnTo>
                    <a:lnTo>
                      <a:pt x="16" y="28"/>
                    </a:lnTo>
                    <a:lnTo>
                      <a:pt x="30" y="21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0"/>
                    </a:lnTo>
                    <a:lnTo>
                      <a:pt x="47" y="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3089275" y="6148388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3054350" y="6145213"/>
                <a:ext cx="34925" cy="52388"/>
              </a:xfrm>
              <a:custGeom>
                <a:avLst/>
                <a:gdLst>
                  <a:gd name="T0" fmla="*/ 19 w 22"/>
                  <a:gd name="T1" fmla="*/ 0 h 33"/>
                  <a:gd name="T2" fmla="*/ 22 w 22"/>
                  <a:gd name="T3" fmla="*/ 3 h 33"/>
                  <a:gd name="T4" fmla="*/ 22 w 22"/>
                  <a:gd name="T5" fmla="*/ 3 h 33"/>
                  <a:gd name="T6" fmla="*/ 22 w 22"/>
                  <a:gd name="T7" fmla="*/ 3 h 33"/>
                  <a:gd name="T8" fmla="*/ 18 w 22"/>
                  <a:gd name="T9" fmla="*/ 4 h 33"/>
                  <a:gd name="T10" fmla="*/ 14 w 22"/>
                  <a:gd name="T11" fmla="*/ 7 h 33"/>
                  <a:gd name="T12" fmla="*/ 10 w 22"/>
                  <a:gd name="T13" fmla="*/ 10 h 33"/>
                  <a:gd name="T14" fmla="*/ 7 w 22"/>
                  <a:gd name="T15" fmla="*/ 13 h 33"/>
                  <a:gd name="T16" fmla="*/ 6 w 22"/>
                  <a:gd name="T17" fmla="*/ 17 h 33"/>
                  <a:gd name="T18" fmla="*/ 6 w 22"/>
                  <a:gd name="T19" fmla="*/ 21 h 33"/>
                  <a:gd name="T20" fmla="*/ 6 w 22"/>
                  <a:gd name="T21" fmla="*/ 25 h 33"/>
                  <a:gd name="T22" fmla="*/ 7 w 22"/>
                  <a:gd name="T23" fmla="*/ 29 h 33"/>
                  <a:gd name="T24" fmla="*/ 7 w 22"/>
                  <a:gd name="T25" fmla="*/ 29 h 33"/>
                  <a:gd name="T26" fmla="*/ 7 w 22"/>
                  <a:gd name="T27" fmla="*/ 30 h 33"/>
                  <a:gd name="T28" fmla="*/ 6 w 22"/>
                  <a:gd name="T29" fmla="*/ 32 h 33"/>
                  <a:gd name="T30" fmla="*/ 4 w 22"/>
                  <a:gd name="T31" fmla="*/ 33 h 33"/>
                  <a:gd name="T32" fmla="*/ 3 w 22"/>
                  <a:gd name="T33" fmla="*/ 32 h 33"/>
                  <a:gd name="T34" fmla="*/ 1 w 22"/>
                  <a:gd name="T35" fmla="*/ 30 h 33"/>
                  <a:gd name="T36" fmla="*/ 1 w 22"/>
                  <a:gd name="T37" fmla="*/ 30 h 33"/>
                  <a:gd name="T38" fmla="*/ 0 w 22"/>
                  <a:gd name="T39" fmla="*/ 26 h 33"/>
                  <a:gd name="T40" fmla="*/ 0 w 22"/>
                  <a:gd name="T41" fmla="*/ 21 h 33"/>
                  <a:gd name="T42" fmla="*/ 1 w 22"/>
                  <a:gd name="T43" fmla="*/ 15 h 33"/>
                  <a:gd name="T44" fmla="*/ 4 w 22"/>
                  <a:gd name="T45" fmla="*/ 11 h 33"/>
                  <a:gd name="T46" fmla="*/ 7 w 22"/>
                  <a:gd name="T47" fmla="*/ 7 h 33"/>
                  <a:gd name="T48" fmla="*/ 11 w 22"/>
                  <a:gd name="T49" fmla="*/ 4 h 33"/>
                  <a:gd name="T50" fmla="*/ 15 w 22"/>
                  <a:gd name="T51" fmla="*/ 2 h 33"/>
                  <a:gd name="T52" fmla="*/ 19 w 22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33">
                    <a:moveTo>
                      <a:pt x="19" y="0"/>
                    </a:moveTo>
                    <a:lnTo>
                      <a:pt x="22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4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3"/>
                    </a:lnTo>
                    <a:lnTo>
                      <a:pt x="6" y="17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3241675" y="6372225"/>
                <a:ext cx="130175" cy="88900"/>
              </a:xfrm>
              <a:custGeom>
                <a:avLst/>
                <a:gdLst>
                  <a:gd name="T0" fmla="*/ 30 w 82"/>
                  <a:gd name="T1" fmla="*/ 0 h 56"/>
                  <a:gd name="T2" fmla="*/ 39 w 82"/>
                  <a:gd name="T3" fmla="*/ 2 h 56"/>
                  <a:gd name="T4" fmla="*/ 49 w 82"/>
                  <a:gd name="T5" fmla="*/ 11 h 56"/>
                  <a:gd name="T6" fmla="*/ 59 w 82"/>
                  <a:gd name="T7" fmla="*/ 23 h 56"/>
                  <a:gd name="T8" fmla="*/ 65 w 82"/>
                  <a:gd name="T9" fmla="*/ 31 h 56"/>
                  <a:gd name="T10" fmla="*/ 82 w 82"/>
                  <a:gd name="T11" fmla="*/ 35 h 56"/>
                  <a:gd name="T12" fmla="*/ 72 w 82"/>
                  <a:gd name="T13" fmla="*/ 42 h 56"/>
                  <a:gd name="T14" fmla="*/ 50 w 82"/>
                  <a:gd name="T15" fmla="*/ 52 h 56"/>
                  <a:gd name="T16" fmla="*/ 23 w 82"/>
                  <a:gd name="T17" fmla="*/ 56 h 56"/>
                  <a:gd name="T18" fmla="*/ 5 w 82"/>
                  <a:gd name="T19" fmla="*/ 42 h 56"/>
                  <a:gd name="T20" fmla="*/ 0 w 82"/>
                  <a:gd name="T21" fmla="*/ 23 h 56"/>
                  <a:gd name="T22" fmla="*/ 5 w 82"/>
                  <a:gd name="T23" fmla="*/ 20 h 56"/>
                  <a:gd name="T24" fmla="*/ 11 w 82"/>
                  <a:gd name="T25" fmla="*/ 32 h 56"/>
                  <a:gd name="T26" fmla="*/ 15 w 82"/>
                  <a:gd name="T27" fmla="*/ 41 h 56"/>
                  <a:gd name="T28" fmla="*/ 24 w 82"/>
                  <a:gd name="T29" fmla="*/ 47 h 56"/>
                  <a:gd name="T30" fmla="*/ 24 w 82"/>
                  <a:gd name="T31" fmla="*/ 47 h 56"/>
                  <a:gd name="T32" fmla="*/ 16 w 82"/>
                  <a:gd name="T33" fmla="*/ 39 h 56"/>
                  <a:gd name="T34" fmla="*/ 13 w 82"/>
                  <a:gd name="T35" fmla="*/ 31 h 56"/>
                  <a:gd name="T36" fmla="*/ 15 w 82"/>
                  <a:gd name="T37" fmla="*/ 30 h 56"/>
                  <a:gd name="T38" fmla="*/ 33 w 82"/>
                  <a:gd name="T39" fmla="*/ 37 h 56"/>
                  <a:gd name="T40" fmla="*/ 50 w 82"/>
                  <a:gd name="T41" fmla="*/ 39 h 56"/>
                  <a:gd name="T42" fmla="*/ 69 w 82"/>
                  <a:gd name="T43" fmla="*/ 39 h 56"/>
                  <a:gd name="T44" fmla="*/ 50 w 82"/>
                  <a:gd name="T45" fmla="*/ 39 h 56"/>
                  <a:gd name="T46" fmla="*/ 33 w 82"/>
                  <a:gd name="T47" fmla="*/ 35 h 56"/>
                  <a:gd name="T48" fmla="*/ 30 w 82"/>
                  <a:gd name="T49" fmla="*/ 27 h 56"/>
                  <a:gd name="T50" fmla="*/ 38 w 82"/>
                  <a:gd name="T51" fmla="*/ 24 h 56"/>
                  <a:gd name="T52" fmla="*/ 50 w 82"/>
                  <a:gd name="T53" fmla="*/ 24 h 56"/>
                  <a:gd name="T54" fmla="*/ 50 w 82"/>
                  <a:gd name="T55" fmla="*/ 24 h 56"/>
                  <a:gd name="T56" fmla="*/ 38 w 82"/>
                  <a:gd name="T57" fmla="*/ 23 h 56"/>
                  <a:gd name="T58" fmla="*/ 28 w 82"/>
                  <a:gd name="T59" fmla="*/ 26 h 56"/>
                  <a:gd name="T60" fmla="*/ 20 w 82"/>
                  <a:gd name="T61" fmla="*/ 30 h 56"/>
                  <a:gd name="T62" fmla="*/ 9 w 82"/>
                  <a:gd name="T63" fmla="*/ 21 h 56"/>
                  <a:gd name="T64" fmla="*/ 4 w 82"/>
                  <a:gd name="T65" fmla="*/ 15 h 56"/>
                  <a:gd name="T66" fmla="*/ 7 w 82"/>
                  <a:gd name="T67" fmla="*/ 8 h 56"/>
                  <a:gd name="T68" fmla="*/ 15 w 82"/>
                  <a:gd name="T69" fmla="*/ 2 h 56"/>
                  <a:gd name="T70" fmla="*/ 24 w 82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56">
                    <a:moveTo>
                      <a:pt x="24" y="0"/>
                    </a:moveTo>
                    <a:lnTo>
                      <a:pt x="30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5" y="6"/>
                    </a:lnTo>
                    <a:lnTo>
                      <a:pt x="49" y="11"/>
                    </a:lnTo>
                    <a:lnTo>
                      <a:pt x="54" y="16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5" y="31"/>
                    </a:lnTo>
                    <a:lnTo>
                      <a:pt x="72" y="35"/>
                    </a:lnTo>
                    <a:lnTo>
                      <a:pt x="82" y="35"/>
                    </a:lnTo>
                    <a:lnTo>
                      <a:pt x="79" y="37"/>
                    </a:lnTo>
                    <a:lnTo>
                      <a:pt x="72" y="42"/>
                    </a:lnTo>
                    <a:lnTo>
                      <a:pt x="63" y="46"/>
                    </a:lnTo>
                    <a:lnTo>
                      <a:pt x="50" y="52"/>
                    </a:lnTo>
                    <a:lnTo>
                      <a:pt x="37" y="56"/>
                    </a:lnTo>
                    <a:lnTo>
                      <a:pt x="23" y="56"/>
                    </a:lnTo>
                    <a:lnTo>
                      <a:pt x="12" y="50"/>
                    </a:lnTo>
                    <a:lnTo>
                      <a:pt x="5" y="42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5" y="20"/>
                    </a:lnTo>
                    <a:lnTo>
                      <a:pt x="9" y="24"/>
                    </a:lnTo>
                    <a:lnTo>
                      <a:pt x="11" y="32"/>
                    </a:lnTo>
                    <a:lnTo>
                      <a:pt x="13" y="37"/>
                    </a:lnTo>
                    <a:lnTo>
                      <a:pt x="15" y="41"/>
                    </a:lnTo>
                    <a:lnTo>
                      <a:pt x="19" y="45"/>
                    </a:lnTo>
                    <a:lnTo>
                      <a:pt x="24" y="47"/>
                    </a:lnTo>
                    <a:lnTo>
                      <a:pt x="30" y="50"/>
                    </a:lnTo>
                    <a:lnTo>
                      <a:pt x="24" y="47"/>
                    </a:lnTo>
                    <a:lnTo>
                      <a:pt x="20" y="43"/>
                    </a:lnTo>
                    <a:lnTo>
                      <a:pt x="16" y="39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2" y="27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3" y="37"/>
                    </a:lnTo>
                    <a:lnTo>
                      <a:pt x="41" y="38"/>
                    </a:lnTo>
                    <a:lnTo>
                      <a:pt x="50" y="39"/>
                    </a:lnTo>
                    <a:lnTo>
                      <a:pt x="60" y="39"/>
                    </a:lnTo>
                    <a:lnTo>
                      <a:pt x="69" y="39"/>
                    </a:lnTo>
                    <a:lnTo>
                      <a:pt x="60" y="39"/>
                    </a:lnTo>
                    <a:lnTo>
                      <a:pt x="50" y="39"/>
                    </a:lnTo>
                    <a:lnTo>
                      <a:pt x="42" y="38"/>
                    </a:lnTo>
                    <a:lnTo>
                      <a:pt x="33" y="35"/>
                    </a:lnTo>
                    <a:lnTo>
                      <a:pt x="23" y="31"/>
                    </a:lnTo>
                    <a:lnTo>
                      <a:pt x="30" y="27"/>
                    </a:lnTo>
                    <a:lnTo>
                      <a:pt x="34" y="26"/>
                    </a:lnTo>
                    <a:lnTo>
                      <a:pt x="38" y="24"/>
                    </a:lnTo>
                    <a:lnTo>
                      <a:pt x="43" y="23"/>
                    </a:lnTo>
                    <a:lnTo>
                      <a:pt x="50" y="24"/>
                    </a:lnTo>
                    <a:lnTo>
                      <a:pt x="56" y="26"/>
                    </a:lnTo>
                    <a:lnTo>
                      <a:pt x="50" y="24"/>
                    </a:lnTo>
                    <a:lnTo>
                      <a:pt x="43" y="23"/>
                    </a:lnTo>
                    <a:lnTo>
                      <a:pt x="38" y="23"/>
                    </a:lnTo>
                    <a:lnTo>
                      <a:pt x="33" y="24"/>
                    </a:lnTo>
                    <a:lnTo>
                      <a:pt x="28" y="26"/>
                    </a:lnTo>
                    <a:lnTo>
                      <a:pt x="24" y="27"/>
                    </a:lnTo>
                    <a:lnTo>
                      <a:pt x="20" y="30"/>
                    </a:lnTo>
                    <a:lnTo>
                      <a:pt x="16" y="27"/>
                    </a:lnTo>
                    <a:lnTo>
                      <a:pt x="9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69"/>
              <p:cNvSpPr>
                <a:spLocks noChangeArrowheads="1"/>
              </p:cNvSpPr>
              <p:nvPr/>
            </p:nvSpPr>
            <p:spPr bwMode="auto">
              <a:xfrm>
                <a:off x="3243263" y="639762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3190875" y="6369050"/>
                <a:ext cx="53975" cy="28575"/>
              </a:xfrm>
              <a:custGeom>
                <a:avLst/>
                <a:gdLst>
                  <a:gd name="T0" fmla="*/ 15 w 34"/>
                  <a:gd name="T1" fmla="*/ 0 h 18"/>
                  <a:gd name="T2" fmla="*/ 21 w 34"/>
                  <a:gd name="T3" fmla="*/ 2 h 18"/>
                  <a:gd name="T4" fmla="*/ 25 w 34"/>
                  <a:gd name="T5" fmla="*/ 4 h 18"/>
                  <a:gd name="T6" fmla="*/ 29 w 34"/>
                  <a:gd name="T7" fmla="*/ 7 h 18"/>
                  <a:gd name="T8" fmla="*/ 32 w 34"/>
                  <a:gd name="T9" fmla="*/ 11 h 18"/>
                  <a:gd name="T10" fmla="*/ 34 w 34"/>
                  <a:gd name="T11" fmla="*/ 14 h 18"/>
                  <a:gd name="T12" fmla="*/ 33 w 34"/>
                  <a:gd name="T13" fmla="*/ 18 h 18"/>
                  <a:gd name="T14" fmla="*/ 33 w 34"/>
                  <a:gd name="T15" fmla="*/ 18 h 18"/>
                  <a:gd name="T16" fmla="*/ 33 w 34"/>
                  <a:gd name="T17" fmla="*/ 17 h 18"/>
                  <a:gd name="T18" fmla="*/ 30 w 34"/>
                  <a:gd name="T19" fmla="*/ 14 h 18"/>
                  <a:gd name="T20" fmla="*/ 26 w 34"/>
                  <a:gd name="T21" fmla="*/ 10 h 18"/>
                  <a:gd name="T22" fmla="*/ 24 w 34"/>
                  <a:gd name="T23" fmla="*/ 7 h 18"/>
                  <a:gd name="T24" fmla="*/ 19 w 34"/>
                  <a:gd name="T25" fmla="*/ 6 h 18"/>
                  <a:gd name="T26" fmla="*/ 15 w 34"/>
                  <a:gd name="T27" fmla="*/ 4 h 18"/>
                  <a:gd name="T28" fmla="*/ 11 w 34"/>
                  <a:gd name="T29" fmla="*/ 4 h 18"/>
                  <a:gd name="T30" fmla="*/ 7 w 34"/>
                  <a:gd name="T31" fmla="*/ 6 h 18"/>
                  <a:gd name="T32" fmla="*/ 3 w 34"/>
                  <a:gd name="T33" fmla="*/ 8 h 18"/>
                  <a:gd name="T34" fmla="*/ 3 w 34"/>
                  <a:gd name="T35" fmla="*/ 8 h 18"/>
                  <a:gd name="T36" fmla="*/ 2 w 34"/>
                  <a:gd name="T37" fmla="*/ 8 h 18"/>
                  <a:gd name="T38" fmla="*/ 0 w 34"/>
                  <a:gd name="T39" fmla="*/ 8 h 18"/>
                  <a:gd name="T40" fmla="*/ 0 w 34"/>
                  <a:gd name="T41" fmla="*/ 7 h 18"/>
                  <a:gd name="T42" fmla="*/ 0 w 34"/>
                  <a:gd name="T43" fmla="*/ 4 h 18"/>
                  <a:gd name="T44" fmla="*/ 0 w 34"/>
                  <a:gd name="T45" fmla="*/ 4 h 18"/>
                  <a:gd name="T46" fmla="*/ 0 w 34"/>
                  <a:gd name="T47" fmla="*/ 4 h 18"/>
                  <a:gd name="T48" fmla="*/ 6 w 34"/>
                  <a:gd name="T49" fmla="*/ 2 h 18"/>
                  <a:gd name="T50" fmla="*/ 10 w 34"/>
                  <a:gd name="T51" fmla="*/ 0 h 18"/>
                  <a:gd name="T52" fmla="*/ 15 w 34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">
                    <a:moveTo>
                      <a:pt x="15" y="0"/>
                    </a:moveTo>
                    <a:lnTo>
                      <a:pt x="21" y="2"/>
                    </a:lnTo>
                    <a:lnTo>
                      <a:pt x="25" y="4"/>
                    </a:lnTo>
                    <a:lnTo>
                      <a:pt x="29" y="7"/>
                    </a:lnTo>
                    <a:lnTo>
                      <a:pt x="32" y="11"/>
                    </a:lnTo>
                    <a:lnTo>
                      <a:pt x="34" y="14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4" y="7"/>
                    </a:lnTo>
                    <a:lnTo>
                      <a:pt x="19" y="6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3344863" y="6134100"/>
                <a:ext cx="130175" cy="85725"/>
              </a:xfrm>
              <a:custGeom>
                <a:avLst/>
                <a:gdLst>
                  <a:gd name="T0" fmla="*/ 2 w 82"/>
                  <a:gd name="T1" fmla="*/ 24 h 54"/>
                  <a:gd name="T2" fmla="*/ 2 w 82"/>
                  <a:gd name="T3" fmla="*/ 24 h 54"/>
                  <a:gd name="T4" fmla="*/ 41 w 82"/>
                  <a:gd name="T5" fmla="*/ 3 h 54"/>
                  <a:gd name="T6" fmla="*/ 58 w 82"/>
                  <a:gd name="T7" fmla="*/ 13 h 54"/>
                  <a:gd name="T8" fmla="*/ 73 w 82"/>
                  <a:gd name="T9" fmla="*/ 16 h 54"/>
                  <a:gd name="T10" fmla="*/ 80 w 82"/>
                  <a:gd name="T11" fmla="*/ 16 h 54"/>
                  <a:gd name="T12" fmla="*/ 69 w 82"/>
                  <a:gd name="T13" fmla="*/ 31 h 54"/>
                  <a:gd name="T14" fmla="*/ 48 w 82"/>
                  <a:gd name="T15" fmla="*/ 48 h 54"/>
                  <a:gd name="T16" fmla="*/ 24 w 82"/>
                  <a:gd name="T17" fmla="*/ 54 h 54"/>
                  <a:gd name="T18" fmla="*/ 4 w 82"/>
                  <a:gd name="T19" fmla="*/ 42 h 54"/>
                  <a:gd name="T20" fmla="*/ 0 w 82"/>
                  <a:gd name="T21" fmla="*/ 32 h 54"/>
                  <a:gd name="T22" fmla="*/ 6 w 82"/>
                  <a:gd name="T23" fmla="*/ 29 h 54"/>
                  <a:gd name="T24" fmla="*/ 15 w 82"/>
                  <a:gd name="T25" fmla="*/ 37 h 54"/>
                  <a:gd name="T26" fmla="*/ 22 w 82"/>
                  <a:gd name="T27" fmla="*/ 44 h 54"/>
                  <a:gd name="T28" fmla="*/ 33 w 82"/>
                  <a:gd name="T29" fmla="*/ 47 h 54"/>
                  <a:gd name="T30" fmla="*/ 35 w 82"/>
                  <a:gd name="T31" fmla="*/ 47 h 54"/>
                  <a:gd name="T32" fmla="*/ 24 w 82"/>
                  <a:gd name="T33" fmla="*/ 43 h 54"/>
                  <a:gd name="T34" fmla="*/ 17 w 82"/>
                  <a:gd name="T35" fmla="*/ 36 h 54"/>
                  <a:gd name="T36" fmla="*/ 18 w 82"/>
                  <a:gd name="T37" fmla="*/ 33 h 54"/>
                  <a:gd name="T38" fmla="*/ 37 w 82"/>
                  <a:gd name="T39" fmla="*/ 33 h 54"/>
                  <a:gd name="T40" fmla="*/ 55 w 82"/>
                  <a:gd name="T41" fmla="*/ 29 h 54"/>
                  <a:gd name="T42" fmla="*/ 72 w 82"/>
                  <a:gd name="T43" fmla="*/ 21 h 54"/>
                  <a:gd name="T44" fmla="*/ 55 w 82"/>
                  <a:gd name="T45" fmla="*/ 28 h 54"/>
                  <a:gd name="T46" fmla="*/ 36 w 82"/>
                  <a:gd name="T47" fmla="*/ 32 h 54"/>
                  <a:gd name="T48" fmla="*/ 30 w 82"/>
                  <a:gd name="T49" fmla="*/ 26 h 54"/>
                  <a:gd name="T50" fmla="*/ 37 w 82"/>
                  <a:gd name="T51" fmla="*/ 20 h 54"/>
                  <a:gd name="T52" fmla="*/ 48 w 82"/>
                  <a:gd name="T53" fmla="*/ 16 h 54"/>
                  <a:gd name="T54" fmla="*/ 48 w 82"/>
                  <a:gd name="T55" fmla="*/ 14 h 54"/>
                  <a:gd name="T56" fmla="*/ 36 w 82"/>
                  <a:gd name="T57" fmla="*/ 18 h 54"/>
                  <a:gd name="T58" fmla="*/ 29 w 82"/>
                  <a:gd name="T59" fmla="*/ 25 h 54"/>
                  <a:gd name="T60" fmla="*/ 24 w 82"/>
                  <a:gd name="T61" fmla="*/ 32 h 54"/>
                  <a:gd name="T62" fmla="*/ 10 w 82"/>
                  <a:gd name="T63" fmla="*/ 29 h 54"/>
                  <a:gd name="T64" fmla="*/ 0 w 82"/>
                  <a:gd name="T65" fmla="*/ 24 h 54"/>
                  <a:gd name="T66" fmla="*/ 3 w 82"/>
                  <a:gd name="T67" fmla="*/ 14 h 54"/>
                  <a:gd name="T68" fmla="*/ 10 w 82"/>
                  <a:gd name="T69" fmla="*/ 6 h 54"/>
                  <a:gd name="T70" fmla="*/ 20 w 82"/>
                  <a:gd name="T71" fmla="*/ 2 h 54"/>
                  <a:gd name="T72" fmla="*/ 29 w 82"/>
                  <a:gd name="T7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54">
                    <a:moveTo>
                      <a:pt x="2" y="24"/>
                    </a:moveTo>
                    <a:lnTo>
                      <a:pt x="2" y="24"/>
                    </a:lnTo>
                    <a:lnTo>
                      <a:pt x="2" y="25"/>
                    </a:lnTo>
                    <a:lnTo>
                      <a:pt x="2" y="24"/>
                    </a:lnTo>
                    <a:close/>
                    <a:moveTo>
                      <a:pt x="29" y="0"/>
                    </a:moveTo>
                    <a:lnTo>
                      <a:pt x="41" y="3"/>
                    </a:lnTo>
                    <a:lnTo>
                      <a:pt x="56" y="11"/>
                    </a:lnTo>
                    <a:lnTo>
                      <a:pt x="58" y="13"/>
                    </a:lnTo>
                    <a:lnTo>
                      <a:pt x="65" y="14"/>
                    </a:lnTo>
                    <a:lnTo>
                      <a:pt x="73" y="16"/>
                    </a:lnTo>
                    <a:lnTo>
                      <a:pt x="82" y="13"/>
                    </a:lnTo>
                    <a:lnTo>
                      <a:pt x="80" y="16"/>
                    </a:lnTo>
                    <a:lnTo>
                      <a:pt x="76" y="22"/>
                    </a:lnTo>
                    <a:lnTo>
                      <a:pt x="69" y="31"/>
                    </a:lnTo>
                    <a:lnTo>
                      <a:pt x="59" y="40"/>
                    </a:lnTo>
                    <a:lnTo>
                      <a:pt x="48" y="48"/>
                    </a:lnTo>
                    <a:lnTo>
                      <a:pt x="36" y="54"/>
                    </a:lnTo>
                    <a:lnTo>
                      <a:pt x="24" y="54"/>
                    </a:lnTo>
                    <a:lnTo>
                      <a:pt x="14" y="50"/>
                    </a:lnTo>
                    <a:lnTo>
                      <a:pt x="4" y="42"/>
                    </a:lnTo>
                    <a:lnTo>
                      <a:pt x="3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5" y="37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3" y="47"/>
                    </a:lnTo>
                    <a:lnTo>
                      <a:pt x="40" y="47"/>
                    </a:lnTo>
                    <a:lnTo>
                      <a:pt x="35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0" y="40"/>
                    </a:lnTo>
                    <a:lnTo>
                      <a:pt x="17" y="36"/>
                    </a:lnTo>
                    <a:lnTo>
                      <a:pt x="14" y="33"/>
                    </a:lnTo>
                    <a:lnTo>
                      <a:pt x="18" y="33"/>
                    </a:lnTo>
                    <a:lnTo>
                      <a:pt x="28" y="35"/>
                    </a:lnTo>
                    <a:lnTo>
                      <a:pt x="37" y="33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63" y="25"/>
                    </a:lnTo>
                    <a:lnTo>
                      <a:pt x="72" y="21"/>
                    </a:lnTo>
                    <a:lnTo>
                      <a:pt x="63" y="25"/>
                    </a:lnTo>
                    <a:lnTo>
                      <a:pt x="55" y="28"/>
                    </a:lnTo>
                    <a:lnTo>
                      <a:pt x="46" y="31"/>
                    </a:lnTo>
                    <a:lnTo>
                      <a:pt x="36" y="32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3" y="22"/>
                    </a:lnTo>
                    <a:lnTo>
                      <a:pt x="37" y="20"/>
                    </a:lnTo>
                    <a:lnTo>
                      <a:pt x="41" y="17"/>
                    </a:lnTo>
                    <a:lnTo>
                      <a:pt x="48" y="16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1" y="16"/>
                    </a:lnTo>
                    <a:lnTo>
                      <a:pt x="36" y="18"/>
                    </a:lnTo>
                    <a:lnTo>
                      <a:pt x="32" y="21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4" y="32"/>
                    </a:lnTo>
                    <a:lnTo>
                      <a:pt x="18" y="32"/>
                    </a:lnTo>
                    <a:lnTo>
                      <a:pt x="10" y="29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3344863" y="617537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3"/>
              <p:cNvSpPr>
                <a:spLocks/>
              </p:cNvSpPr>
              <p:nvPr/>
            </p:nvSpPr>
            <p:spPr bwMode="auto">
              <a:xfrm>
                <a:off x="3286125" y="6162675"/>
                <a:ext cx="57150" cy="22225"/>
              </a:xfrm>
              <a:custGeom>
                <a:avLst/>
                <a:gdLst>
                  <a:gd name="T0" fmla="*/ 20 w 36"/>
                  <a:gd name="T1" fmla="*/ 0 h 14"/>
                  <a:gd name="T2" fmla="*/ 24 w 36"/>
                  <a:gd name="T3" fmla="*/ 0 h 14"/>
                  <a:gd name="T4" fmla="*/ 29 w 36"/>
                  <a:gd name="T5" fmla="*/ 2 h 14"/>
                  <a:gd name="T6" fmla="*/ 36 w 36"/>
                  <a:gd name="T7" fmla="*/ 6 h 14"/>
                  <a:gd name="T8" fmla="*/ 36 w 36"/>
                  <a:gd name="T9" fmla="*/ 10 h 14"/>
                  <a:gd name="T10" fmla="*/ 36 w 36"/>
                  <a:gd name="T11" fmla="*/ 10 h 14"/>
                  <a:gd name="T12" fmla="*/ 36 w 36"/>
                  <a:gd name="T13" fmla="*/ 8 h 14"/>
                  <a:gd name="T14" fmla="*/ 32 w 36"/>
                  <a:gd name="T15" fmla="*/ 7 h 14"/>
                  <a:gd name="T16" fmla="*/ 28 w 36"/>
                  <a:gd name="T17" fmla="*/ 4 h 14"/>
                  <a:gd name="T18" fmla="*/ 24 w 36"/>
                  <a:gd name="T19" fmla="*/ 4 h 14"/>
                  <a:gd name="T20" fmla="*/ 20 w 36"/>
                  <a:gd name="T21" fmla="*/ 3 h 14"/>
                  <a:gd name="T22" fmla="*/ 15 w 36"/>
                  <a:gd name="T23" fmla="*/ 4 h 14"/>
                  <a:gd name="T24" fmla="*/ 11 w 36"/>
                  <a:gd name="T25" fmla="*/ 6 h 14"/>
                  <a:gd name="T26" fmla="*/ 9 w 36"/>
                  <a:gd name="T27" fmla="*/ 8 h 14"/>
                  <a:gd name="T28" fmla="*/ 6 w 36"/>
                  <a:gd name="T29" fmla="*/ 13 h 14"/>
                  <a:gd name="T30" fmla="*/ 6 w 36"/>
                  <a:gd name="T31" fmla="*/ 13 h 14"/>
                  <a:gd name="T32" fmla="*/ 5 w 36"/>
                  <a:gd name="T33" fmla="*/ 14 h 14"/>
                  <a:gd name="T34" fmla="*/ 3 w 36"/>
                  <a:gd name="T35" fmla="*/ 14 h 14"/>
                  <a:gd name="T36" fmla="*/ 2 w 36"/>
                  <a:gd name="T37" fmla="*/ 13 h 14"/>
                  <a:gd name="T38" fmla="*/ 0 w 36"/>
                  <a:gd name="T39" fmla="*/ 11 h 14"/>
                  <a:gd name="T40" fmla="*/ 2 w 36"/>
                  <a:gd name="T41" fmla="*/ 10 h 14"/>
                  <a:gd name="T42" fmla="*/ 2 w 36"/>
                  <a:gd name="T43" fmla="*/ 10 h 14"/>
                  <a:gd name="T44" fmla="*/ 5 w 36"/>
                  <a:gd name="T45" fmla="*/ 6 h 14"/>
                  <a:gd name="T46" fmla="*/ 9 w 36"/>
                  <a:gd name="T47" fmla="*/ 3 h 14"/>
                  <a:gd name="T48" fmla="*/ 14 w 36"/>
                  <a:gd name="T49" fmla="*/ 0 h 14"/>
                  <a:gd name="T50" fmla="*/ 20 w 36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4">
                    <a:moveTo>
                      <a:pt x="20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6" y="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7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2709863" y="6186488"/>
                <a:ext cx="568325" cy="165100"/>
              </a:xfrm>
              <a:custGeom>
                <a:avLst/>
                <a:gdLst>
                  <a:gd name="T0" fmla="*/ 317 w 358"/>
                  <a:gd name="T1" fmla="*/ 0 h 104"/>
                  <a:gd name="T2" fmla="*/ 335 w 358"/>
                  <a:gd name="T3" fmla="*/ 4 h 104"/>
                  <a:gd name="T4" fmla="*/ 347 w 358"/>
                  <a:gd name="T5" fmla="*/ 14 h 104"/>
                  <a:gd name="T6" fmla="*/ 354 w 358"/>
                  <a:gd name="T7" fmla="*/ 25 h 104"/>
                  <a:gd name="T8" fmla="*/ 357 w 358"/>
                  <a:gd name="T9" fmla="*/ 35 h 104"/>
                  <a:gd name="T10" fmla="*/ 358 w 358"/>
                  <a:gd name="T11" fmla="*/ 39 h 104"/>
                  <a:gd name="T12" fmla="*/ 358 w 358"/>
                  <a:gd name="T13" fmla="*/ 40 h 104"/>
                  <a:gd name="T14" fmla="*/ 358 w 358"/>
                  <a:gd name="T15" fmla="*/ 60 h 104"/>
                  <a:gd name="T16" fmla="*/ 352 w 358"/>
                  <a:gd name="T17" fmla="*/ 77 h 104"/>
                  <a:gd name="T18" fmla="*/ 343 w 358"/>
                  <a:gd name="T19" fmla="*/ 89 h 104"/>
                  <a:gd name="T20" fmla="*/ 328 w 358"/>
                  <a:gd name="T21" fmla="*/ 99 h 104"/>
                  <a:gd name="T22" fmla="*/ 313 w 358"/>
                  <a:gd name="T23" fmla="*/ 103 h 104"/>
                  <a:gd name="T24" fmla="*/ 301 w 358"/>
                  <a:gd name="T25" fmla="*/ 104 h 104"/>
                  <a:gd name="T26" fmla="*/ 298 w 358"/>
                  <a:gd name="T27" fmla="*/ 104 h 104"/>
                  <a:gd name="T28" fmla="*/ 295 w 358"/>
                  <a:gd name="T29" fmla="*/ 104 h 104"/>
                  <a:gd name="T30" fmla="*/ 294 w 358"/>
                  <a:gd name="T31" fmla="*/ 104 h 104"/>
                  <a:gd name="T32" fmla="*/ 0 w 358"/>
                  <a:gd name="T33" fmla="*/ 104 h 104"/>
                  <a:gd name="T34" fmla="*/ 0 w 358"/>
                  <a:gd name="T35" fmla="*/ 93 h 104"/>
                  <a:gd name="T36" fmla="*/ 294 w 358"/>
                  <a:gd name="T37" fmla="*/ 93 h 104"/>
                  <a:gd name="T38" fmla="*/ 294 w 358"/>
                  <a:gd name="T39" fmla="*/ 95 h 104"/>
                  <a:gd name="T40" fmla="*/ 298 w 358"/>
                  <a:gd name="T41" fmla="*/ 95 h 104"/>
                  <a:gd name="T42" fmla="*/ 305 w 358"/>
                  <a:gd name="T43" fmla="*/ 95 h 104"/>
                  <a:gd name="T44" fmla="*/ 314 w 358"/>
                  <a:gd name="T45" fmla="*/ 93 h 104"/>
                  <a:gd name="T46" fmla="*/ 327 w 358"/>
                  <a:gd name="T47" fmla="*/ 89 h 104"/>
                  <a:gd name="T48" fmla="*/ 336 w 358"/>
                  <a:gd name="T49" fmla="*/ 82 h 104"/>
                  <a:gd name="T50" fmla="*/ 344 w 358"/>
                  <a:gd name="T51" fmla="*/ 71 h 104"/>
                  <a:gd name="T52" fmla="*/ 348 w 358"/>
                  <a:gd name="T53" fmla="*/ 58 h 104"/>
                  <a:gd name="T54" fmla="*/ 348 w 358"/>
                  <a:gd name="T55" fmla="*/ 40 h 104"/>
                  <a:gd name="T56" fmla="*/ 347 w 358"/>
                  <a:gd name="T57" fmla="*/ 37 h 104"/>
                  <a:gd name="T58" fmla="*/ 344 w 358"/>
                  <a:gd name="T59" fmla="*/ 29 h 104"/>
                  <a:gd name="T60" fmla="*/ 339 w 358"/>
                  <a:gd name="T61" fmla="*/ 21 h 104"/>
                  <a:gd name="T62" fmla="*/ 331 w 358"/>
                  <a:gd name="T63" fmla="*/ 14 h 104"/>
                  <a:gd name="T64" fmla="*/ 320 w 358"/>
                  <a:gd name="T65" fmla="*/ 10 h 104"/>
                  <a:gd name="T66" fmla="*/ 306 w 358"/>
                  <a:gd name="T67" fmla="*/ 10 h 104"/>
                  <a:gd name="T68" fmla="*/ 292 w 358"/>
                  <a:gd name="T69" fmla="*/ 13 h 104"/>
                  <a:gd name="T70" fmla="*/ 279 w 358"/>
                  <a:gd name="T71" fmla="*/ 19 h 104"/>
                  <a:gd name="T72" fmla="*/ 279 w 358"/>
                  <a:gd name="T73" fmla="*/ 19 h 104"/>
                  <a:gd name="T74" fmla="*/ 277 w 358"/>
                  <a:gd name="T75" fmla="*/ 19 h 104"/>
                  <a:gd name="T76" fmla="*/ 276 w 358"/>
                  <a:gd name="T77" fmla="*/ 19 h 104"/>
                  <a:gd name="T78" fmla="*/ 276 w 358"/>
                  <a:gd name="T79" fmla="*/ 21 h 104"/>
                  <a:gd name="T80" fmla="*/ 276 w 358"/>
                  <a:gd name="T81" fmla="*/ 21 h 104"/>
                  <a:gd name="T82" fmla="*/ 273 w 358"/>
                  <a:gd name="T83" fmla="*/ 21 h 104"/>
                  <a:gd name="T84" fmla="*/ 270 w 358"/>
                  <a:gd name="T85" fmla="*/ 19 h 104"/>
                  <a:gd name="T86" fmla="*/ 269 w 358"/>
                  <a:gd name="T87" fmla="*/ 18 h 104"/>
                  <a:gd name="T88" fmla="*/ 269 w 358"/>
                  <a:gd name="T89" fmla="*/ 14 h 104"/>
                  <a:gd name="T90" fmla="*/ 270 w 358"/>
                  <a:gd name="T91" fmla="*/ 13 h 104"/>
                  <a:gd name="T92" fmla="*/ 272 w 358"/>
                  <a:gd name="T93" fmla="*/ 11 h 104"/>
                  <a:gd name="T94" fmla="*/ 273 w 358"/>
                  <a:gd name="T95" fmla="*/ 10 h 104"/>
                  <a:gd name="T96" fmla="*/ 296 w 358"/>
                  <a:gd name="T97" fmla="*/ 2 h 104"/>
                  <a:gd name="T98" fmla="*/ 317 w 358"/>
                  <a:gd name="T9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8" h="104">
                    <a:moveTo>
                      <a:pt x="317" y="0"/>
                    </a:moveTo>
                    <a:lnTo>
                      <a:pt x="335" y="4"/>
                    </a:lnTo>
                    <a:lnTo>
                      <a:pt x="347" y="14"/>
                    </a:lnTo>
                    <a:lnTo>
                      <a:pt x="354" y="25"/>
                    </a:lnTo>
                    <a:lnTo>
                      <a:pt x="357" y="35"/>
                    </a:lnTo>
                    <a:lnTo>
                      <a:pt x="358" y="39"/>
                    </a:lnTo>
                    <a:lnTo>
                      <a:pt x="358" y="40"/>
                    </a:lnTo>
                    <a:lnTo>
                      <a:pt x="358" y="60"/>
                    </a:lnTo>
                    <a:lnTo>
                      <a:pt x="352" y="77"/>
                    </a:lnTo>
                    <a:lnTo>
                      <a:pt x="343" y="89"/>
                    </a:lnTo>
                    <a:lnTo>
                      <a:pt x="328" y="99"/>
                    </a:lnTo>
                    <a:lnTo>
                      <a:pt x="313" y="103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5" y="104"/>
                    </a:lnTo>
                    <a:lnTo>
                      <a:pt x="294" y="104"/>
                    </a:lnTo>
                    <a:lnTo>
                      <a:pt x="0" y="104"/>
                    </a:lnTo>
                    <a:lnTo>
                      <a:pt x="0" y="93"/>
                    </a:lnTo>
                    <a:lnTo>
                      <a:pt x="294" y="93"/>
                    </a:lnTo>
                    <a:lnTo>
                      <a:pt x="294" y="95"/>
                    </a:lnTo>
                    <a:lnTo>
                      <a:pt x="298" y="95"/>
                    </a:lnTo>
                    <a:lnTo>
                      <a:pt x="305" y="95"/>
                    </a:lnTo>
                    <a:lnTo>
                      <a:pt x="314" y="93"/>
                    </a:lnTo>
                    <a:lnTo>
                      <a:pt x="327" y="89"/>
                    </a:lnTo>
                    <a:lnTo>
                      <a:pt x="336" y="82"/>
                    </a:lnTo>
                    <a:lnTo>
                      <a:pt x="344" y="71"/>
                    </a:lnTo>
                    <a:lnTo>
                      <a:pt x="348" y="58"/>
                    </a:lnTo>
                    <a:lnTo>
                      <a:pt x="348" y="40"/>
                    </a:lnTo>
                    <a:lnTo>
                      <a:pt x="347" y="37"/>
                    </a:lnTo>
                    <a:lnTo>
                      <a:pt x="344" y="29"/>
                    </a:lnTo>
                    <a:lnTo>
                      <a:pt x="339" y="21"/>
                    </a:lnTo>
                    <a:lnTo>
                      <a:pt x="331" y="14"/>
                    </a:lnTo>
                    <a:lnTo>
                      <a:pt x="320" y="10"/>
                    </a:lnTo>
                    <a:lnTo>
                      <a:pt x="306" y="10"/>
                    </a:lnTo>
                    <a:lnTo>
                      <a:pt x="292" y="13"/>
                    </a:lnTo>
                    <a:lnTo>
                      <a:pt x="279" y="19"/>
                    </a:lnTo>
                    <a:lnTo>
                      <a:pt x="279" y="19"/>
                    </a:lnTo>
                    <a:lnTo>
                      <a:pt x="277" y="19"/>
                    </a:lnTo>
                    <a:lnTo>
                      <a:pt x="276" y="19"/>
                    </a:lnTo>
                    <a:lnTo>
                      <a:pt x="276" y="21"/>
                    </a:lnTo>
                    <a:lnTo>
                      <a:pt x="276" y="21"/>
                    </a:lnTo>
                    <a:lnTo>
                      <a:pt x="273" y="21"/>
                    </a:lnTo>
                    <a:lnTo>
                      <a:pt x="270" y="19"/>
                    </a:lnTo>
                    <a:lnTo>
                      <a:pt x="269" y="18"/>
                    </a:lnTo>
                    <a:lnTo>
                      <a:pt x="269" y="14"/>
                    </a:lnTo>
                    <a:lnTo>
                      <a:pt x="270" y="13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96" y="2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>
                <a:off x="2709863" y="6392863"/>
                <a:ext cx="469900" cy="169863"/>
              </a:xfrm>
              <a:custGeom>
                <a:avLst/>
                <a:gdLst>
                  <a:gd name="T0" fmla="*/ 0 w 296"/>
                  <a:gd name="T1" fmla="*/ 0 h 107"/>
                  <a:gd name="T2" fmla="*/ 231 w 296"/>
                  <a:gd name="T3" fmla="*/ 0 h 107"/>
                  <a:gd name="T4" fmla="*/ 233 w 296"/>
                  <a:gd name="T5" fmla="*/ 0 h 107"/>
                  <a:gd name="T6" fmla="*/ 239 w 296"/>
                  <a:gd name="T7" fmla="*/ 0 h 107"/>
                  <a:gd name="T8" fmla="*/ 251 w 296"/>
                  <a:gd name="T9" fmla="*/ 2 h 107"/>
                  <a:gd name="T10" fmla="*/ 266 w 296"/>
                  <a:gd name="T11" fmla="*/ 7 h 107"/>
                  <a:gd name="T12" fmla="*/ 281 w 296"/>
                  <a:gd name="T13" fmla="*/ 17 h 107"/>
                  <a:gd name="T14" fmla="*/ 291 w 296"/>
                  <a:gd name="T15" fmla="*/ 29 h 107"/>
                  <a:gd name="T16" fmla="*/ 295 w 296"/>
                  <a:gd name="T17" fmla="*/ 47 h 107"/>
                  <a:gd name="T18" fmla="*/ 296 w 296"/>
                  <a:gd name="T19" fmla="*/ 67 h 107"/>
                  <a:gd name="T20" fmla="*/ 296 w 296"/>
                  <a:gd name="T21" fmla="*/ 67 h 107"/>
                  <a:gd name="T22" fmla="*/ 295 w 296"/>
                  <a:gd name="T23" fmla="*/ 71 h 107"/>
                  <a:gd name="T24" fmla="*/ 291 w 296"/>
                  <a:gd name="T25" fmla="*/ 81 h 107"/>
                  <a:gd name="T26" fmla="*/ 284 w 296"/>
                  <a:gd name="T27" fmla="*/ 92 h 107"/>
                  <a:gd name="T28" fmla="*/ 272 w 296"/>
                  <a:gd name="T29" fmla="*/ 101 h 107"/>
                  <a:gd name="T30" fmla="*/ 255 w 296"/>
                  <a:gd name="T31" fmla="*/ 107 h 107"/>
                  <a:gd name="T32" fmla="*/ 235 w 296"/>
                  <a:gd name="T33" fmla="*/ 104 h 107"/>
                  <a:gd name="T34" fmla="*/ 212 w 296"/>
                  <a:gd name="T35" fmla="*/ 96 h 107"/>
                  <a:gd name="T36" fmla="*/ 210 w 296"/>
                  <a:gd name="T37" fmla="*/ 95 h 107"/>
                  <a:gd name="T38" fmla="*/ 207 w 296"/>
                  <a:gd name="T39" fmla="*/ 93 h 107"/>
                  <a:gd name="T40" fmla="*/ 207 w 296"/>
                  <a:gd name="T41" fmla="*/ 92 h 107"/>
                  <a:gd name="T42" fmla="*/ 207 w 296"/>
                  <a:gd name="T43" fmla="*/ 89 h 107"/>
                  <a:gd name="T44" fmla="*/ 209 w 296"/>
                  <a:gd name="T45" fmla="*/ 86 h 107"/>
                  <a:gd name="T46" fmla="*/ 210 w 296"/>
                  <a:gd name="T47" fmla="*/ 85 h 107"/>
                  <a:gd name="T48" fmla="*/ 213 w 296"/>
                  <a:gd name="T49" fmla="*/ 85 h 107"/>
                  <a:gd name="T50" fmla="*/ 214 w 296"/>
                  <a:gd name="T51" fmla="*/ 86 h 107"/>
                  <a:gd name="T52" fmla="*/ 214 w 296"/>
                  <a:gd name="T53" fmla="*/ 86 h 107"/>
                  <a:gd name="T54" fmla="*/ 214 w 296"/>
                  <a:gd name="T55" fmla="*/ 86 h 107"/>
                  <a:gd name="T56" fmla="*/ 235 w 296"/>
                  <a:gd name="T57" fmla="*/ 95 h 107"/>
                  <a:gd name="T58" fmla="*/ 253 w 296"/>
                  <a:gd name="T59" fmla="*/ 96 h 107"/>
                  <a:gd name="T60" fmla="*/ 268 w 296"/>
                  <a:gd name="T61" fmla="*/ 93 h 107"/>
                  <a:gd name="T62" fmla="*/ 276 w 296"/>
                  <a:gd name="T63" fmla="*/ 85 h 107"/>
                  <a:gd name="T64" fmla="*/ 283 w 296"/>
                  <a:gd name="T65" fmla="*/ 77 h 107"/>
                  <a:gd name="T66" fmla="*/ 285 w 296"/>
                  <a:gd name="T67" fmla="*/ 70 h 107"/>
                  <a:gd name="T68" fmla="*/ 287 w 296"/>
                  <a:gd name="T69" fmla="*/ 66 h 107"/>
                  <a:gd name="T70" fmla="*/ 285 w 296"/>
                  <a:gd name="T71" fmla="*/ 48 h 107"/>
                  <a:gd name="T72" fmla="*/ 281 w 296"/>
                  <a:gd name="T73" fmla="*/ 34 h 107"/>
                  <a:gd name="T74" fmla="*/ 275 w 296"/>
                  <a:gd name="T75" fmla="*/ 24 h 107"/>
                  <a:gd name="T76" fmla="*/ 261 w 296"/>
                  <a:gd name="T77" fmla="*/ 15 h 107"/>
                  <a:gd name="T78" fmla="*/ 247 w 296"/>
                  <a:gd name="T79" fmla="*/ 11 h 107"/>
                  <a:gd name="T80" fmla="*/ 236 w 296"/>
                  <a:gd name="T81" fmla="*/ 11 h 107"/>
                  <a:gd name="T82" fmla="*/ 232 w 296"/>
                  <a:gd name="T83" fmla="*/ 11 h 107"/>
                  <a:gd name="T84" fmla="*/ 232 w 296"/>
                  <a:gd name="T85" fmla="*/ 11 h 107"/>
                  <a:gd name="T86" fmla="*/ 0 w 296"/>
                  <a:gd name="T87" fmla="*/ 11 h 107"/>
                  <a:gd name="T88" fmla="*/ 0 w 296"/>
                  <a:gd name="T8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6" h="107">
                    <a:moveTo>
                      <a:pt x="0" y="0"/>
                    </a:moveTo>
                    <a:lnTo>
                      <a:pt x="231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51" y="2"/>
                    </a:lnTo>
                    <a:lnTo>
                      <a:pt x="266" y="7"/>
                    </a:lnTo>
                    <a:lnTo>
                      <a:pt x="281" y="17"/>
                    </a:lnTo>
                    <a:lnTo>
                      <a:pt x="291" y="29"/>
                    </a:lnTo>
                    <a:lnTo>
                      <a:pt x="295" y="47"/>
                    </a:lnTo>
                    <a:lnTo>
                      <a:pt x="296" y="67"/>
                    </a:lnTo>
                    <a:lnTo>
                      <a:pt x="296" y="67"/>
                    </a:lnTo>
                    <a:lnTo>
                      <a:pt x="295" y="71"/>
                    </a:lnTo>
                    <a:lnTo>
                      <a:pt x="291" y="81"/>
                    </a:lnTo>
                    <a:lnTo>
                      <a:pt x="284" y="92"/>
                    </a:lnTo>
                    <a:lnTo>
                      <a:pt x="272" y="101"/>
                    </a:lnTo>
                    <a:lnTo>
                      <a:pt x="255" y="107"/>
                    </a:lnTo>
                    <a:lnTo>
                      <a:pt x="235" y="104"/>
                    </a:lnTo>
                    <a:lnTo>
                      <a:pt x="212" y="96"/>
                    </a:lnTo>
                    <a:lnTo>
                      <a:pt x="210" y="95"/>
                    </a:lnTo>
                    <a:lnTo>
                      <a:pt x="207" y="93"/>
                    </a:lnTo>
                    <a:lnTo>
                      <a:pt x="207" y="92"/>
                    </a:lnTo>
                    <a:lnTo>
                      <a:pt x="207" y="89"/>
                    </a:lnTo>
                    <a:lnTo>
                      <a:pt x="209" y="86"/>
                    </a:lnTo>
                    <a:lnTo>
                      <a:pt x="210" y="85"/>
                    </a:lnTo>
                    <a:lnTo>
                      <a:pt x="213" y="85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35" y="95"/>
                    </a:lnTo>
                    <a:lnTo>
                      <a:pt x="253" y="96"/>
                    </a:lnTo>
                    <a:lnTo>
                      <a:pt x="268" y="93"/>
                    </a:lnTo>
                    <a:lnTo>
                      <a:pt x="276" y="85"/>
                    </a:lnTo>
                    <a:lnTo>
                      <a:pt x="283" y="77"/>
                    </a:lnTo>
                    <a:lnTo>
                      <a:pt x="285" y="70"/>
                    </a:lnTo>
                    <a:lnTo>
                      <a:pt x="287" y="66"/>
                    </a:lnTo>
                    <a:lnTo>
                      <a:pt x="285" y="48"/>
                    </a:lnTo>
                    <a:lnTo>
                      <a:pt x="281" y="34"/>
                    </a:lnTo>
                    <a:lnTo>
                      <a:pt x="275" y="24"/>
                    </a:lnTo>
                    <a:lnTo>
                      <a:pt x="261" y="15"/>
                    </a:lnTo>
                    <a:lnTo>
                      <a:pt x="247" y="11"/>
                    </a:lnTo>
                    <a:lnTo>
                      <a:pt x="236" y="11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87717" y="3491905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2917" y="4361699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593" y="4361699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11269" y="3626252"/>
            <a:ext cx="666750" cy="660400"/>
            <a:chOff x="8723313" y="1689100"/>
            <a:chExt cx="666750" cy="660400"/>
          </a:xfrm>
        </p:grpSpPr>
        <p:sp>
          <p:nvSpPr>
            <p:cNvPr id="64" name="Freeform 102"/>
            <p:cNvSpPr>
              <a:spLocks noEditPoints="1"/>
            </p:cNvSpPr>
            <p:nvPr/>
          </p:nvSpPr>
          <p:spPr bwMode="auto">
            <a:xfrm>
              <a:off x="9077325" y="1689100"/>
              <a:ext cx="312738" cy="660400"/>
            </a:xfrm>
            <a:custGeom>
              <a:avLst/>
              <a:gdLst>
                <a:gd name="T0" fmla="*/ 42 w 197"/>
                <a:gd name="T1" fmla="*/ 39 h 416"/>
                <a:gd name="T2" fmla="*/ 56 w 197"/>
                <a:gd name="T3" fmla="*/ 59 h 416"/>
                <a:gd name="T4" fmla="*/ 67 w 197"/>
                <a:gd name="T5" fmla="*/ 86 h 416"/>
                <a:gd name="T6" fmla="*/ 71 w 197"/>
                <a:gd name="T7" fmla="*/ 107 h 416"/>
                <a:gd name="T8" fmla="*/ 73 w 197"/>
                <a:gd name="T9" fmla="*/ 126 h 416"/>
                <a:gd name="T10" fmla="*/ 71 w 197"/>
                <a:gd name="T11" fmla="*/ 141 h 416"/>
                <a:gd name="T12" fmla="*/ 163 w 197"/>
                <a:gd name="T13" fmla="*/ 65 h 416"/>
                <a:gd name="T14" fmla="*/ 123 w 197"/>
                <a:gd name="T15" fmla="*/ 56 h 416"/>
                <a:gd name="T16" fmla="*/ 89 w 197"/>
                <a:gd name="T17" fmla="*/ 50 h 416"/>
                <a:gd name="T18" fmla="*/ 63 w 197"/>
                <a:gd name="T19" fmla="*/ 44 h 416"/>
                <a:gd name="T20" fmla="*/ 42 w 197"/>
                <a:gd name="T21" fmla="*/ 39 h 416"/>
                <a:gd name="T22" fmla="*/ 174 w 197"/>
                <a:gd name="T23" fmla="*/ 0 h 416"/>
                <a:gd name="T24" fmla="*/ 186 w 197"/>
                <a:gd name="T25" fmla="*/ 3 h 416"/>
                <a:gd name="T26" fmla="*/ 194 w 197"/>
                <a:gd name="T27" fmla="*/ 11 h 416"/>
                <a:gd name="T28" fmla="*/ 197 w 197"/>
                <a:gd name="T29" fmla="*/ 24 h 416"/>
                <a:gd name="T30" fmla="*/ 196 w 197"/>
                <a:gd name="T31" fmla="*/ 33 h 416"/>
                <a:gd name="T32" fmla="*/ 189 w 197"/>
                <a:gd name="T33" fmla="*/ 41 h 416"/>
                <a:gd name="T34" fmla="*/ 179 w 197"/>
                <a:gd name="T35" fmla="*/ 47 h 416"/>
                <a:gd name="T36" fmla="*/ 182 w 197"/>
                <a:gd name="T37" fmla="*/ 416 h 416"/>
                <a:gd name="T38" fmla="*/ 170 w 197"/>
                <a:gd name="T39" fmla="*/ 416 h 416"/>
                <a:gd name="T40" fmla="*/ 168 w 197"/>
                <a:gd name="T41" fmla="*/ 70 h 416"/>
                <a:gd name="T42" fmla="*/ 66 w 197"/>
                <a:gd name="T43" fmla="*/ 155 h 416"/>
                <a:gd name="T44" fmla="*/ 62 w 197"/>
                <a:gd name="T45" fmla="*/ 159 h 416"/>
                <a:gd name="T46" fmla="*/ 57 w 197"/>
                <a:gd name="T47" fmla="*/ 160 h 416"/>
                <a:gd name="T48" fmla="*/ 55 w 197"/>
                <a:gd name="T49" fmla="*/ 162 h 416"/>
                <a:gd name="T50" fmla="*/ 36 w 197"/>
                <a:gd name="T51" fmla="*/ 163 h 416"/>
                <a:gd name="T52" fmla="*/ 36 w 197"/>
                <a:gd name="T53" fmla="*/ 130 h 416"/>
                <a:gd name="T54" fmla="*/ 31 w 197"/>
                <a:gd name="T55" fmla="*/ 103 h 416"/>
                <a:gd name="T56" fmla="*/ 25 w 197"/>
                <a:gd name="T57" fmla="*/ 80 h 416"/>
                <a:gd name="T58" fmla="*/ 16 w 197"/>
                <a:gd name="T59" fmla="*/ 63 h 416"/>
                <a:gd name="T60" fmla="*/ 8 w 197"/>
                <a:gd name="T61" fmla="*/ 50 h 416"/>
                <a:gd name="T62" fmla="*/ 0 w 197"/>
                <a:gd name="T63" fmla="*/ 41 h 416"/>
                <a:gd name="T64" fmla="*/ 16 w 197"/>
                <a:gd name="T65" fmla="*/ 30 h 416"/>
                <a:gd name="T66" fmla="*/ 16 w 197"/>
                <a:gd name="T67" fmla="*/ 30 h 416"/>
                <a:gd name="T68" fmla="*/ 21 w 197"/>
                <a:gd name="T69" fmla="*/ 29 h 416"/>
                <a:gd name="T70" fmla="*/ 23 w 197"/>
                <a:gd name="T71" fmla="*/ 28 h 416"/>
                <a:gd name="T72" fmla="*/ 23 w 197"/>
                <a:gd name="T73" fmla="*/ 28 h 416"/>
                <a:gd name="T74" fmla="*/ 25 w 197"/>
                <a:gd name="T75" fmla="*/ 28 h 416"/>
                <a:gd name="T76" fmla="*/ 29 w 197"/>
                <a:gd name="T77" fmla="*/ 29 h 416"/>
                <a:gd name="T78" fmla="*/ 41 w 197"/>
                <a:gd name="T79" fmla="*/ 32 h 416"/>
                <a:gd name="T80" fmla="*/ 62 w 197"/>
                <a:gd name="T81" fmla="*/ 36 h 416"/>
                <a:gd name="T82" fmla="*/ 89 w 197"/>
                <a:gd name="T83" fmla="*/ 41 h 416"/>
                <a:gd name="T84" fmla="*/ 125 w 197"/>
                <a:gd name="T85" fmla="*/ 50 h 416"/>
                <a:gd name="T86" fmla="*/ 168 w 197"/>
                <a:gd name="T87" fmla="*/ 59 h 416"/>
                <a:gd name="T88" fmla="*/ 168 w 197"/>
                <a:gd name="T89" fmla="*/ 47 h 416"/>
                <a:gd name="T90" fmla="*/ 159 w 197"/>
                <a:gd name="T91" fmla="*/ 41 h 416"/>
                <a:gd name="T92" fmla="*/ 153 w 197"/>
                <a:gd name="T93" fmla="*/ 33 h 416"/>
                <a:gd name="T94" fmla="*/ 151 w 197"/>
                <a:gd name="T95" fmla="*/ 24 h 416"/>
                <a:gd name="T96" fmla="*/ 153 w 197"/>
                <a:gd name="T97" fmla="*/ 11 h 416"/>
                <a:gd name="T98" fmla="*/ 161 w 197"/>
                <a:gd name="T99" fmla="*/ 3 h 416"/>
                <a:gd name="T100" fmla="*/ 174 w 197"/>
                <a:gd name="T10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416">
                  <a:moveTo>
                    <a:pt x="42" y="39"/>
                  </a:moveTo>
                  <a:lnTo>
                    <a:pt x="56" y="59"/>
                  </a:lnTo>
                  <a:lnTo>
                    <a:pt x="67" y="86"/>
                  </a:lnTo>
                  <a:lnTo>
                    <a:pt x="71" y="107"/>
                  </a:lnTo>
                  <a:lnTo>
                    <a:pt x="73" y="126"/>
                  </a:lnTo>
                  <a:lnTo>
                    <a:pt x="71" y="141"/>
                  </a:lnTo>
                  <a:lnTo>
                    <a:pt x="163" y="65"/>
                  </a:lnTo>
                  <a:lnTo>
                    <a:pt x="123" y="56"/>
                  </a:lnTo>
                  <a:lnTo>
                    <a:pt x="89" y="50"/>
                  </a:lnTo>
                  <a:lnTo>
                    <a:pt x="63" y="44"/>
                  </a:lnTo>
                  <a:lnTo>
                    <a:pt x="42" y="39"/>
                  </a:lnTo>
                  <a:close/>
                  <a:moveTo>
                    <a:pt x="174" y="0"/>
                  </a:moveTo>
                  <a:lnTo>
                    <a:pt x="186" y="3"/>
                  </a:lnTo>
                  <a:lnTo>
                    <a:pt x="194" y="11"/>
                  </a:lnTo>
                  <a:lnTo>
                    <a:pt x="197" y="24"/>
                  </a:lnTo>
                  <a:lnTo>
                    <a:pt x="196" y="33"/>
                  </a:lnTo>
                  <a:lnTo>
                    <a:pt x="189" y="41"/>
                  </a:lnTo>
                  <a:lnTo>
                    <a:pt x="179" y="47"/>
                  </a:lnTo>
                  <a:lnTo>
                    <a:pt x="182" y="416"/>
                  </a:lnTo>
                  <a:lnTo>
                    <a:pt x="170" y="416"/>
                  </a:lnTo>
                  <a:lnTo>
                    <a:pt x="168" y="70"/>
                  </a:lnTo>
                  <a:lnTo>
                    <a:pt x="66" y="155"/>
                  </a:lnTo>
                  <a:lnTo>
                    <a:pt x="62" y="159"/>
                  </a:lnTo>
                  <a:lnTo>
                    <a:pt x="57" y="160"/>
                  </a:lnTo>
                  <a:lnTo>
                    <a:pt x="55" y="162"/>
                  </a:lnTo>
                  <a:lnTo>
                    <a:pt x="36" y="163"/>
                  </a:lnTo>
                  <a:lnTo>
                    <a:pt x="36" y="130"/>
                  </a:lnTo>
                  <a:lnTo>
                    <a:pt x="31" y="103"/>
                  </a:lnTo>
                  <a:lnTo>
                    <a:pt x="25" y="80"/>
                  </a:lnTo>
                  <a:lnTo>
                    <a:pt x="16" y="63"/>
                  </a:lnTo>
                  <a:lnTo>
                    <a:pt x="8" y="50"/>
                  </a:lnTo>
                  <a:lnTo>
                    <a:pt x="0" y="41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9" y="29"/>
                  </a:lnTo>
                  <a:lnTo>
                    <a:pt x="41" y="32"/>
                  </a:lnTo>
                  <a:lnTo>
                    <a:pt x="62" y="36"/>
                  </a:lnTo>
                  <a:lnTo>
                    <a:pt x="89" y="41"/>
                  </a:lnTo>
                  <a:lnTo>
                    <a:pt x="125" y="50"/>
                  </a:lnTo>
                  <a:lnTo>
                    <a:pt x="168" y="59"/>
                  </a:lnTo>
                  <a:lnTo>
                    <a:pt x="168" y="47"/>
                  </a:lnTo>
                  <a:lnTo>
                    <a:pt x="159" y="41"/>
                  </a:lnTo>
                  <a:lnTo>
                    <a:pt x="153" y="33"/>
                  </a:lnTo>
                  <a:lnTo>
                    <a:pt x="151" y="24"/>
                  </a:lnTo>
                  <a:lnTo>
                    <a:pt x="153" y="11"/>
                  </a:lnTo>
                  <a:lnTo>
                    <a:pt x="161" y="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3"/>
            <p:cNvSpPr>
              <a:spLocks/>
            </p:cNvSpPr>
            <p:nvPr/>
          </p:nvSpPr>
          <p:spPr bwMode="auto">
            <a:xfrm>
              <a:off x="8959850" y="1800225"/>
              <a:ext cx="88900" cy="163513"/>
            </a:xfrm>
            <a:custGeom>
              <a:avLst/>
              <a:gdLst>
                <a:gd name="T0" fmla="*/ 25 w 56"/>
                <a:gd name="T1" fmla="*/ 0 h 103"/>
                <a:gd name="T2" fmla="*/ 32 w 56"/>
                <a:gd name="T3" fmla="*/ 8 h 103"/>
                <a:gd name="T4" fmla="*/ 38 w 56"/>
                <a:gd name="T5" fmla="*/ 19 h 103"/>
                <a:gd name="T6" fmla="*/ 45 w 56"/>
                <a:gd name="T7" fmla="*/ 33 h 103"/>
                <a:gd name="T8" fmla="*/ 51 w 56"/>
                <a:gd name="T9" fmla="*/ 51 h 103"/>
                <a:gd name="T10" fmla="*/ 55 w 56"/>
                <a:gd name="T11" fmla="*/ 73 h 103"/>
                <a:gd name="T12" fmla="*/ 56 w 56"/>
                <a:gd name="T13" fmla="*/ 100 h 103"/>
                <a:gd name="T14" fmla="*/ 23 w 56"/>
                <a:gd name="T15" fmla="*/ 103 h 103"/>
                <a:gd name="T16" fmla="*/ 21 w 56"/>
                <a:gd name="T17" fmla="*/ 74 h 103"/>
                <a:gd name="T18" fmla="*/ 15 w 56"/>
                <a:gd name="T19" fmla="*/ 49 h 103"/>
                <a:gd name="T20" fmla="*/ 8 w 56"/>
                <a:gd name="T21" fmla="*/ 30 h 103"/>
                <a:gd name="T22" fmla="*/ 0 w 56"/>
                <a:gd name="T23" fmla="*/ 15 h 103"/>
                <a:gd name="T24" fmla="*/ 25 w 5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3">
                  <a:moveTo>
                    <a:pt x="25" y="0"/>
                  </a:moveTo>
                  <a:lnTo>
                    <a:pt x="32" y="8"/>
                  </a:lnTo>
                  <a:lnTo>
                    <a:pt x="38" y="19"/>
                  </a:lnTo>
                  <a:lnTo>
                    <a:pt x="45" y="33"/>
                  </a:lnTo>
                  <a:lnTo>
                    <a:pt x="51" y="51"/>
                  </a:lnTo>
                  <a:lnTo>
                    <a:pt x="55" y="73"/>
                  </a:lnTo>
                  <a:lnTo>
                    <a:pt x="56" y="100"/>
                  </a:lnTo>
                  <a:lnTo>
                    <a:pt x="23" y="103"/>
                  </a:lnTo>
                  <a:lnTo>
                    <a:pt x="21" y="74"/>
                  </a:lnTo>
                  <a:lnTo>
                    <a:pt x="15" y="49"/>
                  </a:lnTo>
                  <a:lnTo>
                    <a:pt x="8" y="30"/>
                  </a:lnTo>
                  <a:lnTo>
                    <a:pt x="0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8840788" y="1871663"/>
              <a:ext cx="69850" cy="106363"/>
            </a:xfrm>
            <a:custGeom>
              <a:avLst/>
              <a:gdLst>
                <a:gd name="T0" fmla="*/ 26 w 44"/>
                <a:gd name="T1" fmla="*/ 0 h 67"/>
                <a:gd name="T2" fmla="*/ 34 w 44"/>
                <a:gd name="T3" fmla="*/ 17 h 67"/>
                <a:gd name="T4" fmla="*/ 40 w 44"/>
                <a:gd name="T5" fmla="*/ 37 h 67"/>
                <a:gd name="T6" fmla="*/ 44 w 44"/>
                <a:gd name="T7" fmla="*/ 64 h 67"/>
                <a:gd name="T8" fmla="*/ 12 w 44"/>
                <a:gd name="T9" fmla="*/ 67 h 67"/>
                <a:gd name="T10" fmla="*/ 7 w 44"/>
                <a:gd name="T11" fmla="*/ 38 h 67"/>
                <a:gd name="T12" fmla="*/ 0 w 44"/>
                <a:gd name="T13" fmla="*/ 17 h 67"/>
                <a:gd name="T14" fmla="*/ 26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6" y="0"/>
                  </a:moveTo>
                  <a:lnTo>
                    <a:pt x="34" y="17"/>
                  </a:lnTo>
                  <a:lnTo>
                    <a:pt x="40" y="37"/>
                  </a:lnTo>
                  <a:lnTo>
                    <a:pt x="44" y="64"/>
                  </a:lnTo>
                  <a:lnTo>
                    <a:pt x="12" y="67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8723313" y="1941513"/>
              <a:ext cx="57150" cy="52388"/>
            </a:xfrm>
            <a:custGeom>
              <a:avLst/>
              <a:gdLst>
                <a:gd name="T0" fmla="*/ 30 w 36"/>
                <a:gd name="T1" fmla="*/ 0 h 33"/>
                <a:gd name="T2" fmla="*/ 33 w 36"/>
                <a:gd name="T3" fmla="*/ 14 h 33"/>
                <a:gd name="T4" fmla="*/ 36 w 36"/>
                <a:gd name="T5" fmla="*/ 29 h 33"/>
                <a:gd name="T6" fmla="*/ 7 w 36"/>
                <a:gd name="T7" fmla="*/ 33 h 33"/>
                <a:gd name="T8" fmla="*/ 7 w 36"/>
                <a:gd name="T9" fmla="*/ 33 h 33"/>
                <a:gd name="T10" fmla="*/ 4 w 36"/>
                <a:gd name="T11" fmla="*/ 31 h 33"/>
                <a:gd name="T12" fmla="*/ 3 w 36"/>
                <a:gd name="T13" fmla="*/ 29 h 33"/>
                <a:gd name="T14" fmla="*/ 0 w 36"/>
                <a:gd name="T15" fmla="*/ 26 h 33"/>
                <a:gd name="T16" fmla="*/ 0 w 36"/>
                <a:gd name="T17" fmla="*/ 23 h 33"/>
                <a:gd name="T18" fmla="*/ 0 w 36"/>
                <a:gd name="T19" fmla="*/ 20 h 33"/>
                <a:gd name="T20" fmla="*/ 0 w 36"/>
                <a:gd name="T21" fmla="*/ 18 h 33"/>
                <a:gd name="T22" fmla="*/ 3 w 36"/>
                <a:gd name="T23" fmla="*/ 16 h 33"/>
                <a:gd name="T24" fmla="*/ 3 w 36"/>
                <a:gd name="T25" fmla="*/ 16 h 33"/>
                <a:gd name="T26" fmla="*/ 30 w 36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3">
                  <a:moveTo>
                    <a:pt x="30" y="0"/>
                  </a:moveTo>
                  <a:lnTo>
                    <a:pt x="33" y="14"/>
                  </a:lnTo>
                  <a:lnTo>
                    <a:pt x="36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8899525" y="1835150"/>
              <a:ext cx="77788" cy="136525"/>
            </a:xfrm>
            <a:custGeom>
              <a:avLst/>
              <a:gdLst>
                <a:gd name="T0" fmla="*/ 27 w 49"/>
                <a:gd name="T1" fmla="*/ 0 h 86"/>
                <a:gd name="T2" fmla="*/ 35 w 49"/>
                <a:gd name="T3" fmla="*/ 14 h 86"/>
                <a:gd name="T4" fmla="*/ 42 w 49"/>
                <a:gd name="T5" fmla="*/ 31 h 86"/>
                <a:gd name="T6" fmla="*/ 48 w 49"/>
                <a:gd name="T7" fmla="*/ 55 h 86"/>
                <a:gd name="T8" fmla="*/ 49 w 49"/>
                <a:gd name="T9" fmla="*/ 82 h 86"/>
                <a:gd name="T10" fmla="*/ 18 w 49"/>
                <a:gd name="T11" fmla="*/ 86 h 86"/>
                <a:gd name="T12" fmla="*/ 15 w 49"/>
                <a:gd name="T13" fmla="*/ 57 h 86"/>
                <a:gd name="T14" fmla="*/ 8 w 49"/>
                <a:gd name="T15" fmla="*/ 35 h 86"/>
                <a:gd name="T16" fmla="*/ 0 w 49"/>
                <a:gd name="T17" fmla="*/ 18 h 86"/>
                <a:gd name="T18" fmla="*/ 27 w 4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27" y="0"/>
                  </a:moveTo>
                  <a:lnTo>
                    <a:pt x="35" y="14"/>
                  </a:lnTo>
                  <a:lnTo>
                    <a:pt x="42" y="31"/>
                  </a:lnTo>
                  <a:lnTo>
                    <a:pt x="48" y="55"/>
                  </a:lnTo>
                  <a:lnTo>
                    <a:pt x="49" y="82"/>
                  </a:lnTo>
                  <a:lnTo>
                    <a:pt x="18" y="86"/>
                  </a:lnTo>
                  <a:lnTo>
                    <a:pt x="15" y="57"/>
                  </a:lnTo>
                  <a:lnTo>
                    <a:pt x="8" y="35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9017000" y="1763713"/>
              <a:ext cx="100013" cy="193675"/>
            </a:xfrm>
            <a:custGeom>
              <a:avLst/>
              <a:gdLst>
                <a:gd name="T0" fmla="*/ 27 w 63"/>
                <a:gd name="T1" fmla="*/ 0 h 122"/>
                <a:gd name="T2" fmla="*/ 33 w 63"/>
                <a:gd name="T3" fmla="*/ 7 h 122"/>
                <a:gd name="T4" fmla="*/ 41 w 63"/>
                <a:gd name="T5" fmla="*/ 15 h 122"/>
                <a:gd name="T6" fmla="*/ 48 w 63"/>
                <a:gd name="T7" fmla="*/ 27 h 122"/>
                <a:gd name="T8" fmla="*/ 54 w 63"/>
                <a:gd name="T9" fmla="*/ 44 h 122"/>
                <a:gd name="T10" fmla="*/ 59 w 63"/>
                <a:gd name="T11" fmla="*/ 64 h 122"/>
                <a:gd name="T12" fmla="*/ 63 w 63"/>
                <a:gd name="T13" fmla="*/ 89 h 122"/>
                <a:gd name="T14" fmla="*/ 63 w 63"/>
                <a:gd name="T15" fmla="*/ 117 h 122"/>
                <a:gd name="T16" fmla="*/ 33 w 63"/>
                <a:gd name="T17" fmla="*/ 122 h 122"/>
                <a:gd name="T18" fmla="*/ 30 w 63"/>
                <a:gd name="T19" fmla="*/ 90 h 122"/>
                <a:gd name="T20" fmla="*/ 24 w 63"/>
                <a:gd name="T21" fmla="*/ 64 h 122"/>
                <a:gd name="T22" fmla="*/ 16 w 63"/>
                <a:gd name="T23" fmla="*/ 44 h 122"/>
                <a:gd name="T24" fmla="*/ 8 w 63"/>
                <a:gd name="T25" fmla="*/ 29 h 122"/>
                <a:gd name="T26" fmla="*/ 0 w 63"/>
                <a:gd name="T27" fmla="*/ 18 h 122"/>
                <a:gd name="T28" fmla="*/ 27 w 6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2">
                  <a:moveTo>
                    <a:pt x="27" y="0"/>
                  </a:moveTo>
                  <a:lnTo>
                    <a:pt x="33" y="7"/>
                  </a:lnTo>
                  <a:lnTo>
                    <a:pt x="41" y="15"/>
                  </a:lnTo>
                  <a:lnTo>
                    <a:pt x="48" y="27"/>
                  </a:lnTo>
                  <a:lnTo>
                    <a:pt x="54" y="44"/>
                  </a:lnTo>
                  <a:lnTo>
                    <a:pt x="59" y="64"/>
                  </a:lnTo>
                  <a:lnTo>
                    <a:pt x="63" y="89"/>
                  </a:lnTo>
                  <a:lnTo>
                    <a:pt x="63" y="117"/>
                  </a:lnTo>
                  <a:lnTo>
                    <a:pt x="33" y="122"/>
                  </a:lnTo>
                  <a:lnTo>
                    <a:pt x="30" y="90"/>
                  </a:lnTo>
                  <a:lnTo>
                    <a:pt x="24" y="64"/>
                  </a:lnTo>
                  <a:lnTo>
                    <a:pt x="16" y="44"/>
                  </a:lnTo>
                  <a:lnTo>
                    <a:pt x="8" y="29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8786813" y="1908175"/>
              <a:ext cx="53975" cy="76200"/>
            </a:xfrm>
            <a:custGeom>
              <a:avLst/>
              <a:gdLst>
                <a:gd name="T0" fmla="*/ 23 w 34"/>
                <a:gd name="T1" fmla="*/ 0 h 48"/>
                <a:gd name="T2" fmla="*/ 30 w 34"/>
                <a:gd name="T3" fmla="*/ 20 h 48"/>
                <a:gd name="T4" fmla="*/ 34 w 34"/>
                <a:gd name="T5" fmla="*/ 46 h 48"/>
                <a:gd name="T6" fmla="*/ 8 w 34"/>
                <a:gd name="T7" fmla="*/ 48 h 48"/>
                <a:gd name="T8" fmla="*/ 4 w 34"/>
                <a:gd name="T9" fmla="*/ 31 h 48"/>
                <a:gd name="T10" fmla="*/ 0 w 34"/>
                <a:gd name="T11" fmla="*/ 14 h 48"/>
                <a:gd name="T12" fmla="*/ 23 w 3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8">
                  <a:moveTo>
                    <a:pt x="23" y="0"/>
                  </a:moveTo>
                  <a:lnTo>
                    <a:pt x="30" y="20"/>
                  </a:lnTo>
                  <a:lnTo>
                    <a:pt x="34" y="46"/>
                  </a:lnTo>
                  <a:lnTo>
                    <a:pt x="8" y="48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68470" y="1293443"/>
            <a:ext cx="1240493" cy="337414"/>
            <a:chOff x="3461657" y="1845129"/>
            <a:chExt cx="2041072" cy="555172"/>
          </a:xfrm>
        </p:grpSpPr>
        <p:sp>
          <p:nvSpPr>
            <p:cNvPr id="72" name="직사각형 7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3401" y="1760602"/>
            <a:ext cx="1240493" cy="337414"/>
            <a:chOff x="3461657" y="1845129"/>
            <a:chExt cx="2041072" cy="555172"/>
          </a:xfrm>
        </p:grpSpPr>
        <p:sp>
          <p:nvSpPr>
            <p:cNvPr id="76" name="직사각형 75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880720" y="338233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기준화면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]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96018" y="1181100"/>
            <a:ext cx="3098800" cy="5245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4318" y="1175152"/>
            <a:ext cx="3098800" cy="5245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7" descr="C:\Users\희진\Downloads\one-finger-click-black-hand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2435">
            <a:off x="4075602" y="3064114"/>
            <a:ext cx="440831" cy="4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3678" y="90617"/>
            <a:ext cx="10697329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939412" y="989193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6802" y="227892"/>
            <a:ext cx="293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04. 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디자인 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593" y="179182"/>
            <a:ext cx="1361149" cy="904427"/>
            <a:chOff x="5254804" y="4286138"/>
            <a:chExt cx="554037" cy="412750"/>
          </a:xfrm>
        </p:grpSpPr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5254804" y="4368688"/>
              <a:ext cx="531813" cy="330200"/>
            </a:xfrm>
            <a:custGeom>
              <a:avLst/>
              <a:gdLst>
                <a:gd name="T0" fmla="*/ 161 w 335"/>
                <a:gd name="T1" fmla="*/ 0 h 208"/>
                <a:gd name="T2" fmla="*/ 189 w 335"/>
                <a:gd name="T3" fmla="*/ 5 h 208"/>
                <a:gd name="T4" fmla="*/ 211 w 335"/>
                <a:gd name="T5" fmla="*/ 18 h 208"/>
                <a:gd name="T6" fmla="*/ 228 w 335"/>
                <a:gd name="T7" fmla="*/ 37 h 208"/>
                <a:gd name="T8" fmla="*/ 239 w 335"/>
                <a:gd name="T9" fmla="*/ 59 h 208"/>
                <a:gd name="T10" fmla="*/ 242 w 335"/>
                <a:gd name="T11" fmla="*/ 59 h 208"/>
                <a:gd name="T12" fmla="*/ 266 w 335"/>
                <a:gd name="T13" fmla="*/ 64 h 208"/>
                <a:gd name="T14" fmla="*/ 287 w 335"/>
                <a:gd name="T15" fmla="*/ 77 h 208"/>
                <a:gd name="T16" fmla="*/ 300 w 335"/>
                <a:gd name="T17" fmla="*/ 98 h 208"/>
                <a:gd name="T18" fmla="*/ 305 w 335"/>
                <a:gd name="T19" fmla="*/ 122 h 208"/>
                <a:gd name="T20" fmla="*/ 303 w 335"/>
                <a:gd name="T21" fmla="*/ 129 h 208"/>
                <a:gd name="T22" fmla="*/ 320 w 335"/>
                <a:gd name="T23" fmla="*/ 136 h 208"/>
                <a:gd name="T24" fmla="*/ 329 w 335"/>
                <a:gd name="T25" fmla="*/ 149 h 208"/>
                <a:gd name="T26" fmla="*/ 335 w 335"/>
                <a:gd name="T27" fmla="*/ 168 h 208"/>
                <a:gd name="T28" fmla="*/ 329 w 335"/>
                <a:gd name="T29" fmla="*/ 188 h 208"/>
                <a:gd name="T30" fmla="*/ 314 w 335"/>
                <a:gd name="T31" fmla="*/ 203 h 208"/>
                <a:gd name="T32" fmla="*/ 294 w 335"/>
                <a:gd name="T33" fmla="*/ 208 h 208"/>
                <a:gd name="T34" fmla="*/ 41 w 335"/>
                <a:gd name="T35" fmla="*/ 208 h 208"/>
                <a:gd name="T36" fmla="*/ 21 w 335"/>
                <a:gd name="T37" fmla="*/ 203 h 208"/>
                <a:gd name="T38" fmla="*/ 6 w 335"/>
                <a:gd name="T39" fmla="*/ 188 h 208"/>
                <a:gd name="T40" fmla="*/ 0 w 335"/>
                <a:gd name="T41" fmla="*/ 168 h 208"/>
                <a:gd name="T42" fmla="*/ 4 w 335"/>
                <a:gd name="T43" fmla="*/ 151 h 208"/>
                <a:gd name="T44" fmla="*/ 15 w 335"/>
                <a:gd name="T45" fmla="*/ 136 h 208"/>
                <a:gd name="T46" fmla="*/ 30 w 335"/>
                <a:gd name="T47" fmla="*/ 129 h 208"/>
                <a:gd name="T48" fmla="*/ 36 w 335"/>
                <a:gd name="T49" fmla="*/ 111 h 208"/>
                <a:gd name="T50" fmla="*/ 45 w 335"/>
                <a:gd name="T51" fmla="*/ 98 h 208"/>
                <a:gd name="T52" fmla="*/ 61 w 335"/>
                <a:gd name="T53" fmla="*/ 88 h 208"/>
                <a:gd name="T54" fmla="*/ 78 w 335"/>
                <a:gd name="T55" fmla="*/ 85 h 208"/>
                <a:gd name="T56" fmla="*/ 84 w 335"/>
                <a:gd name="T57" fmla="*/ 85 h 208"/>
                <a:gd name="T58" fmla="*/ 84 w 335"/>
                <a:gd name="T59" fmla="*/ 79 h 208"/>
                <a:gd name="T60" fmla="*/ 87 w 335"/>
                <a:gd name="T61" fmla="*/ 55 h 208"/>
                <a:gd name="T62" fmla="*/ 98 w 335"/>
                <a:gd name="T63" fmla="*/ 33 h 208"/>
                <a:gd name="T64" fmla="*/ 115 w 335"/>
                <a:gd name="T65" fmla="*/ 16 h 208"/>
                <a:gd name="T66" fmla="*/ 137 w 335"/>
                <a:gd name="T67" fmla="*/ 5 h 208"/>
                <a:gd name="T68" fmla="*/ 161 w 335"/>
                <a:gd name="T6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208">
                  <a:moveTo>
                    <a:pt x="161" y="0"/>
                  </a:moveTo>
                  <a:lnTo>
                    <a:pt x="189" y="5"/>
                  </a:lnTo>
                  <a:lnTo>
                    <a:pt x="211" y="18"/>
                  </a:lnTo>
                  <a:lnTo>
                    <a:pt x="228" y="37"/>
                  </a:lnTo>
                  <a:lnTo>
                    <a:pt x="239" y="59"/>
                  </a:lnTo>
                  <a:lnTo>
                    <a:pt x="242" y="59"/>
                  </a:lnTo>
                  <a:lnTo>
                    <a:pt x="266" y="64"/>
                  </a:lnTo>
                  <a:lnTo>
                    <a:pt x="287" y="77"/>
                  </a:lnTo>
                  <a:lnTo>
                    <a:pt x="300" y="98"/>
                  </a:lnTo>
                  <a:lnTo>
                    <a:pt x="305" y="122"/>
                  </a:lnTo>
                  <a:lnTo>
                    <a:pt x="303" y="129"/>
                  </a:lnTo>
                  <a:lnTo>
                    <a:pt x="320" y="136"/>
                  </a:lnTo>
                  <a:lnTo>
                    <a:pt x="329" y="149"/>
                  </a:lnTo>
                  <a:lnTo>
                    <a:pt x="335" y="168"/>
                  </a:lnTo>
                  <a:lnTo>
                    <a:pt x="329" y="188"/>
                  </a:lnTo>
                  <a:lnTo>
                    <a:pt x="314" y="203"/>
                  </a:lnTo>
                  <a:lnTo>
                    <a:pt x="294" y="208"/>
                  </a:lnTo>
                  <a:lnTo>
                    <a:pt x="41" y="208"/>
                  </a:lnTo>
                  <a:lnTo>
                    <a:pt x="21" y="203"/>
                  </a:lnTo>
                  <a:lnTo>
                    <a:pt x="6" y="188"/>
                  </a:lnTo>
                  <a:lnTo>
                    <a:pt x="0" y="168"/>
                  </a:lnTo>
                  <a:lnTo>
                    <a:pt x="4" y="151"/>
                  </a:lnTo>
                  <a:lnTo>
                    <a:pt x="15" y="136"/>
                  </a:lnTo>
                  <a:lnTo>
                    <a:pt x="30" y="129"/>
                  </a:lnTo>
                  <a:lnTo>
                    <a:pt x="36" y="111"/>
                  </a:lnTo>
                  <a:lnTo>
                    <a:pt x="45" y="98"/>
                  </a:lnTo>
                  <a:lnTo>
                    <a:pt x="61" y="88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7" y="55"/>
                  </a:lnTo>
                  <a:lnTo>
                    <a:pt x="98" y="33"/>
                  </a:lnTo>
                  <a:lnTo>
                    <a:pt x="115" y="16"/>
                  </a:lnTo>
                  <a:lnTo>
                    <a:pt x="137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5648504" y="4309950"/>
              <a:ext cx="138113" cy="138113"/>
            </a:xfrm>
            <a:custGeom>
              <a:avLst/>
              <a:gdLst>
                <a:gd name="T0" fmla="*/ 44 w 87"/>
                <a:gd name="T1" fmla="*/ 0 h 87"/>
                <a:gd name="T2" fmla="*/ 61 w 87"/>
                <a:gd name="T3" fmla="*/ 3 h 87"/>
                <a:gd name="T4" fmla="*/ 74 w 87"/>
                <a:gd name="T5" fmla="*/ 13 h 87"/>
                <a:gd name="T6" fmla="*/ 83 w 87"/>
                <a:gd name="T7" fmla="*/ 26 h 87"/>
                <a:gd name="T8" fmla="*/ 87 w 87"/>
                <a:gd name="T9" fmla="*/ 42 h 87"/>
                <a:gd name="T10" fmla="*/ 83 w 87"/>
                <a:gd name="T11" fmla="*/ 59 h 87"/>
                <a:gd name="T12" fmla="*/ 74 w 87"/>
                <a:gd name="T13" fmla="*/ 74 h 87"/>
                <a:gd name="T14" fmla="*/ 61 w 87"/>
                <a:gd name="T15" fmla="*/ 83 h 87"/>
                <a:gd name="T16" fmla="*/ 44 w 87"/>
                <a:gd name="T17" fmla="*/ 87 h 87"/>
                <a:gd name="T18" fmla="*/ 28 w 87"/>
                <a:gd name="T19" fmla="*/ 83 h 87"/>
                <a:gd name="T20" fmla="*/ 13 w 87"/>
                <a:gd name="T21" fmla="*/ 74 h 87"/>
                <a:gd name="T22" fmla="*/ 4 w 87"/>
                <a:gd name="T23" fmla="*/ 59 h 87"/>
                <a:gd name="T24" fmla="*/ 0 w 87"/>
                <a:gd name="T25" fmla="*/ 42 h 87"/>
                <a:gd name="T26" fmla="*/ 4 w 87"/>
                <a:gd name="T27" fmla="*/ 26 h 87"/>
                <a:gd name="T28" fmla="*/ 13 w 87"/>
                <a:gd name="T29" fmla="*/ 13 h 87"/>
                <a:gd name="T30" fmla="*/ 28 w 87"/>
                <a:gd name="T31" fmla="*/ 3 h 87"/>
                <a:gd name="T32" fmla="*/ 44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61" y="3"/>
                  </a:lnTo>
                  <a:lnTo>
                    <a:pt x="74" y="13"/>
                  </a:lnTo>
                  <a:lnTo>
                    <a:pt x="83" y="26"/>
                  </a:lnTo>
                  <a:lnTo>
                    <a:pt x="87" y="42"/>
                  </a:lnTo>
                  <a:lnTo>
                    <a:pt x="83" y="59"/>
                  </a:lnTo>
                  <a:lnTo>
                    <a:pt x="74" y="74"/>
                  </a:lnTo>
                  <a:lnTo>
                    <a:pt x="61" y="83"/>
                  </a:lnTo>
                  <a:lnTo>
                    <a:pt x="44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5715179" y="4286138"/>
              <a:ext cx="6350" cy="28575"/>
            </a:xfrm>
            <a:custGeom>
              <a:avLst/>
              <a:gdLst>
                <a:gd name="T0" fmla="*/ 2 w 4"/>
                <a:gd name="T1" fmla="*/ 0 h 18"/>
                <a:gd name="T2" fmla="*/ 4 w 4"/>
                <a:gd name="T3" fmla="*/ 2 h 18"/>
                <a:gd name="T4" fmla="*/ 4 w 4"/>
                <a:gd name="T5" fmla="*/ 2 h 18"/>
                <a:gd name="T6" fmla="*/ 4 w 4"/>
                <a:gd name="T7" fmla="*/ 16 h 18"/>
                <a:gd name="T8" fmla="*/ 4 w 4"/>
                <a:gd name="T9" fmla="*/ 18 h 18"/>
                <a:gd name="T10" fmla="*/ 2 w 4"/>
                <a:gd name="T11" fmla="*/ 18 h 18"/>
                <a:gd name="T12" fmla="*/ 0 w 4"/>
                <a:gd name="T13" fmla="*/ 18 h 18"/>
                <a:gd name="T14" fmla="*/ 0 w 4"/>
                <a:gd name="T15" fmla="*/ 16 h 18"/>
                <a:gd name="T16" fmla="*/ 0 w 4"/>
                <a:gd name="T17" fmla="*/ 2 h 18"/>
                <a:gd name="T18" fmla="*/ 0 w 4"/>
                <a:gd name="T19" fmla="*/ 2 h 18"/>
                <a:gd name="T20" fmla="*/ 2 w 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5762804" y="4311538"/>
              <a:ext cx="20638" cy="23813"/>
            </a:xfrm>
            <a:custGeom>
              <a:avLst/>
              <a:gdLst>
                <a:gd name="T0" fmla="*/ 11 w 13"/>
                <a:gd name="T1" fmla="*/ 0 h 15"/>
                <a:gd name="T2" fmla="*/ 13 w 13"/>
                <a:gd name="T3" fmla="*/ 0 h 15"/>
                <a:gd name="T4" fmla="*/ 13 w 13"/>
                <a:gd name="T5" fmla="*/ 2 h 15"/>
                <a:gd name="T6" fmla="*/ 13 w 13"/>
                <a:gd name="T7" fmla="*/ 4 h 15"/>
                <a:gd name="T8" fmla="*/ 4 w 13"/>
                <a:gd name="T9" fmla="*/ 13 h 15"/>
                <a:gd name="T10" fmla="*/ 2 w 13"/>
                <a:gd name="T11" fmla="*/ 15 h 15"/>
                <a:gd name="T12" fmla="*/ 0 w 13"/>
                <a:gd name="T13" fmla="*/ 13 h 15"/>
                <a:gd name="T14" fmla="*/ 0 w 13"/>
                <a:gd name="T15" fmla="*/ 13 h 15"/>
                <a:gd name="T16" fmla="*/ 0 w 13"/>
                <a:gd name="T17" fmla="*/ 12 h 15"/>
                <a:gd name="T18" fmla="*/ 9 w 13"/>
                <a:gd name="T19" fmla="*/ 0 h 15"/>
                <a:gd name="T20" fmla="*/ 11 w 13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5780266" y="4373450"/>
              <a:ext cx="28575" cy="9525"/>
            </a:xfrm>
            <a:custGeom>
              <a:avLst/>
              <a:gdLst>
                <a:gd name="T0" fmla="*/ 2 w 18"/>
                <a:gd name="T1" fmla="*/ 0 h 6"/>
                <a:gd name="T2" fmla="*/ 17 w 18"/>
                <a:gd name="T3" fmla="*/ 0 h 6"/>
                <a:gd name="T4" fmla="*/ 17 w 18"/>
                <a:gd name="T5" fmla="*/ 2 h 6"/>
                <a:gd name="T6" fmla="*/ 18 w 18"/>
                <a:gd name="T7" fmla="*/ 2 h 6"/>
                <a:gd name="T8" fmla="*/ 17 w 18"/>
                <a:gd name="T9" fmla="*/ 4 h 6"/>
                <a:gd name="T10" fmla="*/ 17 w 18"/>
                <a:gd name="T11" fmla="*/ 6 h 6"/>
                <a:gd name="T12" fmla="*/ 2 w 18"/>
                <a:gd name="T13" fmla="*/ 6 h 6"/>
                <a:gd name="T14" fmla="*/ 0 w 18"/>
                <a:gd name="T15" fmla="*/ 4 h 6"/>
                <a:gd name="T16" fmla="*/ 0 w 18"/>
                <a:gd name="T17" fmla="*/ 2 h 6"/>
                <a:gd name="T18" fmla="*/ 0 w 18"/>
                <a:gd name="T19" fmla="*/ 2 h 6"/>
                <a:gd name="T20" fmla="*/ 2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5759629" y="4421075"/>
              <a:ext cx="23813" cy="23813"/>
            </a:xfrm>
            <a:custGeom>
              <a:avLst/>
              <a:gdLst>
                <a:gd name="T0" fmla="*/ 2 w 15"/>
                <a:gd name="T1" fmla="*/ 0 h 15"/>
                <a:gd name="T2" fmla="*/ 4 w 15"/>
                <a:gd name="T3" fmla="*/ 0 h 15"/>
                <a:gd name="T4" fmla="*/ 15 w 15"/>
                <a:gd name="T5" fmla="*/ 11 h 15"/>
                <a:gd name="T6" fmla="*/ 15 w 15"/>
                <a:gd name="T7" fmla="*/ 11 h 15"/>
                <a:gd name="T8" fmla="*/ 15 w 15"/>
                <a:gd name="T9" fmla="*/ 13 h 15"/>
                <a:gd name="T10" fmla="*/ 13 w 15"/>
                <a:gd name="T11" fmla="*/ 15 h 15"/>
                <a:gd name="T12" fmla="*/ 11 w 15"/>
                <a:gd name="T13" fmla="*/ 13 h 15"/>
                <a:gd name="T14" fmla="*/ 2 w 15"/>
                <a:gd name="T15" fmla="*/ 4 h 15"/>
                <a:gd name="T16" fmla="*/ 0 w 15"/>
                <a:gd name="T17" fmla="*/ 2 h 15"/>
                <a:gd name="T18" fmla="*/ 2 w 15"/>
                <a:gd name="T19" fmla="*/ 0 h 15"/>
                <a:gd name="T20" fmla="*/ 2 w 15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">
                  <a:moveTo>
                    <a:pt x="2" y="0"/>
                  </a:moveTo>
                  <a:lnTo>
                    <a:pt x="4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1" y="1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5713591" y="4438538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3 w 5"/>
                <a:gd name="T3" fmla="*/ 2 h 18"/>
                <a:gd name="T4" fmla="*/ 5 w 5"/>
                <a:gd name="T5" fmla="*/ 4 h 18"/>
                <a:gd name="T6" fmla="*/ 5 w 5"/>
                <a:gd name="T7" fmla="*/ 17 h 18"/>
                <a:gd name="T8" fmla="*/ 3 w 5"/>
                <a:gd name="T9" fmla="*/ 18 h 18"/>
                <a:gd name="T10" fmla="*/ 3 w 5"/>
                <a:gd name="T11" fmla="*/ 18 h 18"/>
                <a:gd name="T12" fmla="*/ 1 w 5"/>
                <a:gd name="T13" fmla="*/ 18 h 18"/>
                <a:gd name="T14" fmla="*/ 0 w 5"/>
                <a:gd name="T15" fmla="*/ 17 h 18"/>
                <a:gd name="T16" fmla="*/ 0 w 5"/>
                <a:gd name="T17" fmla="*/ 4 h 18"/>
                <a:gd name="T18" fmla="*/ 1 w 5"/>
                <a:gd name="T19" fmla="*/ 2 h 18"/>
                <a:gd name="T20" fmla="*/ 3 w 5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lnTo>
                    <a:pt x="3" y="2"/>
                  </a:lnTo>
                  <a:lnTo>
                    <a:pt x="5" y="4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5651679" y="4421075"/>
              <a:ext cx="23813" cy="20638"/>
            </a:xfrm>
            <a:custGeom>
              <a:avLst/>
              <a:gdLst>
                <a:gd name="T0" fmla="*/ 13 w 15"/>
                <a:gd name="T1" fmla="*/ 0 h 13"/>
                <a:gd name="T2" fmla="*/ 15 w 15"/>
                <a:gd name="T3" fmla="*/ 0 h 13"/>
                <a:gd name="T4" fmla="*/ 15 w 15"/>
                <a:gd name="T5" fmla="*/ 2 h 13"/>
                <a:gd name="T6" fmla="*/ 15 w 15"/>
                <a:gd name="T7" fmla="*/ 4 h 13"/>
                <a:gd name="T8" fmla="*/ 3 w 15"/>
                <a:gd name="T9" fmla="*/ 13 h 13"/>
                <a:gd name="T10" fmla="*/ 3 w 15"/>
                <a:gd name="T11" fmla="*/ 13 h 13"/>
                <a:gd name="T12" fmla="*/ 2 w 15"/>
                <a:gd name="T13" fmla="*/ 13 h 13"/>
                <a:gd name="T14" fmla="*/ 0 w 15"/>
                <a:gd name="T15" fmla="*/ 11 h 13"/>
                <a:gd name="T16" fmla="*/ 2 w 15"/>
                <a:gd name="T17" fmla="*/ 9 h 13"/>
                <a:gd name="T18" fmla="*/ 11 w 15"/>
                <a:gd name="T19" fmla="*/ 0 h 13"/>
                <a:gd name="T20" fmla="*/ 13 w 15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5627866" y="4373450"/>
              <a:ext cx="28575" cy="6350"/>
            </a:xfrm>
            <a:custGeom>
              <a:avLst/>
              <a:gdLst>
                <a:gd name="T0" fmla="*/ 2 w 18"/>
                <a:gd name="T1" fmla="*/ 0 h 4"/>
                <a:gd name="T2" fmla="*/ 15 w 18"/>
                <a:gd name="T3" fmla="*/ 0 h 4"/>
                <a:gd name="T4" fmla="*/ 17 w 18"/>
                <a:gd name="T5" fmla="*/ 0 h 4"/>
                <a:gd name="T6" fmla="*/ 18 w 18"/>
                <a:gd name="T7" fmla="*/ 2 h 4"/>
                <a:gd name="T8" fmla="*/ 17 w 18"/>
                <a:gd name="T9" fmla="*/ 4 h 4"/>
                <a:gd name="T10" fmla="*/ 15 w 18"/>
                <a:gd name="T11" fmla="*/ 4 h 4"/>
                <a:gd name="T12" fmla="*/ 2 w 18"/>
                <a:gd name="T13" fmla="*/ 4 h 4"/>
                <a:gd name="T14" fmla="*/ 0 w 18"/>
                <a:gd name="T15" fmla="*/ 4 h 4"/>
                <a:gd name="T16" fmla="*/ 0 w 18"/>
                <a:gd name="T17" fmla="*/ 2 h 4"/>
                <a:gd name="T18" fmla="*/ 0 w 18"/>
                <a:gd name="T19" fmla="*/ 0 h 4"/>
                <a:gd name="T20" fmla="*/ 2 w 18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5654854" y="4311538"/>
              <a:ext cx="20638" cy="20638"/>
            </a:xfrm>
            <a:custGeom>
              <a:avLst/>
              <a:gdLst>
                <a:gd name="T0" fmla="*/ 1 w 13"/>
                <a:gd name="T1" fmla="*/ 0 h 13"/>
                <a:gd name="T2" fmla="*/ 3 w 13"/>
                <a:gd name="T3" fmla="*/ 0 h 13"/>
                <a:gd name="T4" fmla="*/ 13 w 13"/>
                <a:gd name="T5" fmla="*/ 10 h 13"/>
                <a:gd name="T6" fmla="*/ 13 w 13"/>
                <a:gd name="T7" fmla="*/ 12 h 13"/>
                <a:gd name="T8" fmla="*/ 13 w 13"/>
                <a:gd name="T9" fmla="*/ 13 h 13"/>
                <a:gd name="T10" fmla="*/ 11 w 13"/>
                <a:gd name="T11" fmla="*/ 13 h 13"/>
                <a:gd name="T12" fmla="*/ 9 w 13"/>
                <a:gd name="T13" fmla="*/ 13 h 13"/>
                <a:gd name="T14" fmla="*/ 0 w 13"/>
                <a:gd name="T15" fmla="*/ 4 h 13"/>
                <a:gd name="T16" fmla="*/ 0 w 13"/>
                <a:gd name="T17" fmla="*/ 2 h 13"/>
                <a:gd name="T18" fmla="*/ 0 w 13"/>
                <a:gd name="T19" fmla="*/ 0 h 13"/>
                <a:gd name="T20" fmla="*/ 1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1" y="0"/>
                  </a:moveTo>
                  <a:lnTo>
                    <a:pt x="3" y="0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5677079" y="4294075"/>
              <a:ext cx="17463" cy="26988"/>
            </a:xfrm>
            <a:custGeom>
              <a:avLst/>
              <a:gdLst>
                <a:gd name="T0" fmla="*/ 4 w 11"/>
                <a:gd name="T1" fmla="*/ 0 h 17"/>
                <a:gd name="T2" fmla="*/ 6 w 11"/>
                <a:gd name="T3" fmla="*/ 2 h 17"/>
                <a:gd name="T4" fmla="*/ 11 w 11"/>
                <a:gd name="T5" fmla="*/ 13 h 17"/>
                <a:gd name="T6" fmla="*/ 11 w 11"/>
                <a:gd name="T7" fmla="*/ 15 h 17"/>
                <a:gd name="T8" fmla="*/ 10 w 11"/>
                <a:gd name="T9" fmla="*/ 17 h 17"/>
                <a:gd name="T10" fmla="*/ 8 w 11"/>
                <a:gd name="T11" fmla="*/ 17 h 17"/>
                <a:gd name="T12" fmla="*/ 6 w 11"/>
                <a:gd name="T13" fmla="*/ 15 h 17"/>
                <a:gd name="T14" fmla="*/ 0 w 11"/>
                <a:gd name="T15" fmla="*/ 4 h 17"/>
                <a:gd name="T16" fmla="*/ 0 w 11"/>
                <a:gd name="T17" fmla="*/ 2 h 17"/>
                <a:gd name="T18" fmla="*/ 2 w 11"/>
                <a:gd name="T19" fmla="*/ 0 h 17"/>
                <a:gd name="T20" fmla="*/ 4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lnTo>
                    <a:pt x="6" y="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5738991" y="4292488"/>
              <a:ext cx="12700" cy="25400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 h 16"/>
                <a:gd name="T4" fmla="*/ 8 w 8"/>
                <a:gd name="T5" fmla="*/ 3 h 16"/>
                <a:gd name="T6" fmla="*/ 4 w 8"/>
                <a:gd name="T7" fmla="*/ 16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16 h 16"/>
                <a:gd name="T14" fmla="*/ 0 w 8"/>
                <a:gd name="T15" fmla="*/ 14 h 16"/>
                <a:gd name="T16" fmla="*/ 4 w 8"/>
                <a:gd name="T17" fmla="*/ 1 h 16"/>
                <a:gd name="T18" fmla="*/ 6 w 8"/>
                <a:gd name="T19" fmla="*/ 0 h 16"/>
                <a:gd name="T20" fmla="*/ 8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5773916" y="4338525"/>
              <a:ext cx="26988" cy="14288"/>
            </a:xfrm>
            <a:custGeom>
              <a:avLst/>
              <a:gdLst>
                <a:gd name="T0" fmla="*/ 15 w 17"/>
                <a:gd name="T1" fmla="*/ 0 h 9"/>
                <a:gd name="T2" fmla="*/ 17 w 17"/>
                <a:gd name="T3" fmla="*/ 0 h 9"/>
                <a:gd name="T4" fmla="*/ 17 w 17"/>
                <a:gd name="T5" fmla="*/ 2 h 9"/>
                <a:gd name="T6" fmla="*/ 15 w 17"/>
                <a:gd name="T7" fmla="*/ 4 h 9"/>
                <a:gd name="T8" fmla="*/ 4 w 17"/>
                <a:gd name="T9" fmla="*/ 9 h 9"/>
                <a:gd name="T10" fmla="*/ 2 w 17"/>
                <a:gd name="T11" fmla="*/ 9 h 9"/>
                <a:gd name="T12" fmla="*/ 0 w 17"/>
                <a:gd name="T13" fmla="*/ 8 h 9"/>
                <a:gd name="T14" fmla="*/ 0 w 17"/>
                <a:gd name="T15" fmla="*/ 8 h 9"/>
                <a:gd name="T16" fmla="*/ 2 w 17"/>
                <a:gd name="T17" fmla="*/ 6 h 9"/>
                <a:gd name="T18" fmla="*/ 13 w 17"/>
                <a:gd name="T19" fmla="*/ 0 h 9"/>
                <a:gd name="T20" fmla="*/ 15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5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5777091" y="4397263"/>
              <a:ext cx="26988" cy="14288"/>
            </a:xfrm>
            <a:custGeom>
              <a:avLst/>
              <a:gdLst>
                <a:gd name="T0" fmla="*/ 2 w 17"/>
                <a:gd name="T1" fmla="*/ 0 h 9"/>
                <a:gd name="T2" fmla="*/ 15 w 17"/>
                <a:gd name="T3" fmla="*/ 4 h 9"/>
                <a:gd name="T4" fmla="*/ 17 w 17"/>
                <a:gd name="T5" fmla="*/ 6 h 9"/>
                <a:gd name="T6" fmla="*/ 17 w 17"/>
                <a:gd name="T7" fmla="*/ 7 h 9"/>
                <a:gd name="T8" fmla="*/ 15 w 17"/>
                <a:gd name="T9" fmla="*/ 9 h 9"/>
                <a:gd name="T10" fmla="*/ 13 w 17"/>
                <a:gd name="T11" fmla="*/ 9 h 9"/>
                <a:gd name="T12" fmla="*/ 0 w 17"/>
                <a:gd name="T13" fmla="*/ 4 h 9"/>
                <a:gd name="T14" fmla="*/ 0 w 17"/>
                <a:gd name="T15" fmla="*/ 4 h 9"/>
                <a:gd name="T16" fmla="*/ 0 w 17"/>
                <a:gd name="T17" fmla="*/ 2 h 9"/>
                <a:gd name="T18" fmla="*/ 0 w 17"/>
                <a:gd name="T19" fmla="*/ 0 h 9"/>
                <a:gd name="T20" fmla="*/ 2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2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5742166" y="4432188"/>
              <a:ext cx="14288" cy="26988"/>
            </a:xfrm>
            <a:custGeom>
              <a:avLst/>
              <a:gdLst>
                <a:gd name="T0" fmla="*/ 4 w 9"/>
                <a:gd name="T1" fmla="*/ 0 h 17"/>
                <a:gd name="T2" fmla="*/ 4 w 9"/>
                <a:gd name="T3" fmla="*/ 2 h 17"/>
                <a:gd name="T4" fmla="*/ 9 w 9"/>
                <a:gd name="T5" fmla="*/ 15 h 17"/>
                <a:gd name="T6" fmla="*/ 9 w 9"/>
                <a:gd name="T7" fmla="*/ 17 h 17"/>
                <a:gd name="T8" fmla="*/ 9 w 9"/>
                <a:gd name="T9" fmla="*/ 17 h 17"/>
                <a:gd name="T10" fmla="*/ 7 w 9"/>
                <a:gd name="T11" fmla="*/ 17 h 17"/>
                <a:gd name="T12" fmla="*/ 6 w 9"/>
                <a:gd name="T13" fmla="*/ 17 h 17"/>
                <a:gd name="T14" fmla="*/ 0 w 9"/>
                <a:gd name="T15" fmla="*/ 4 h 17"/>
                <a:gd name="T16" fmla="*/ 0 w 9"/>
                <a:gd name="T17" fmla="*/ 2 h 17"/>
                <a:gd name="T18" fmla="*/ 2 w 9"/>
                <a:gd name="T19" fmla="*/ 0 h 17"/>
                <a:gd name="T20" fmla="*/ 4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lnTo>
                    <a:pt x="4" y="2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5683429" y="4435363"/>
              <a:ext cx="14288" cy="26988"/>
            </a:xfrm>
            <a:custGeom>
              <a:avLst/>
              <a:gdLst>
                <a:gd name="T0" fmla="*/ 7 w 9"/>
                <a:gd name="T1" fmla="*/ 0 h 17"/>
                <a:gd name="T2" fmla="*/ 9 w 9"/>
                <a:gd name="T3" fmla="*/ 2 h 17"/>
                <a:gd name="T4" fmla="*/ 9 w 9"/>
                <a:gd name="T5" fmla="*/ 4 h 17"/>
                <a:gd name="T6" fmla="*/ 6 w 9"/>
                <a:gd name="T7" fmla="*/ 17 h 17"/>
                <a:gd name="T8" fmla="*/ 4 w 9"/>
                <a:gd name="T9" fmla="*/ 17 h 17"/>
                <a:gd name="T10" fmla="*/ 2 w 9"/>
                <a:gd name="T11" fmla="*/ 17 h 17"/>
                <a:gd name="T12" fmla="*/ 0 w 9"/>
                <a:gd name="T13" fmla="*/ 17 h 17"/>
                <a:gd name="T14" fmla="*/ 0 w 9"/>
                <a:gd name="T15" fmla="*/ 15 h 17"/>
                <a:gd name="T16" fmla="*/ 6 w 9"/>
                <a:gd name="T17" fmla="*/ 2 h 17"/>
                <a:gd name="T18" fmla="*/ 6 w 9"/>
                <a:gd name="T19" fmla="*/ 0 h 17"/>
                <a:gd name="T20" fmla="*/ 7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5637391" y="4400438"/>
              <a:ext cx="25400" cy="17463"/>
            </a:xfrm>
            <a:custGeom>
              <a:avLst/>
              <a:gdLst>
                <a:gd name="T0" fmla="*/ 14 w 16"/>
                <a:gd name="T1" fmla="*/ 0 h 11"/>
                <a:gd name="T2" fmla="*/ 16 w 16"/>
                <a:gd name="T3" fmla="*/ 2 h 11"/>
                <a:gd name="T4" fmla="*/ 16 w 16"/>
                <a:gd name="T5" fmla="*/ 4 h 11"/>
                <a:gd name="T6" fmla="*/ 14 w 16"/>
                <a:gd name="T7" fmla="*/ 5 h 11"/>
                <a:gd name="T8" fmla="*/ 1 w 16"/>
                <a:gd name="T9" fmla="*/ 11 h 11"/>
                <a:gd name="T10" fmla="*/ 0 w 16"/>
                <a:gd name="T11" fmla="*/ 11 h 11"/>
                <a:gd name="T12" fmla="*/ 0 w 16"/>
                <a:gd name="T13" fmla="*/ 9 h 11"/>
                <a:gd name="T14" fmla="*/ 0 w 16"/>
                <a:gd name="T15" fmla="*/ 7 h 11"/>
                <a:gd name="T16" fmla="*/ 0 w 16"/>
                <a:gd name="T17" fmla="*/ 7 h 11"/>
                <a:gd name="T18" fmla="*/ 12 w 16"/>
                <a:gd name="T19" fmla="*/ 0 h 11"/>
                <a:gd name="T20" fmla="*/ 14 w 1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121"/>
            <p:cNvSpPr>
              <a:spLocks/>
            </p:cNvSpPr>
            <p:nvPr/>
          </p:nvSpPr>
          <p:spPr bwMode="auto">
            <a:xfrm>
              <a:off x="5634216" y="4344875"/>
              <a:ext cx="25400" cy="11113"/>
            </a:xfrm>
            <a:custGeom>
              <a:avLst/>
              <a:gdLst>
                <a:gd name="T0" fmla="*/ 2 w 16"/>
                <a:gd name="T1" fmla="*/ 0 h 7"/>
                <a:gd name="T2" fmla="*/ 14 w 16"/>
                <a:gd name="T3" fmla="*/ 4 h 7"/>
                <a:gd name="T4" fmla="*/ 16 w 16"/>
                <a:gd name="T5" fmla="*/ 5 h 7"/>
                <a:gd name="T6" fmla="*/ 16 w 16"/>
                <a:gd name="T7" fmla="*/ 7 h 7"/>
                <a:gd name="T8" fmla="*/ 14 w 16"/>
                <a:gd name="T9" fmla="*/ 7 h 7"/>
                <a:gd name="T10" fmla="*/ 13 w 16"/>
                <a:gd name="T11" fmla="*/ 7 h 7"/>
                <a:gd name="T12" fmla="*/ 0 w 16"/>
                <a:gd name="T13" fmla="*/ 4 h 7"/>
                <a:gd name="T14" fmla="*/ 0 w 16"/>
                <a:gd name="T15" fmla="*/ 2 h 7"/>
                <a:gd name="T16" fmla="*/ 0 w 16"/>
                <a:gd name="T17" fmla="*/ 0 h 7"/>
                <a:gd name="T18" fmla="*/ 0 w 16"/>
                <a:gd name="T19" fmla="*/ 0 h 7"/>
                <a:gd name="T20" fmla="*/ 2 w 1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2" y="0"/>
                  </a:moveTo>
                  <a:lnTo>
                    <a:pt x="14" y="4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965" y="5110260"/>
            <a:ext cx="1210614" cy="1532586"/>
            <a:chOff x="107576" y="5267736"/>
            <a:chExt cx="1210614" cy="1532586"/>
          </a:xfrm>
        </p:grpSpPr>
        <p:sp>
          <p:nvSpPr>
            <p:cNvPr id="30" name="직사각형 29"/>
            <p:cNvSpPr/>
            <p:nvPr/>
          </p:nvSpPr>
          <p:spPr>
            <a:xfrm>
              <a:off x="107576" y="5267736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2776" y="6137530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452" y="6137530"/>
              <a:ext cx="88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WINDDY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4643" y="5435139"/>
              <a:ext cx="765175" cy="534988"/>
              <a:chOff x="2709863" y="6027738"/>
              <a:chExt cx="765175" cy="534988"/>
            </a:xfrm>
            <a:solidFill>
              <a:schemeClr val="bg1"/>
            </a:solidFill>
          </p:grpSpPr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2709863" y="6130925"/>
                <a:ext cx="344488" cy="166688"/>
              </a:xfrm>
              <a:custGeom>
                <a:avLst/>
                <a:gdLst>
                  <a:gd name="T0" fmla="*/ 176 w 217"/>
                  <a:gd name="T1" fmla="*/ 0 h 105"/>
                  <a:gd name="T2" fmla="*/ 192 w 217"/>
                  <a:gd name="T3" fmla="*/ 5 h 105"/>
                  <a:gd name="T4" fmla="*/ 205 w 217"/>
                  <a:gd name="T5" fmla="*/ 15 h 105"/>
                  <a:gd name="T6" fmla="*/ 212 w 217"/>
                  <a:gd name="T7" fmla="*/ 26 h 105"/>
                  <a:gd name="T8" fmla="*/ 216 w 217"/>
                  <a:gd name="T9" fmla="*/ 35 h 105"/>
                  <a:gd name="T10" fmla="*/ 217 w 217"/>
                  <a:gd name="T11" fmla="*/ 39 h 105"/>
                  <a:gd name="T12" fmla="*/ 217 w 217"/>
                  <a:gd name="T13" fmla="*/ 39 h 105"/>
                  <a:gd name="T14" fmla="*/ 216 w 217"/>
                  <a:gd name="T15" fmla="*/ 60 h 105"/>
                  <a:gd name="T16" fmla="*/ 212 w 217"/>
                  <a:gd name="T17" fmla="*/ 78 h 105"/>
                  <a:gd name="T18" fmla="*/ 201 w 217"/>
                  <a:gd name="T19" fmla="*/ 90 h 105"/>
                  <a:gd name="T20" fmla="*/ 187 w 217"/>
                  <a:gd name="T21" fmla="*/ 100 h 105"/>
                  <a:gd name="T22" fmla="*/ 172 w 217"/>
                  <a:gd name="T23" fmla="*/ 104 h 105"/>
                  <a:gd name="T24" fmla="*/ 160 w 217"/>
                  <a:gd name="T25" fmla="*/ 105 h 105"/>
                  <a:gd name="T26" fmla="*/ 155 w 217"/>
                  <a:gd name="T27" fmla="*/ 105 h 105"/>
                  <a:gd name="T28" fmla="*/ 153 w 217"/>
                  <a:gd name="T29" fmla="*/ 105 h 105"/>
                  <a:gd name="T30" fmla="*/ 151 w 217"/>
                  <a:gd name="T31" fmla="*/ 105 h 105"/>
                  <a:gd name="T32" fmla="*/ 0 w 217"/>
                  <a:gd name="T33" fmla="*/ 105 h 105"/>
                  <a:gd name="T34" fmla="*/ 0 w 217"/>
                  <a:gd name="T35" fmla="*/ 95 h 105"/>
                  <a:gd name="T36" fmla="*/ 153 w 217"/>
                  <a:gd name="T37" fmla="*/ 95 h 105"/>
                  <a:gd name="T38" fmla="*/ 153 w 217"/>
                  <a:gd name="T39" fmla="*/ 95 h 105"/>
                  <a:gd name="T40" fmla="*/ 157 w 217"/>
                  <a:gd name="T41" fmla="*/ 95 h 105"/>
                  <a:gd name="T42" fmla="*/ 168 w 217"/>
                  <a:gd name="T43" fmla="*/ 94 h 105"/>
                  <a:gd name="T44" fmla="*/ 181 w 217"/>
                  <a:gd name="T45" fmla="*/ 91 h 105"/>
                  <a:gd name="T46" fmla="*/ 195 w 217"/>
                  <a:gd name="T47" fmla="*/ 83 h 105"/>
                  <a:gd name="T48" fmla="*/ 202 w 217"/>
                  <a:gd name="T49" fmla="*/ 72 h 105"/>
                  <a:gd name="T50" fmla="*/ 206 w 217"/>
                  <a:gd name="T51" fmla="*/ 59 h 105"/>
                  <a:gd name="T52" fmla="*/ 207 w 217"/>
                  <a:gd name="T53" fmla="*/ 41 h 105"/>
                  <a:gd name="T54" fmla="*/ 206 w 217"/>
                  <a:gd name="T55" fmla="*/ 37 h 105"/>
                  <a:gd name="T56" fmla="*/ 203 w 217"/>
                  <a:gd name="T57" fmla="*/ 30 h 105"/>
                  <a:gd name="T58" fmla="*/ 198 w 217"/>
                  <a:gd name="T59" fmla="*/ 20 h 105"/>
                  <a:gd name="T60" fmla="*/ 188 w 217"/>
                  <a:gd name="T61" fmla="*/ 13 h 105"/>
                  <a:gd name="T62" fmla="*/ 177 w 217"/>
                  <a:gd name="T63" fmla="*/ 11 h 105"/>
                  <a:gd name="T64" fmla="*/ 165 w 217"/>
                  <a:gd name="T65" fmla="*/ 11 h 105"/>
                  <a:gd name="T66" fmla="*/ 150 w 217"/>
                  <a:gd name="T67" fmla="*/ 13 h 105"/>
                  <a:gd name="T68" fmla="*/ 138 w 217"/>
                  <a:gd name="T69" fmla="*/ 20 h 105"/>
                  <a:gd name="T70" fmla="*/ 138 w 217"/>
                  <a:gd name="T71" fmla="*/ 20 h 105"/>
                  <a:gd name="T72" fmla="*/ 135 w 217"/>
                  <a:gd name="T73" fmla="*/ 20 h 105"/>
                  <a:gd name="T74" fmla="*/ 135 w 217"/>
                  <a:gd name="T75" fmla="*/ 20 h 105"/>
                  <a:gd name="T76" fmla="*/ 135 w 217"/>
                  <a:gd name="T77" fmla="*/ 20 h 105"/>
                  <a:gd name="T78" fmla="*/ 135 w 217"/>
                  <a:gd name="T79" fmla="*/ 20 h 105"/>
                  <a:gd name="T80" fmla="*/ 132 w 217"/>
                  <a:gd name="T81" fmla="*/ 22 h 105"/>
                  <a:gd name="T82" fmla="*/ 129 w 217"/>
                  <a:gd name="T83" fmla="*/ 20 h 105"/>
                  <a:gd name="T84" fmla="*/ 128 w 217"/>
                  <a:gd name="T85" fmla="*/ 18 h 105"/>
                  <a:gd name="T86" fmla="*/ 128 w 217"/>
                  <a:gd name="T87" fmla="*/ 15 h 105"/>
                  <a:gd name="T88" fmla="*/ 129 w 217"/>
                  <a:gd name="T89" fmla="*/ 13 h 105"/>
                  <a:gd name="T90" fmla="*/ 131 w 217"/>
                  <a:gd name="T91" fmla="*/ 12 h 105"/>
                  <a:gd name="T92" fmla="*/ 132 w 217"/>
                  <a:gd name="T93" fmla="*/ 11 h 105"/>
                  <a:gd name="T94" fmla="*/ 155 w 217"/>
                  <a:gd name="T95" fmla="*/ 2 h 105"/>
                  <a:gd name="T96" fmla="*/ 176 w 217"/>
                  <a:gd name="T9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7" h="105">
                    <a:moveTo>
                      <a:pt x="176" y="0"/>
                    </a:moveTo>
                    <a:lnTo>
                      <a:pt x="192" y="5"/>
                    </a:lnTo>
                    <a:lnTo>
                      <a:pt x="205" y="15"/>
                    </a:lnTo>
                    <a:lnTo>
                      <a:pt x="212" y="26"/>
                    </a:lnTo>
                    <a:lnTo>
                      <a:pt x="216" y="35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6" y="60"/>
                    </a:lnTo>
                    <a:lnTo>
                      <a:pt x="212" y="78"/>
                    </a:lnTo>
                    <a:lnTo>
                      <a:pt x="201" y="90"/>
                    </a:lnTo>
                    <a:lnTo>
                      <a:pt x="187" y="100"/>
                    </a:lnTo>
                    <a:lnTo>
                      <a:pt x="172" y="104"/>
                    </a:lnTo>
                    <a:lnTo>
                      <a:pt x="160" y="105"/>
                    </a:lnTo>
                    <a:lnTo>
                      <a:pt x="155" y="105"/>
                    </a:lnTo>
                    <a:lnTo>
                      <a:pt x="153" y="105"/>
                    </a:lnTo>
                    <a:lnTo>
                      <a:pt x="151" y="105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153" y="95"/>
                    </a:lnTo>
                    <a:lnTo>
                      <a:pt x="153" y="95"/>
                    </a:lnTo>
                    <a:lnTo>
                      <a:pt x="157" y="95"/>
                    </a:lnTo>
                    <a:lnTo>
                      <a:pt x="168" y="94"/>
                    </a:lnTo>
                    <a:lnTo>
                      <a:pt x="181" y="91"/>
                    </a:lnTo>
                    <a:lnTo>
                      <a:pt x="195" y="83"/>
                    </a:lnTo>
                    <a:lnTo>
                      <a:pt x="202" y="72"/>
                    </a:lnTo>
                    <a:lnTo>
                      <a:pt x="206" y="59"/>
                    </a:lnTo>
                    <a:lnTo>
                      <a:pt x="207" y="41"/>
                    </a:lnTo>
                    <a:lnTo>
                      <a:pt x="206" y="37"/>
                    </a:lnTo>
                    <a:lnTo>
                      <a:pt x="203" y="30"/>
                    </a:lnTo>
                    <a:lnTo>
                      <a:pt x="198" y="20"/>
                    </a:lnTo>
                    <a:lnTo>
                      <a:pt x="188" y="13"/>
                    </a:lnTo>
                    <a:lnTo>
                      <a:pt x="177" y="11"/>
                    </a:lnTo>
                    <a:lnTo>
                      <a:pt x="165" y="11"/>
                    </a:lnTo>
                    <a:lnTo>
                      <a:pt x="150" y="13"/>
                    </a:lnTo>
                    <a:lnTo>
                      <a:pt x="138" y="20"/>
                    </a:lnTo>
                    <a:lnTo>
                      <a:pt x="138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2" y="22"/>
                    </a:lnTo>
                    <a:lnTo>
                      <a:pt x="129" y="20"/>
                    </a:lnTo>
                    <a:lnTo>
                      <a:pt x="128" y="18"/>
                    </a:lnTo>
                    <a:lnTo>
                      <a:pt x="128" y="15"/>
                    </a:lnTo>
                    <a:lnTo>
                      <a:pt x="129" y="13"/>
                    </a:lnTo>
                    <a:lnTo>
                      <a:pt x="131" y="12"/>
                    </a:lnTo>
                    <a:lnTo>
                      <a:pt x="132" y="11"/>
                    </a:lnTo>
                    <a:lnTo>
                      <a:pt x="155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071813" y="6027738"/>
                <a:ext cx="90488" cy="127000"/>
              </a:xfrm>
              <a:custGeom>
                <a:avLst/>
                <a:gdLst>
                  <a:gd name="T0" fmla="*/ 48 w 57"/>
                  <a:gd name="T1" fmla="*/ 3 h 80"/>
                  <a:gd name="T2" fmla="*/ 55 w 57"/>
                  <a:gd name="T3" fmla="*/ 22 h 80"/>
                  <a:gd name="T4" fmla="*/ 57 w 57"/>
                  <a:gd name="T5" fmla="*/ 50 h 80"/>
                  <a:gd name="T6" fmla="*/ 48 w 57"/>
                  <a:gd name="T7" fmla="*/ 73 h 80"/>
                  <a:gd name="T8" fmla="*/ 26 w 57"/>
                  <a:gd name="T9" fmla="*/ 80 h 80"/>
                  <a:gd name="T10" fmla="*/ 15 w 57"/>
                  <a:gd name="T11" fmla="*/ 78 h 80"/>
                  <a:gd name="T12" fmla="*/ 16 w 57"/>
                  <a:gd name="T13" fmla="*/ 73 h 80"/>
                  <a:gd name="T14" fmla="*/ 29 w 57"/>
                  <a:gd name="T15" fmla="*/ 70 h 80"/>
                  <a:gd name="T16" fmla="*/ 38 w 57"/>
                  <a:gd name="T17" fmla="*/ 67 h 80"/>
                  <a:gd name="T18" fmla="*/ 48 w 57"/>
                  <a:gd name="T19" fmla="*/ 61 h 80"/>
                  <a:gd name="T20" fmla="*/ 47 w 57"/>
                  <a:gd name="T21" fmla="*/ 61 h 80"/>
                  <a:gd name="T22" fmla="*/ 37 w 57"/>
                  <a:gd name="T23" fmla="*/ 66 h 80"/>
                  <a:gd name="T24" fmla="*/ 29 w 57"/>
                  <a:gd name="T25" fmla="*/ 67 h 80"/>
                  <a:gd name="T26" fmla="*/ 27 w 57"/>
                  <a:gd name="T27" fmla="*/ 65 h 80"/>
                  <a:gd name="T28" fmla="*/ 38 w 57"/>
                  <a:gd name="T29" fmla="*/ 50 h 80"/>
                  <a:gd name="T30" fmla="*/ 44 w 57"/>
                  <a:gd name="T31" fmla="*/ 32 h 80"/>
                  <a:gd name="T32" fmla="*/ 48 w 57"/>
                  <a:gd name="T33" fmla="*/ 14 h 80"/>
                  <a:gd name="T34" fmla="*/ 44 w 57"/>
                  <a:gd name="T35" fmla="*/ 32 h 80"/>
                  <a:gd name="T36" fmla="*/ 37 w 57"/>
                  <a:gd name="T37" fmla="*/ 50 h 80"/>
                  <a:gd name="T38" fmla="*/ 27 w 57"/>
                  <a:gd name="T39" fmla="*/ 51 h 80"/>
                  <a:gd name="T40" fmla="*/ 27 w 57"/>
                  <a:gd name="T41" fmla="*/ 36 h 80"/>
                  <a:gd name="T42" fmla="*/ 33 w 57"/>
                  <a:gd name="T43" fmla="*/ 25 h 80"/>
                  <a:gd name="T44" fmla="*/ 26 w 57"/>
                  <a:gd name="T45" fmla="*/ 36 h 80"/>
                  <a:gd name="T46" fmla="*/ 26 w 57"/>
                  <a:gd name="T47" fmla="*/ 47 h 80"/>
                  <a:gd name="T48" fmla="*/ 27 w 57"/>
                  <a:gd name="T49" fmla="*/ 55 h 80"/>
                  <a:gd name="T50" fmla="*/ 26 w 57"/>
                  <a:gd name="T51" fmla="*/ 63 h 80"/>
                  <a:gd name="T52" fmla="*/ 10 w 57"/>
                  <a:gd name="T53" fmla="*/ 73 h 80"/>
                  <a:gd name="T54" fmla="*/ 8 w 57"/>
                  <a:gd name="T55" fmla="*/ 73 h 80"/>
                  <a:gd name="T56" fmla="*/ 1 w 57"/>
                  <a:gd name="T57" fmla="*/ 62 h 80"/>
                  <a:gd name="T58" fmla="*/ 1 w 57"/>
                  <a:gd name="T59" fmla="*/ 48 h 80"/>
                  <a:gd name="T60" fmla="*/ 5 w 57"/>
                  <a:gd name="T61" fmla="*/ 36 h 80"/>
                  <a:gd name="T62" fmla="*/ 30 w 57"/>
                  <a:gd name="T63" fmla="*/ 21 h 80"/>
                  <a:gd name="T64" fmla="*/ 33 w 57"/>
                  <a:gd name="T65" fmla="*/ 20 h 80"/>
                  <a:gd name="T66" fmla="*/ 38 w 57"/>
                  <a:gd name="T67" fmla="*/ 17 h 80"/>
                  <a:gd name="T68" fmla="*/ 44 w 57"/>
                  <a:gd name="T69" fmla="*/ 10 h 80"/>
                  <a:gd name="T70" fmla="*/ 47 w 57"/>
                  <a:gd name="T7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80">
                    <a:moveTo>
                      <a:pt x="47" y="0"/>
                    </a:moveTo>
                    <a:lnTo>
                      <a:pt x="48" y="3"/>
                    </a:lnTo>
                    <a:lnTo>
                      <a:pt x="51" y="11"/>
                    </a:lnTo>
                    <a:lnTo>
                      <a:pt x="55" y="22"/>
                    </a:lnTo>
                    <a:lnTo>
                      <a:pt x="56" y="36"/>
                    </a:lnTo>
                    <a:lnTo>
                      <a:pt x="57" y="50"/>
                    </a:lnTo>
                    <a:lnTo>
                      <a:pt x="55" y="63"/>
                    </a:lnTo>
                    <a:lnTo>
                      <a:pt x="48" y="73"/>
                    </a:lnTo>
                    <a:lnTo>
                      <a:pt x="37" y="78"/>
                    </a:lnTo>
                    <a:lnTo>
                      <a:pt x="26" y="80"/>
                    </a:lnTo>
                    <a:lnTo>
                      <a:pt x="21" y="80"/>
                    </a:lnTo>
                    <a:lnTo>
                      <a:pt x="15" y="78"/>
                    </a:lnTo>
                    <a:lnTo>
                      <a:pt x="11" y="76"/>
                    </a:lnTo>
                    <a:lnTo>
                      <a:pt x="16" y="73"/>
                    </a:lnTo>
                    <a:lnTo>
                      <a:pt x="21" y="70"/>
                    </a:lnTo>
                    <a:lnTo>
                      <a:pt x="29" y="70"/>
                    </a:lnTo>
                    <a:lnTo>
                      <a:pt x="33" y="69"/>
                    </a:lnTo>
                    <a:lnTo>
                      <a:pt x="38" y="67"/>
                    </a:lnTo>
                    <a:lnTo>
                      <a:pt x="42" y="65"/>
                    </a:lnTo>
                    <a:lnTo>
                      <a:pt x="48" y="61"/>
                    </a:lnTo>
                    <a:lnTo>
                      <a:pt x="51" y="55"/>
                    </a:lnTo>
                    <a:lnTo>
                      <a:pt x="47" y="61"/>
                    </a:lnTo>
                    <a:lnTo>
                      <a:pt x="42" y="63"/>
                    </a:lnTo>
                    <a:lnTo>
                      <a:pt x="37" y="66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5" y="67"/>
                    </a:lnTo>
                    <a:lnTo>
                      <a:pt x="27" y="65"/>
                    </a:lnTo>
                    <a:lnTo>
                      <a:pt x="33" y="58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4" y="32"/>
                    </a:lnTo>
                    <a:lnTo>
                      <a:pt x="47" y="24"/>
                    </a:lnTo>
                    <a:lnTo>
                      <a:pt x="48" y="14"/>
                    </a:lnTo>
                    <a:lnTo>
                      <a:pt x="47" y="24"/>
                    </a:lnTo>
                    <a:lnTo>
                      <a:pt x="44" y="32"/>
                    </a:lnTo>
                    <a:lnTo>
                      <a:pt x="41" y="41"/>
                    </a:lnTo>
                    <a:lnTo>
                      <a:pt x="37" y="50"/>
                    </a:lnTo>
                    <a:lnTo>
                      <a:pt x="30" y="58"/>
                    </a:lnTo>
                    <a:lnTo>
                      <a:pt x="27" y="51"/>
                    </a:lnTo>
                    <a:lnTo>
                      <a:pt x="26" y="41"/>
                    </a:lnTo>
                    <a:lnTo>
                      <a:pt x="27" y="36"/>
                    </a:lnTo>
                    <a:lnTo>
                      <a:pt x="29" y="31"/>
                    </a:lnTo>
                    <a:lnTo>
                      <a:pt x="33" y="25"/>
                    </a:lnTo>
                    <a:lnTo>
                      <a:pt x="29" y="31"/>
                    </a:lnTo>
                    <a:lnTo>
                      <a:pt x="26" y="36"/>
                    </a:lnTo>
                    <a:lnTo>
                      <a:pt x="26" y="41"/>
                    </a:lnTo>
                    <a:lnTo>
                      <a:pt x="26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9" y="61"/>
                    </a:lnTo>
                    <a:lnTo>
                      <a:pt x="26" y="63"/>
                    </a:lnTo>
                    <a:lnTo>
                      <a:pt x="18" y="69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3"/>
                    </a:lnTo>
                    <a:lnTo>
                      <a:pt x="4" y="69"/>
                    </a:lnTo>
                    <a:lnTo>
                      <a:pt x="1" y="62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5" y="36"/>
                    </a:lnTo>
                    <a:lnTo>
                      <a:pt x="16" y="28"/>
                    </a:lnTo>
                    <a:lnTo>
                      <a:pt x="30" y="21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0"/>
                    </a:lnTo>
                    <a:lnTo>
                      <a:pt x="47" y="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3089275" y="6148388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3054350" y="6145213"/>
                <a:ext cx="34925" cy="52388"/>
              </a:xfrm>
              <a:custGeom>
                <a:avLst/>
                <a:gdLst>
                  <a:gd name="T0" fmla="*/ 19 w 22"/>
                  <a:gd name="T1" fmla="*/ 0 h 33"/>
                  <a:gd name="T2" fmla="*/ 22 w 22"/>
                  <a:gd name="T3" fmla="*/ 3 h 33"/>
                  <a:gd name="T4" fmla="*/ 22 w 22"/>
                  <a:gd name="T5" fmla="*/ 3 h 33"/>
                  <a:gd name="T6" fmla="*/ 22 w 22"/>
                  <a:gd name="T7" fmla="*/ 3 h 33"/>
                  <a:gd name="T8" fmla="*/ 18 w 22"/>
                  <a:gd name="T9" fmla="*/ 4 h 33"/>
                  <a:gd name="T10" fmla="*/ 14 w 22"/>
                  <a:gd name="T11" fmla="*/ 7 h 33"/>
                  <a:gd name="T12" fmla="*/ 10 w 22"/>
                  <a:gd name="T13" fmla="*/ 10 h 33"/>
                  <a:gd name="T14" fmla="*/ 7 w 22"/>
                  <a:gd name="T15" fmla="*/ 13 h 33"/>
                  <a:gd name="T16" fmla="*/ 6 w 22"/>
                  <a:gd name="T17" fmla="*/ 17 h 33"/>
                  <a:gd name="T18" fmla="*/ 6 w 22"/>
                  <a:gd name="T19" fmla="*/ 21 h 33"/>
                  <a:gd name="T20" fmla="*/ 6 w 22"/>
                  <a:gd name="T21" fmla="*/ 25 h 33"/>
                  <a:gd name="T22" fmla="*/ 7 w 22"/>
                  <a:gd name="T23" fmla="*/ 29 h 33"/>
                  <a:gd name="T24" fmla="*/ 7 w 22"/>
                  <a:gd name="T25" fmla="*/ 29 h 33"/>
                  <a:gd name="T26" fmla="*/ 7 w 22"/>
                  <a:gd name="T27" fmla="*/ 30 h 33"/>
                  <a:gd name="T28" fmla="*/ 6 w 22"/>
                  <a:gd name="T29" fmla="*/ 32 h 33"/>
                  <a:gd name="T30" fmla="*/ 4 w 22"/>
                  <a:gd name="T31" fmla="*/ 33 h 33"/>
                  <a:gd name="T32" fmla="*/ 3 w 22"/>
                  <a:gd name="T33" fmla="*/ 32 h 33"/>
                  <a:gd name="T34" fmla="*/ 1 w 22"/>
                  <a:gd name="T35" fmla="*/ 30 h 33"/>
                  <a:gd name="T36" fmla="*/ 1 w 22"/>
                  <a:gd name="T37" fmla="*/ 30 h 33"/>
                  <a:gd name="T38" fmla="*/ 0 w 22"/>
                  <a:gd name="T39" fmla="*/ 26 h 33"/>
                  <a:gd name="T40" fmla="*/ 0 w 22"/>
                  <a:gd name="T41" fmla="*/ 21 h 33"/>
                  <a:gd name="T42" fmla="*/ 1 w 22"/>
                  <a:gd name="T43" fmla="*/ 15 h 33"/>
                  <a:gd name="T44" fmla="*/ 4 w 22"/>
                  <a:gd name="T45" fmla="*/ 11 h 33"/>
                  <a:gd name="T46" fmla="*/ 7 w 22"/>
                  <a:gd name="T47" fmla="*/ 7 h 33"/>
                  <a:gd name="T48" fmla="*/ 11 w 22"/>
                  <a:gd name="T49" fmla="*/ 4 h 33"/>
                  <a:gd name="T50" fmla="*/ 15 w 22"/>
                  <a:gd name="T51" fmla="*/ 2 h 33"/>
                  <a:gd name="T52" fmla="*/ 19 w 22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33">
                    <a:moveTo>
                      <a:pt x="19" y="0"/>
                    </a:moveTo>
                    <a:lnTo>
                      <a:pt x="22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4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3"/>
                    </a:lnTo>
                    <a:lnTo>
                      <a:pt x="6" y="17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3241675" y="6372225"/>
                <a:ext cx="130175" cy="88900"/>
              </a:xfrm>
              <a:custGeom>
                <a:avLst/>
                <a:gdLst>
                  <a:gd name="T0" fmla="*/ 30 w 82"/>
                  <a:gd name="T1" fmla="*/ 0 h 56"/>
                  <a:gd name="T2" fmla="*/ 39 w 82"/>
                  <a:gd name="T3" fmla="*/ 2 h 56"/>
                  <a:gd name="T4" fmla="*/ 49 w 82"/>
                  <a:gd name="T5" fmla="*/ 11 h 56"/>
                  <a:gd name="T6" fmla="*/ 59 w 82"/>
                  <a:gd name="T7" fmla="*/ 23 h 56"/>
                  <a:gd name="T8" fmla="*/ 65 w 82"/>
                  <a:gd name="T9" fmla="*/ 31 h 56"/>
                  <a:gd name="T10" fmla="*/ 82 w 82"/>
                  <a:gd name="T11" fmla="*/ 35 h 56"/>
                  <a:gd name="T12" fmla="*/ 72 w 82"/>
                  <a:gd name="T13" fmla="*/ 42 h 56"/>
                  <a:gd name="T14" fmla="*/ 50 w 82"/>
                  <a:gd name="T15" fmla="*/ 52 h 56"/>
                  <a:gd name="T16" fmla="*/ 23 w 82"/>
                  <a:gd name="T17" fmla="*/ 56 h 56"/>
                  <a:gd name="T18" fmla="*/ 5 w 82"/>
                  <a:gd name="T19" fmla="*/ 42 h 56"/>
                  <a:gd name="T20" fmla="*/ 0 w 82"/>
                  <a:gd name="T21" fmla="*/ 23 h 56"/>
                  <a:gd name="T22" fmla="*/ 5 w 82"/>
                  <a:gd name="T23" fmla="*/ 20 h 56"/>
                  <a:gd name="T24" fmla="*/ 11 w 82"/>
                  <a:gd name="T25" fmla="*/ 32 h 56"/>
                  <a:gd name="T26" fmla="*/ 15 w 82"/>
                  <a:gd name="T27" fmla="*/ 41 h 56"/>
                  <a:gd name="T28" fmla="*/ 24 w 82"/>
                  <a:gd name="T29" fmla="*/ 47 h 56"/>
                  <a:gd name="T30" fmla="*/ 24 w 82"/>
                  <a:gd name="T31" fmla="*/ 47 h 56"/>
                  <a:gd name="T32" fmla="*/ 16 w 82"/>
                  <a:gd name="T33" fmla="*/ 39 h 56"/>
                  <a:gd name="T34" fmla="*/ 13 w 82"/>
                  <a:gd name="T35" fmla="*/ 31 h 56"/>
                  <a:gd name="T36" fmla="*/ 15 w 82"/>
                  <a:gd name="T37" fmla="*/ 30 h 56"/>
                  <a:gd name="T38" fmla="*/ 33 w 82"/>
                  <a:gd name="T39" fmla="*/ 37 h 56"/>
                  <a:gd name="T40" fmla="*/ 50 w 82"/>
                  <a:gd name="T41" fmla="*/ 39 h 56"/>
                  <a:gd name="T42" fmla="*/ 69 w 82"/>
                  <a:gd name="T43" fmla="*/ 39 h 56"/>
                  <a:gd name="T44" fmla="*/ 50 w 82"/>
                  <a:gd name="T45" fmla="*/ 39 h 56"/>
                  <a:gd name="T46" fmla="*/ 33 w 82"/>
                  <a:gd name="T47" fmla="*/ 35 h 56"/>
                  <a:gd name="T48" fmla="*/ 30 w 82"/>
                  <a:gd name="T49" fmla="*/ 27 h 56"/>
                  <a:gd name="T50" fmla="*/ 38 w 82"/>
                  <a:gd name="T51" fmla="*/ 24 h 56"/>
                  <a:gd name="T52" fmla="*/ 50 w 82"/>
                  <a:gd name="T53" fmla="*/ 24 h 56"/>
                  <a:gd name="T54" fmla="*/ 50 w 82"/>
                  <a:gd name="T55" fmla="*/ 24 h 56"/>
                  <a:gd name="T56" fmla="*/ 38 w 82"/>
                  <a:gd name="T57" fmla="*/ 23 h 56"/>
                  <a:gd name="T58" fmla="*/ 28 w 82"/>
                  <a:gd name="T59" fmla="*/ 26 h 56"/>
                  <a:gd name="T60" fmla="*/ 20 w 82"/>
                  <a:gd name="T61" fmla="*/ 30 h 56"/>
                  <a:gd name="T62" fmla="*/ 9 w 82"/>
                  <a:gd name="T63" fmla="*/ 21 h 56"/>
                  <a:gd name="T64" fmla="*/ 4 w 82"/>
                  <a:gd name="T65" fmla="*/ 15 h 56"/>
                  <a:gd name="T66" fmla="*/ 7 w 82"/>
                  <a:gd name="T67" fmla="*/ 8 h 56"/>
                  <a:gd name="T68" fmla="*/ 15 w 82"/>
                  <a:gd name="T69" fmla="*/ 2 h 56"/>
                  <a:gd name="T70" fmla="*/ 24 w 82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56">
                    <a:moveTo>
                      <a:pt x="24" y="0"/>
                    </a:moveTo>
                    <a:lnTo>
                      <a:pt x="30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5" y="6"/>
                    </a:lnTo>
                    <a:lnTo>
                      <a:pt x="49" y="11"/>
                    </a:lnTo>
                    <a:lnTo>
                      <a:pt x="54" y="16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5" y="31"/>
                    </a:lnTo>
                    <a:lnTo>
                      <a:pt x="72" y="35"/>
                    </a:lnTo>
                    <a:lnTo>
                      <a:pt x="82" y="35"/>
                    </a:lnTo>
                    <a:lnTo>
                      <a:pt x="79" y="37"/>
                    </a:lnTo>
                    <a:lnTo>
                      <a:pt x="72" y="42"/>
                    </a:lnTo>
                    <a:lnTo>
                      <a:pt x="63" y="46"/>
                    </a:lnTo>
                    <a:lnTo>
                      <a:pt x="50" y="52"/>
                    </a:lnTo>
                    <a:lnTo>
                      <a:pt x="37" y="56"/>
                    </a:lnTo>
                    <a:lnTo>
                      <a:pt x="23" y="56"/>
                    </a:lnTo>
                    <a:lnTo>
                      <a:pt x="12" y="50"/>
                    </a:lnTo>
                    <a:lnTo>
                      <a:pt x="5" y="42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5" y="20"/>
                    </a:lnTo>
                    <a:lnTo>
                      <a:pt x="9" y="24"/>
                    </a:lnTo>
                    <a:lnTo>
                      <a:pt x="11" y="32"/>
                    </a:lnTo>
                    <a:lnTo>
                      <a:pt x="13" y="37"/>
                    </a:lnTo>
                    <a:lnTo>
                      <a:pt x="15" y="41"/>
                    </a:lnTo>
                    <a:lnTo>
                      <a:pt x="19" y="45"/>
                    </a:lnTo>
                    <a:lnTo>
                      <a:pt x="24" y="47"/>
                    </a:lnTo>
                    <a:lnTo>
                      <a:pt x="30" y="50"/>
                    </a:lnTo>
                    <a:lnTo>
                      <a:pt x="24" y="47"/>
                    </a:lnTo>
                    <a:lnTo>
                      <a:pt x="20" y="43"/>
                    </a:lnTo>
                    <a:lnTo>
                      <a:pt x="16" y="39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2" y="27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3" y="37"/>
                    </a:lnTo>
                    <a:lnTo>
                      <a:pt x="41" y="38"/>
                    </a:lnTo>
                    <a:lnTo>
                      <a:pt x="50" y="39"/>
                    </a:lnTo>
                    <a:lnTo>
                      <a:pt x="60" y="39"/>
                    </a:lnTo>
                    <a:lnTo>
                      <a:pt x="69" y="39"/>
                    </a:lnTo>
                    <a:lnTo>
                      <a:pt x="60" y="39"/>
                    </a:lnTo>
                    <a:lnTo>
                      <a:pt x="50" y="39"/>
                    </a:lnTo>
                    <a:lnTo>
                      <a:pt x="42" y="38"/>
                    </a:lnTo>
                    <a:lnTo>
                      <a:pt x="33" y="35"/>
                    </a:lnTo>
                    <a:lnTo>
                      <a:pt x="23" y="31"/>
                    </a:lnTo>
                    <a:lnTo>
                      <a:pt x="30" y="27"/>
                    </a:lnTo>
                    <a:lnTo>
                      <a:pt x="34" y="26"/>
                    </a:lnTo>
                    <a:lnTo>
                      <a:pt x="38" y="24"/>
                    </a:lnTo>
                    <a:lnTo>
                      <a:pt x="43" y="23"/>
                    </a:lnTo>
                    <a:lnTo>
                      <a:pt x="50" y="24"/>
                    </a:lnTo>
                    <a:lnTo>
                      <a:pt x="56" y="26"/>
                    </a:lnTo>
                    <a:lnTo>
                      <a:pt x="50" y="24"/>
                    </a:lnTo>
                    <a:lnTo>
                      <a:pt x="43" y="23"/>
                    </a:lnTo>
                    <a:lnTo>
                      <a:pt x="38" y="23"/>
                    </a:lnTo>
                    <a:lnTo>
                      <a:pt x="33" y="24"/>
                    </a:lnTo>
                    <a:lnTo>
                      <a:pt x="28" y="26"/>
                    </a:lnTo>
                    <a:lnTo>
                      <a:pt x="24" y="27"/>
                    </a:lnTo>
                    <a:lnTo>
                      <a:pt x="20" y="30"/>
                    </a:lnTo>
                    <a:lnTo>
                      <a:pt x="16" y="27"/>
                    </a:lnTo>
                    <a:lnTo>
                      <a:pt x="9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69"/>
              <p:cNvSpPr>
                <a:spLocks noChangeArrowheads="1"/>
              </p:cNvSpPr>
              <p:nvPr/>
            </p:nvSpPr>
            <p:spPr bwMode="auto">
              <a:xfrm>
                <a:off x="3243263" y="639762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3190875" y="6369050"/>
                <a:ext cx="53975" cy="28575"/>
              </a:xfrm>
              <a:custGeom>
                <a:avLst/>
                <a:gdLst>
                  <a:gd name="T0" fmla="*/ 15 w 34"/>
                  <a:gd name="T1" fmla="*/ 0 h 18"/>
                  <a:gd name="T2" fmla="*/ 21 w 34"/>
                  <a:gd name="T3" fmla="*/ 2 h 18"/>
                  <a:gd name="T4" fmla="*/ 25 w 34"/>
                  <a:gd name="T5" fmla="*/ 4 h 18"/>
                  <a:gd name="T6" fmla="*/ 29 w 34"/>
                  <a:gd name="T7" fmla="*/ 7 h 18"/>
                  <a:gd name="T8" fmla="*/ 32 w 34"/>
                  <a:gd name="T9" fmla="*/ 11 h 18"/>
                  <a:gd name="T10" fmla="*/ 34 w 34"/>
                  <a:gd name="T11" fmla="*/ 14 h 18"/>
                  <a:gd name="T12" fmla="*/ 33 w 34"/>
                  <a:gd name="T13" fmla="*/ 18 h 18"/>
                  <a:gd name="T14" fmla="*/ 33 w 34"/>
                  <a:gd name="T15" fmla="*/ 18 h 18"/>
                  <a:gd name="T16" fmla="*/ 33 w 34"/>
                  <a:gd name="T17" fmla="*/ 17 h 18"/>
                  <a:gd name="T18" fmla="*/ 30 w 34"/>
                  <a:gd name="T19" fmla="*/ 14 h 18"/>
                  <a:gd name="T20" fmla="*/ 26 w 34"/>
                  <a:gd name="T21" fmla="*/ 10 h 18"/>
                  <a:gd name="T22" fmla="*/ 24 w 34"/>
                  <a:gd name="T23" fmla="*/ 7 h 18"/>
                  <a:gd name="T24" fmla="*/ 19 w 34"/>
                  <a:gd name="T25" fmla="*/ 6 h 18"/>
                  <a:gd name="T26" fmla="*/ 15 w 34"/>
                  <a:gd name="T27" fmla="*/ 4 h 18"/>
                  <a:gd name="T28" fmla="*/ 11 w 34"/>
                  <a:gd name="T29" fmla="*/ 4 h 18"/>
                  <a:gd name="T30" fmla="*/ 7 w 34"/>
                  <a:gd name="T31" fmla="*/ 6 h 18"/>
                  <a:gd name="T32" fmla="*/ 3 w 34"/>
                  <a:gd name="T33" fmla="*/ 8 h 18"/>
                  <a:gd name="T34" fmla="*/ 3 w 34"/>
                  <a:gd name="T35" fmla="*/ 8 h 18"/>
                  <a:gd name="T36" fmla="*/ 2 w 34"/>
                  <a:gd name="T37" fmla="*/ 8 h 18"/>
                  <a:gd name="T38" fmla="*/ 0 w 34"/>
                  <a:gd name="T39" fmla="*/ 8 h 18"/>
                  <a:gd name="T40" fmla="*/ 0 w 34"/>
                  <a:gd name="T41" fmla="*/ 7 h 18"/>
                  <a:gd name="T42" fmla="*/ 0 w 34"/>
                  <a:gd name="T43" fmla="*/ 4 h 18"/>
                  <a:gd name="T44" fmla="*/ 0 w 34"/>
                  <a:gd name="T45" fmla="*/ 4 h 18"/>
                  <a:gd name="T46" fmla="*/ 0 w 34"/>
                  <a:gd name="T47" fmla="*/ 4 h 18"/>
                  <a:gd name="T48" fmla="*/ 6 w 34"/>
                  <a:gd name="T49" fmla="*/ 2 h 18"/>
                  <a:gd name="T50" fmla="*/ 10 w 34"/>
                  <a:gd name="T51" fmla="*/ 0 h 18"/>
                  <a:gd name="T52" fmla="*/ 15 w 34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">
                    <a:moveTo>
                      <a:pt x="15" y="0"/>
                    </a:moveTo>
                    <a:lnTo>
                      <a:pt x="21" y="2"/>
                    </a:lnTo>
                    <a:lnTo>
                      <a:pt x="25" y="4"/>
                    </a:lnTo>
                    <a:lnTo>
                      <a:pt x="29" y="7"/>
                    </a:lnTo>
                    <a:lnTo>
                      <a:pt x="32" y="11"/>
                    </a:lnTo>
                    <a:lnTo>
                      <a:pt x="34" y="14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4" y="7"/>
                    </a:lnTo>
                    <a:lnTo>
                      <a:pt x="19" y="6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3344863" y="6134100"/>
                <a:ext cx="130175" cy="85725"/>
              </a:xfrm>
              <a:custGeom>
                <a:avLst/>
                <a:gdLst>
                  <a:gd name="T0" fmla="*/ 2 w 82"/>
                  <a:gd name="T1" fmla="*/ 24 h 54"/>
                  <a:gd name="T2" fmla="*/ 2 w 82"/>
                  <a:gd name="T3" fmla="*/ 24 h 54"/>
                  <a:gd name="T4" fmla="*/ 41 w 82"/>
                  <a:gd name="T5" fmla="*/ 3 h 54"/>
                  <a:gd name="T6" fmla="*/ 58 w 82"/>
                  <a:gd name="T7" fmla="*/ 13 h 54"/>
                  <a:gd name="T8" fmla="*/ 73 w 82"/>
                  <a:gd name="T9" fmla="*/ 16 h 54"/>
                  <a:gd name="T10" fmla="*/ 80 w 82"/>
                  <a:gd name="T11" fmla="*/ 16 h 54"/>
                  <a:gd name="T12" fmla="*/ 69 w 82"/>
                  <a:gd name="T13" fmla="*/ 31 h 54"/>
                  <a:gd name="T14" fmla="*/ 48 w 82"/>
                  <a:gd name="T15" fmla="*/ 48 h 54"/>
                  <a:gd name="T16" fmla="*/ 24 w 82"/>
                  <a:gd name="T17" fmla="*/ 54 h 54"/>
                  <a:gd name="T18" fmla="*/ 4 w 82"/>
                  <a:gd name="T19" fmla="*/ 42 h 54"/>
                  <a:gd name="T20" fmla="*/ 0 w 82"/>
                  <a:gd name="T21" fmla="*/ 32 h 54"/>
                  <a:gd name="T22" fmla="*/ 6 w 82"/>
                  <a:gd name="T23" fmla="*/ 29 h 54"/>
                  <a:gd name="T24" fmla="*/ 15 w 82"/>
                  <a:gd name="T25" fmla="*/ 37 h 54"/>
                  <a:gd name="T26" fmla="*/ 22 w 82"/>
                  <a:gd name="T27" fmla="*/ 44 h 54"/>
                  <a:gd name="T28" fmla="*/ 33 w 82"/>
                  <a:gd name="T29" fmla="*/ 47 h 54"/>
                  <a:gd name="T30" fmla="*/ 35 w 82"/>
                  <a:gd name="T31" fmla="*/ 47 h 54"/>
                  <a:gd name="T32" fmla="*/ 24 w 82"/>
                  <a:gd name="T33" fmla="*/ 43 h 54"/>
                  <a:gd name="T34" fmla="*/ 17 w 82"/>
                  <a:gd name="T35" fmla="*/ 36 h 54"/>
                  <a:gd name="T36" fmla="*/ 18 w 82"/>
                  <a:gd name="T37" fmla="*/ 33 h 54"/>
                  <a:gd name="T38" fmla="*/ 37 w 82"/>
                  <a:gd name="T39" fmla="*/ 33 h 54"/>
                  <a:gd name="T40" fmla="*/ 55 w 82"/>
                  <a:gd name="T41" fmla="*/ 29 h 54"/>
                  <a:gd name="T42" fmla="*/ 72 w 82"/>
                  <a:gd name="T43" fmla="*/ 21 h 54"/>
                  <a:gd name="T44" fmla="*/ 55 w 82"/>
                  <a:gd name="T45" fmla="*/ 28 h 54"/>
                  <a:gd name="T46" fmla="*/ 36 w 82"/>
                  <a:gd name="T47" fmla="*/ 32 h 54"/>
                  <a:gd name="T48" fmla="*/ 30 w 82"/>
                  <a:gd name="T49" fmla="*/ 26 h 54"/>
                  <a:gd name="T50" fmla="*/ 37 w 82"/>
                  <a:gd name="T51" fmla="*/ 20 h 54"/>
                  <a:gd name="T52" fmla="*/ 48 w 82"/>
                  <a:gd name="T53" fmla="*/ 16 h 54"/>
                  <a:gd name="T54" fmla="*/ 48 w 82"/>
                  <a:gd name="T55" fmla="*/ 14 h 54"/>
                  <a:gd name="T56" fmla="*/ 36 w 82"/>
                  <a:gd name="T57" fmla="*/ 18 h 54"/>
                  <a:gd name="T58" fmla="*/ 29 w 82"/>
                  <a:gd name="T59" fmla="*/ 25 h 54"/>
                  <a:gd name="T60" fmla="*/ 24 w 82"/>
                  <a:gd name="T61" fmla="*/ 32 h 54"/>
                  <a:gd name="T62" fmla="*/ 10 w 82"/>
                  <a:gd name="T63" fmla="*/ 29 h 54"/>
                  <a:gd name="T64" fmla="*/ 0 w 82"/>
                  <a:gd name="T65" fmla="*/ 24 h 54"/>
                  <a:gd name="T66" fmla="*/ 3 w 82"/>
                  <a:gd name="T67" fmla="*/ 14 h 54"/>
                  <a:gd name="T68" fmla="*/ 10 w 82"/>
                  <a:gd name="T69" fmla="*/ 6 h 54"/>
                  <a:gd name="T70" fmla="*/ 20 w 82"/>
                  <a:gd name="T71" fmla="*/ 2 h 54"/>
                  <a:gd name="T72" fmla="*/ 29 w 82"/>
                  <a:gd name="T7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54">
                    <a:moveTo>
                      <a:pt x="2" y="24"/>
                    </a:moveTo>
                    <a:lnTo>
                      <a:pt x="2" y="24"/>
                    </a:lnTo>
                    <a:lnTo>
                      <a:pt x="2" y="25"/>
                    </a:lnTo>
                    <a:lnTo>
                      <a:pt x="2" y="24"/>
                    </a:lnTo>
                    <a:close/>
                    <a:moveTo>
                      <a:pt x="29" y="0"/>
                    </a:moveTo>
                    <a:lnTo>
                      <a:pt x="41" y="3"/>
                    </a:lnTo>
                    <a:lnTo>
                      <a:pt x="56" y="11"/>
                    </a:lnTo>
                    <a:lnTo>
                      <a:pt x="58" y="13"/>
                    </a:lnTo>
                    <a:lnTo>
                      <a:pt x="65" y="14"/>
                    </a:lnTo>
                    <a:lnTo>
                      <a:pt x="73" y="16"/>
                    </a:lnTo>
                    <a:lnTo>
                      <a:pt x="82" y="13"/>
                    </a:lnTo>
                    <a:lnTo>
                      <a:pt x="80" y="16"/>
                    </a:lnTo>
                    <a:lnTo>
                      <a:pt x="76" y="22"/>
                    </a:lnTo>
                    <a:lnTo>
                      <a:pt x="69" y="31"/>
                    </a:lnTo>
                    <a:lnTo>
                      <a:pt x="59" y="40"/>
                    </a:lnTo>
                    <a:lnTo>
                      <a:pt x="48" y="48"/>
                    </a:lnTo>
                    <a:lnTo>
                      <a:pt x="36" y="54"/>
                    </a:lnTo>
                    <a:lnTo>
                      <a:pt x="24" y="54"/>
                    </a:lnTo>
                    <a:lnTo>
                      <a:pt x="14" y="50"/>
                    </a:lnTo>
                    <a:lnTo>
                      <a:pt x="4" y="42"/>
                    </a:lnTo>
                    <a:lnTo>
                      <a:pt x="3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5" y="37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3" y="47"/>
                    </a:lnTo>
                    <a:lnTo>
                      <a:pt x="40" y="47"/>
                    </a:lnTo>
                    <a:lnTo>
                      <a:pt x="35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0" y="40"/>
                    </a:lnTo>
                    <a:lnTo>
                      <a:pt x="17" y="36"/>
                    </a:lnTo>
                    <a:lnTo>
                      <a:pt x="14" y="33"/>
                    </a:lnTo>
                    <a:lnTo>
                      <a:pt x="18" y="33"/>
                    </a:lnTo>
                    <a:lnTo>
                      <a:pt x="28" y="35"/>
                    </a:lnTo>
                    <a:lnTo>
                      <a:pt x="37" y="33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63" y="25"/>
                    </a:lnTo>
                    <a:lnTo>
                      <a:pt x="72" y="21"/>
                    </a:lnTo>
                    <a:lnTo>
                      <a:pt x="63" y="25"/>
                    </a:lnTo>
                    <a:lnTo>
                      <a:pt x="55" y="28"/>
                    </a:lnTo>
                    <a:lnTo>
                      <a:pt x="46" y="31"/>
                    </a:lnTo>
                    <a:lnTo>
                      <a:pt x="36" y="32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3" y="22"/>
                    </a:lnTo>
                    <a:lnTo>
                      <a:pt x="37" y="20"/>
                    </a:lnTo>
                    <a:lnTo>
                      <a:pt x="41" y="17"/>
                    </a:lnTo>
                    <a:lnTo>
                      <a:pt x="48" y="16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1" y="16"/>
                    </a:lnTo>
                    <a:lnTo>
                      <a:pt x="36" y="18"/>
                    </a:lnTo>
                    <a:lnTo>
                      <a:pt x="32" y="21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4" y="32"/>
                    </a:lnTo>
                    <a:lnTo>
                      <a:pt x="18" y="32"/>
                    </a:lnTo>
                    <a:lnTo>
                      <a:pt x="10" y="29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3344863" y="617537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3"/>
              <p:cNvSpPr>
                <a:spLocks/>
              </p:cNvSpPr>
              <p:nvPr/>
            </p:nvSpPr>
            <p:spPr bwMode="auto">
              <a:xfrm>
                <a:off x="3286125" y="6162675"/>
                <a:ext cx="57150" cy="22225"/>
              </a:xfrm>
              <a:custGeom>
                <a:avLst/>
                <a:gdLst>
                  <a:gd name="T0" fmla="*/ 20 w 36"/>
                  <a:gd name="T1" fmla="*/ 0 h 14"/>
                  <a:gd name="T2" fmla="*/ 24 w 36"/>
                  <a:gd name="T3" fmla="*/ 0 h 14"/>
                  <a:gd name="T4" fmla="*/ 29 w 36"/>
                  <a:gd name="T5" fmla="*/ 2 h 14"/>
                  <a:gd name="T6" fmla="*/ 36 w 36"/>
                  <a:gd name="T7" fmla="*/ 6 h 14"/>
                  <a:gd name="T8" fmla="*/ 36 w 36"/>
                  <a:gd name="T9" fmla="*/ 10 h 14"/>
                  <a:gd name="T10" fmla="*/ 36 w 36"/>
                  <a:gd name="T11" fmla="*/ 10 h 14"/>
                  <a:gd name="T12" fmla="*/ 36 w 36"/>
                  <a:gd name="T13" fmla="*/ 8 h 14"/>
                  <a:gd name="T14" fmla="*/ 32 w 36"/>
                  <a:gd name="T15" fmla="*/ 7 h 14"/>
                  <a:gd name="T16" fmla="*/ 28 w 36"/>
                  <a:gd name="T17" fmla="*/ 4 h 14"/>
                  <a:gd name="T18" fmla="*/ 24 w 36"/>
                  <a:gd name="T19" fmla="*/ 4 h 14"/>
                  <a:gd name="T20" fmla="*/ 20 w 36"/>
                  <a:gd name="T21" fmla="*/ 3 h 14"/>
                  <a:gd name="T22" fmla="*/ 15 w 36"/>
                  <a:gd name="T23" fmla="*/ 4 h 14"/>
                  <a:gd name="T24" fmla="*/ 11 w 36"/>
                  <a:gd name="T25" fmla="*/ 6 h 14"/>
                  <a:gd name="T26" fmla="*/ 9 w 36"/>
                  <a:gd name="T27" fmla="*/ 8 h 14"/>
                  <a:gd name="T28" fmla="*/ 6 w 36"/>
                  <a:gd name="T29" fmla="*/ 13 h 14"/>
                  <a:gd name="T30" fmla="*/ 6 w 36"/>
                  <a:gd name="T31" fmla="*/ 13 h 14"/>
                  <a:gd name="T32" fmla="*/ 5 w 36"/>
                  <a:gd name="T33" fmla="*/ 14 h 14"/>
                  <a:gd name="T34" fmla="*/ 3 w 36"/>
                  <a:gd name="T35" fmla="*/ 14 h 14"/>
                  <a:gd name="T36" fmla="*/ 2 w 36"/>
                  <a:gd name="T37" fmla="*/ 13 h 14"/>
                  <a:gd name="T38" fmla="*/ 0 w 36"/>
                  <a:gd name="T39" fmla="*/ 11 h 14"/>
                  <a:gd name="T40" fmla="*/ 2 w 36"/>
                  <a:gd name="T41" fmla="*/ 10 h 14"/>
                  <a:gd name="T42" fmla="*/ 2 w 36"/>
                  <a:gd name="T43" fmla="*/ 10 h 14"/>
                  <a:gd name="T44" fmla="*/ 5 w 36"/>
                  <a:gd name="T45" fmla="*/ 6 h 14"/>
                  <a:gd name="T46" fmla="*/ 9 w 36"/>
                  <a:gd name="T47" fmla="*/ 3 h 14"/>
                  <a:gd name="T48" fmla="*/ 14 w 36"/>
                  <a:gd name="T49" fmla="*/ 0 h 14"/>
                  <a:gd name="T50" fmla="*/ 20 w 36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4">
                    <a:moveTo>
                      <a:pt x="20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6" y="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7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2709863" y="6186488"/>
                <a:ext cx="568325" cy="165100"/>
              </a:xfrm>
              <a:custGeom>
                <a:avLst/>
                <a:gdLst>
                  <a:gd name="T0" fmla="*/ 317 w 358"/>
                  <a:gd name="T1" fmla="*/ 0 h 104"/>
                  <a:gd name="T2" fmla="*/ 335 w 358"/>
                  <a:gd name="T3" fmla="*/ 4 h 104"/>
                  <a:gd name="T4" fmla="*/ 347 w 358"/>
                  <a:gd name="T5" fmla="*/ 14 h 104"/>
                  <a:gd name="T6" fmla="*/ 354 w 358"/>
                  <a:gd name="T7" fmla="*/ 25 h 104"/>
                  <a:gd name="T8" fmla="*/ 357 w 358"/>
                  <a:gd name="T9" fmla="*/ 35 h 104"/>
                  <a:gd name="T10" fmla="*/ 358 w 358"/>
                  <a:gd name="T11" fmla="*/ 39 h 104"/>
                  <a:gd name="T12" fmla="*/ 358 w 358"/>
                  <a:gd name="T13" fmla="*/ 40 h 104"/>
                  <a:gd name="T14" fmla="*/ 358 w 358"/>
                  <a:gd name="T15" fmla="*/ 60 h 104"/>
                  <a:gd name="T16" fmla="*/ 352 w 358"/>
                  <a:gd name="T17" fmla="*/ 77 h 104"/>
                  <a:gd name="T18" fmla="*/ 343 w 358"/>
                  <a:gd name="T19" fmla="*/ 89 h 104"/>
                  <a:gd name="T20" fmla="*/ 328 w 358"/>
                  <a:gd name="T21" fmla="*/ 99 h 104"/>
                  <a:gd name="T22" fmla="*/ 313 w 358"/>
                  <a:gd name="T23" fmla="*/ 103 h 104"/>
                  <a:gd name="T24" fmla="*/ 301 w 358"/>
                  <a:gd name="T25" fmla="*/ 104 h 104"/>
                  <a:gd name="T26" fmla="*/ 298 w 358"/>
                  <a:gd name="T27" fmla="*/ 104 h 104"/>
                  <a:gd name="T28" fmla="*/ 295 w 358"/>
                  <a:gd name="T29" fmla="*/ 104 h 104"/>
                  <a:gd name="T30" fmla="*/ 294 w 358"/>
                  <a:gd name="T31" fmla="*/ 104 h 104"/>
                  <a:gd name="T32" fmla="*/ 0 w 358"/>
                  <a:gd name="T33" fmla="*/ 104 h 104"/>
                  <a:gd name="T34" fmla="*/ 0 w 358"/>
                  <a:gd name="T35" fmla="*/ 93 h 104"/>
                  <a:gd name="T36" fmla="*/ 294 w 358"/>
                  <a:gd name="T37" fmla="*/ 93 h 104"/>
                  <a:gd name="T38" fmla="*/ 294 w 358"/>
                  <a:gd name="T39" fmla="*/ 95 h 104"/>
                  <a:gd name="T40" fmla="*/ 298 w 358"/>
                  <a:gd name="T41" fmla="*/ 95 h 104"/>
                  <a:gd name="T42" fmla="*/ 305 w 358"/>
                  <a:gd name="T43" fmla="*/ 95 h 104"/>
                  <a:gd name="T44" fmla="*/ 314 w 358"/>
                  <a:gd name="T45" fmla="*/ 93 h 104"/>
                  <a:gd name="T46" fmla="*/ 327 w 358"/>
                  <a:gd name="T47" fmla="*/ 89 h 104"/>
                  <a:gd name="T48" fmla="*/ 336 w 358"/>
                  <a:gd name="T49" fmla="*/ 82 h 104"/>
                  <a:gd name="T50" fmla="*/ 344 w 358"/>
                  <a:gd name="T51" fmla="*/ 71 h 104"/>
                  <a:gd name="T52" fmla="*/ 348 w 358"/>
                  <a:gd name="T53" fmla="*/ 58 h 104"/>
                  <a:gd name="T54" fmla="*/ 348 w 358"/>
                  <a:gd name="T55" fmla="*/ 40 h 104"/>
                  <a:gd name="T56" fmla="*/ 347 w 358"/>
                  <a:gd name="T57" fmla="*/ 37 h 104"/>
                  <a:gd name="T58" fmla="*/ 344 w 358"/>
                  <a:gd name="T59" fmla="*/ 29 h 104"/>
                  <a:gd name="T60" fmla="*/ 339 w 358"/>
                  <a:gd name="T61" fmla="*/ 21 h 104"/>
                  <a:gd name="T62" fmla="*/ 331 w 358"/>
                  <a:gd name="T63" fmla="*/ 14 h 104"/>
                  <a:gd name="T64" fmla="*/ 320 w 358"/>
                  <a:gd name="T65" fmla="*/ 10 h 104"/>
                  <a:gd name="T66" fmla="*/ 306 w 358"/>
                  <a:gd name="T67" fmla="*/ 10 h 104"/>
                  <a:gd name="T68" fmla="*/ 292 w 358"/>
                  <a:gd name="T69" fmla="*/ 13 h 104"/>
                  <a:gd name="T70" fmla="*/ 279 w 358"/>
                  <a:gd name="T71" fmla="*/ 19 h 104"/>
                  <a:gd name="T72" fmla="*/ 279 w 358"/>
                  <a:gd name="T73" fmla="*/ 19 h 104"/>
                  <a:gd name="T74" fmla="*/ 277 w 358"/>
                  <a:gd name="T75" fmla="*/ 19 h 104"/>
                  <a:gd name="T76" fmla="*/ 276 w 358"/>
                  <a:gd name="T77" fmla="*/ 19 h 104"/>
                  <a:gd name="T78" fmla="*/ 276 w 358"/>
                  <a:gd name="T79" fmla="*/ 21 h 104"/>
                  <a:gd name="T80" fmla="*/ 276 w 358"/>
                  <a:gd name="T81" fmla="*/ 21 h 104"/>
                  <a:gd name="T82" fmla="*/ 273 w 358"/>
                  <a:gd name="T83" fmla="*/ 21 h 104"/>
                  <a:gd name="T84" fmla="*/ 270 w 358"/>
                  <a:gd name="T85" fmla="*/ 19 h 104"/>
                  <a:gd name="T86" fmla="*/ 269 w 358"/>
                  <a:gd name="T87" fmla="*/ 18 h 104"/>
                  <a:gd name="T88" fmla="*/ 269 w 358"/>
                  <a:gd name="T89" fmla="*/ 14 h 104"/>
                  <a:gd name="T90" fmla="*/ 270 w 358"/>
                  <a:gd name="T91" fmla="*/ 13 h 104"/>
                  <a:gd name="T92" fmla="*/ 272 w 358"/>
                  <a:gd name="T93" fmla="*/ 11 h 104"/>
                  <a:gd name="T94" fmla="*/ 273 w 358"/>
                  <a:gd name="T95" fmla="*/ 10 h 104"/>
                  <a:gd name="T96" fmla="*/ 296 w 358"/>
                  <a:gd name="T97" fmla="*/ 2 h 104"/>
                  <a:gd name="T98" fmla="*/ 317 w 358"/>
                  <a:gd name="T9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8" h="104">
                    <a:moveTo>
                      <a:pt x="317" y="0"/>
                    </a:moveTo>
                    <a:lnTo>
                      <a:pt x="335" y="4"/>
                    </a:lnTo>
                    <a:lnTo>
                      <a:pt x="347" y="14"/>
                    </a:lnTo>
                    <a:lnTo>
                      <a:pt x="354" y="25"/>
                    </a:lnTo>
                    <a:lnTo>
                      <a:pt x="357" y="35"/>
                    </a:lnTo>
                    <a:lnTo>
                      <a:pt x="358" y="39"/>
                    </a:lnTo>
                    <a:lnTo>
                      <a:pt x="358" y="40"/>
                    </a:lnTo>
                    <a:lnTo>
                      <a:pt x="358" y="60"/>
                    </a:lnTo>
                    <a:lnTo>
                      <a:pt x="352" y="77"/>
                    </a:lnTo>
                    <a:lnTo>
                      <a:pt x="343" y="89"/>
                    </a:lnTo>
                    <a:lnTo>
                      <a:pt x="328" y="99"/>
                    </a:lnTo>
                    <a:lnTo>
                      <a:pt x="313" y="103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5" y="104"/>
                    </a:lnTo>
                    <a:lnTo>
                      <a:pt x="294" y="104"/>
                    </a:lnTo>
                    <a:lnTo>
                      <a:pt x="0" y="104"/>
                    </a:lnTo>
                    <a:lnTo>
                      <a:pt x="0" y="93"/>
                    </a:lnTo>
                    <a:lnTo>
                      <a:pt x="294" y="93"/>
                    </a:lnTo>
                    <a:lnTo>
                      <a:pt x="294" y="95"/>
                    </a:lnTo>
                    <a:lnTo>
                      <a:pt x="298" y="95"/>
                    </a:lnTo>
                    <a:lnTo>
                      <a:pt x="305" y="95"/>
                    </a:lnTo>
                    <a:lnTo>
                      <a:pt x="314" y="93"/>
                    </a:lnTo>
                    <a:lnTo>
                      <a:pt x="327" y="89"/>
                    </a:lnTo>
                    <a:lnTo>
                      <a:pt x="336" y="82"/>
                    </a:lnTo>
                    <a:lnTo>
                      <a:pt x="344" y="71"/>
                    </a:lnTo>
                    <a:lnTo>
                      <a:pt x="348" y="58"/>
                    </a:lnTo>
                    <a:lnTo>
                      <a:pt x="348" y="40"/>
                    </a:lnTo>
                    <a:lnTo>
                      <a:pt x="347" y="37"/>
                    </a:lnTo>
                    <a:lnTo>
                      <a:pt x="344" y="29"/>
                    </a:lnTo>
                    <a:lnTo>
                      <a:pt x="339" y="21"/>
                    </a:lnTo>
                    <a:lnTo>
                      <a:pt x="331" y="14"/>
                    </a:lnTo>
                    <a:lnTo>
                      <a:pt x="320" y="10"/>
                    </a:lnTo>
                    <a:lnTo>
                      <a:pt x="306" y="10"/>
                    </a:lnTo>
                    <a:lnTo>
                      <a:pt x="292" y="13"/>
                    </a:lnTo>
                    <a:lnTo>
                      <a:pt x="279" y="19"/>
                    </a:lnTo>
                    <a:lnTo>
                      <a:pt x="279" y="19"/>
                    </a:lnTo>
                    <a:lnTo>
                      <a:pt x="277" y="19"/>
                    </a:lnTo>
                    <a:lnTo>
                      <a:pt x="276" y="19"/>
                    </a:lnTo>
                    <a:lnTo>
                      <a:pt x="276" y="21"/>
                    </a:lnTo>
                    <a:lnTo>
                      <a:pt x="276" y="21"/>
                    </a:lnTo>
                    <a:lnTo>
                      <a:pt x="273" y="21"/>
                    </a:lnTo>
                    <a:lnTo>
                      <a:pt x="270" y="19"/>
                    </a:lnTo>
                    <a:lnTo>
                      <a:pt x="269" y="18"/>
                    </a:lnTo>
                    <a:lnTo>
                      <a:pt x="269" y="14"/>
                    </a:lnTo>
                    <a:lnTo>
                      <a:pt x="270" y="13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96" y="2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>
                <a:off x="2709863" y="6392863"/>
                <a:ext cx="469900" cy="169863"/>
              </a:xfrm>
              <a:custGeom>
                <a:avLst/>
                <a:gdLst>
                  <a:gd name="T0" fmla="*/ 0 w 296"/>
                  <a:gd name="T1" fmla="*/ 0 h 107"/>
                  <a:gd name="T2" fmla="*/ 231 w 296"/>
                  <a:gd name="T3" fmla="*/ 0 h 107"/>
                  <a:gd name="T4" fmla="*/ 233 w 296"/>
                  <a:gd name="T5" fmla="*/ 0 h 107"/>
                  <a:gd name="T6" fmla="*/ 239 w 296"/>
                  <a:gd name="T7" fmla="*/ 0 h 107"/>
                  <a:gd name="T8" fmla="*/ 251 w 296"/>
                  <a:gd name="T9" fmla="*/ 2 h 107"/>
                  <a:gd name="T10" fmla="*/ 266 w 296"/>
                  <a:gd name="T11" fmla="*/ 7 h 107"/>
                  <a:gd name="T12" fmla="*/ 281 w 296"/>
                  <a:gd name="T13" fmla="*/ 17 h 107"/>
                  <a:gd name="T14" fmla="*/ 291 w 296"/>
                  <a:gd name="T15" fmla="*/ 29 h 107"/>
                  <a:gd name="T16" fmla="*/ 295 w 296"/>
                  <a:gd name="T17" fmla="*/ 47 h 107"/>
                  <a:gd name="T18" fmla="*/ 296 w 296"/>
                  <a:gd name="T19" fmla="*/ 67 h 107"/>
                  <a:gd name="T20" fmla="*/ 296 w 296"/>
                  <a:gd name="T21" fmla="*/ 67 h 107"/>
                  <a:gd name="T22" fmla="*/ 295 w 296"/>
                  <a:gd name="T23" fmla="*/ 71 h 107"/>
                  <a:gd name="T24" fmla="*/ 291 w 296"/>
                  <a:gd name="T25" fmla="*/ 81 h 107"/>
                  <a:gd name="T26" fmla="*/ 284 w 296"/>
                  <a:gd name="T27" fmla="*/ 92 h 107"/>
                  <a:gd name="T28" fmla="*/ 272 w 296"/>
                  <a:gd name="T29" fmla="*/ 101 h 107"/>
                  <a:gd name="T30" fmla="*/ 255 w 296"/>
                  <a:gd name="T31" fmla="*/ 107 h 107"/>
                  <a:gd name="T32" fmla="*/ 235 w 296"/>
                  <a:gd name="T33" fmla="*/ 104 h 107"/>
                  <a:gd name="T34" fmla="*/ 212 w 296"/>
                  <a:gd name="T35" fmla="*/ 96 h 107"/>
                  <a:gd name="T36" fmla="*/ 210 w 296"/>
                  <a:gd name="T37" fmla="*/ 95 h 107"/>
                  <a:gd name="T38" fmla="*/ 207 w 296"/>
                  <a:gd name="T39" fmla="*/ 93 h 107"/>
                  <a:gd name="T40" fmla="*/ 207 w 296"/>
                  <a:gd name="T41" fmla="*/ 92 h 107"/>
                  <a:gd name="T42" fmla="*/ 207 w 296"/>
                  <a:gd name="T43" fmla="*/ 89 h 107"/>
                  <a:gd name="T44" fmla="*/ 209 w 296"/>
                  <a:gd name="T45" fmla="*/ 86 h 107"/>
                  <a:gd name="T46" fmla="*/ 210 w 296"/>
                  <a:gd name="T47" fmla="*/ 85 h 107"/>
                  <a:gd name="T48" fmla="*/ 213 w 296"/>
                  <a:gd name="T49" fmla="*/ 85 h 107"/>
                  <a:gd name="T50" fmla="*/ 214 w 296"/>
                  <a:gd name="T51" fmla="*/ 86 h 107"/>
                  <a:gd name="T52" fmla="*/ 214 w 296"/>
                  <a:gd name="T53" fmla="*/ 86 h 107"/>
                  <a:gd name="T54" fmla="*/ 214 w 296"/>
                  <a:gd name="T55" fmla="*/ 86 h 107"/>
                  <a:gd name="T56" fmla="*/ 235 w 296"/>
                  <a:gd name="T57" fmla="*/ 95 h 107"/>
                  <a:gd name="T58" fmla="*/ 253 w 296"/>
                  <a:gd name="T59" fmla="*/ 96 h 107"/>
                  <a:gd name="T60" fmla="*/ 268 w 296"/>
                  <a:gd name="T61" fmla="*/ 93 h 107"/>
                  <a:gd name="T62" fmla="*/ 276 w 296"/>
                  <a:gd name="T63" fmla="*/ 85 h 107"/>
                  <a:gd name="T64" fmla="*/ 283 w 296"/>
                  <a:gd name="T65" fmla="*/ 77 h 107"/>
                  <a:gd name="T66" fmla="*/ 285 w 296"/>
                  <a:gd name="T67" fmla="*/ 70 h 107"/>
                  <a:gd name="T68" fmla="*/ 287 w 296"/>
                  <a:gd name="T69" fmla="*/ 66 h 107"/>
                  <a:gd name="T70" fmla="*/ 285 w 296"/>
                  <a:gd name="T71" fmla="*/ 48 h 107"/>
                  <a:gd name="T72" fmla="*/ 281 w 296"/>
                  <a:gd name="T73" fmla="*/ 34 h 107"/>
                  <a:gd name="T74" fmla="*/ 275 w 296"/>
                  <a:gd name="T75" fmla="*/ 24 h 107"/>
                  <a:gd name="T76" fmla="*/ 261 w 296"/>
                  <a:gd name="T77" fmla="*/ 15 h 107"/>
                  <a:gd name="T78" fmla="*/ 247 w 296"/>
                  <a:gd name="T79" fmla="*/ 11 h 107"/>
                  <a:gd name="T80" fmla="*/ 236 w 296"/>
                  <a:gd name="T81" fmla="*/ 11 h 107"/>
                  <a:gd name="T82" fmla="*/ 232 w 296"/>
                  <a:gd name="T83" fmla="*/ 11 h 107"/>
                  <a:gd name="T84" fmla="*/ 232 w 296"/>
                  <a:gd name="T85" fmla="*/ 11 h 107"/>
                  <a:gd name="T86" fmla="*/ 0 w 296"/>
                  <a:gd name="T87" fmla="*/ 11 h 107"/>
                  <a:gd name="T88" fmla="*/ 0 w 296"/>
                  <a:gd name="T8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6" h="107">
                    <a:moveTo>
                      <a:pt x="0" y="0"/>
                    </a:moveTo>
                    <a:lnTo>
                      <a:pt x="231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51" y="2"/>
                    </a:lnTo>
                    <a:lnTo>
                      <a:pt x="266" y="7"/>
                    </a:lnTo>
                    <a:lnTo>
                      <a:pt x="281" y="17"/>
                    </a:lnTo>
                    <a:lnTo>
                      <a:pt x="291" y="29"/>
                    </a:lnTo>
                    <a:lnTo>
                      <a:pt x="295" y="47"/>
                    </a:lnTo>
                    <a:lnTo>
                      <a:pt x="296" y="67"/>
                    </a:lnTo>
                    <a:lnTo>
                      <a:pt x="296" y="67"/>
                    </a:lnTo>
                    <a:lnTo>
                      <a:pt x="295" y="71"/>
                    </a:lnTo>
                    <a:lnTo>
                      <a:pt x="291" y="81"/>
                    </a:lnTo>
                    <a:lnTo>
                      <a:pt x="284" y="92"/>
                    </a:lnTo>
                    <a:lnTo>
                      <a:pt x="272" y="101"/>
                    </a:lnTo>
                    <a:lnTo>
                      <a:pt x="255" y="107"/>
                    </a:lnTo>
                    <a:lnTo>
                      <a:pt x="235" y="104"/>
                    </a:lnTo>
                    <a:lnTo>
                      <a:pt x="212" y="96"/>
                    </a:lnTo>
                    <a:lnTo>
                      <a:pt x="210" y="95"/>
                    </a:lnTo>
                    <a:lnTo>
                      <a:pt x="207" y="93"/>
                    </a:lnTo>
                    <a:lnTo>
                      <a:pt x="207" y="92"/>
                    </a:lnTo>
                    <a:lnTo>
                      <a:pt x="207" y="89"/>
                    </a:lnTo>
                    <a:lnTo>
                      <a:pt x="209" y="86"/>
                    </a:lnTo>
                    <a:lnTo>
                      <a:pt x="210" y="85"/>
                    </a:lnTo>
                    <a:lnTo>
                      <a:pt x="213" y="85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35" y="95"/>
                    </a:lnTo>
                    <a:lnTo>
                      <a:pt x="253" y="96"/>
                    </a:lnTo>
                    <a:lnTo>
                      <a:pt x="268" y="93"/>
                    </a:lnTo>
                    <a:lnTo>
                      <a:pt x="276" y="85"/>
                    </a:lnTo>
                    <a:lnTo>
                      <a:pt x="283" y="77"/>
                    </a:lnTo>
                    <a:lnTo>
                      <a:pt x="285" y="70"/>
                    </a:lnTo>
                    <a:lnTo>
                      <a:pt x="287" y="66"/>
                    </a:lnTo>
                    <a:lnTo>
                      <a:pt x="285" y="48"/>
                    </a:lnTo>
                    <a:lnTo>
                      <a:pt x="281" y="34"/>
                    </a:lnTo>
                    <a:lnTo>
                      <a:pt x="275" y="24"/>
                    </a:lnTo>
                    <a:lnTo>
                      <a:pt x="261" y="15"/>
                    </a:lnTo>
                    <a:lnTo>
                      <a:pt x="247" y="11"/>
                    </a:lnTo>
                    <a:lnTo>
                      <a:pt x="236" y="11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87717" y="3491905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2917" y="4361699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593" y="4361699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11269" y="3626252"/>
            <a:ext cx="666750" cy="660400"/>
            <a:chOff x="8723313" y="1689100"/>
            <a:chExt cx="666750" cy="660400"/>
          </a:xfrm>
        </p:grpSpPr>
        <p:sp>
          <p:nvSpPr>
            <p:cNvPr id="64" name="Freeform 102"/>
            <p:cNvSpPr>
              <a:spLocks noEditPoints="1"/>
            </p:cNvSpPr>
            <p:nvPr/>
          </p:nvSpPr>
          <p:spPr bwMode="auto">
            <a:xfrm>
              <a:off x="9077325" y="1689100"/>
              <a:ext cx="312738" cy="660400"/>
            </a:xfrm>
            <a:custGeom>
              <a:avLst/>
              <a:gdLst>
                <a:gd name="T0" fmla="*/ 42 w 197"/>
                <a:gd name="T1" fmla="*/ 39 h 416"/>
                <a:gd name="T2" fmla="*/ 56 w 197"/>
                <a:gd name="T3" fmla="*/ 59 h 416"/>
                <a:gd name="T4" fmla="*/ 67 w 197"/>
                <a:gd name="T5" fmla="*/ 86 h 416"/>
                <a:gd name="T6" fmla="*/ 71 w 197"/>
                <a:gd name="T7" fmla="*/ 107 h 416"/>
                <a:gd name="T8" fmla="*/ 73 w 197"/>
                <a:gd name="T9" fmla="*/ 126 h 416"/>
                <a:gd name="T10" fmla="*/ 71 w 197"/>
                <a:gd name="T11" fmla="*/ 141 h 416"/>
                <a:gd name="T12" fmla="*/ 163 w 197"/>
                <a:gd name="T13" fmla="*/ 65 h 416"/>
                <a:gd name="T14" fmla="*/ 123 w 197"/>
                <a:gd name="T15" fmla="*/ 56 h 416"/>
                <a:gd name="T16" fmla="*/ 89 w 197"/>
                <a:gd name="T17" fmla="*/ 50 h 416"/>
                <a:gd name="T18" fmla="*/ 63 w 197"/>
                <a:gd name="T19" fmla="*/ 44 h 416"/>
                <a:gd name="T20" fmla="*/ 42 w 197"/>
                <a:gd name="T21" fmla="*/ 39 h 416"/>
                <a:gd name="T22" fmla="*/ 174 w 197"/>
                <a:gd name="T23" fmla="*/ 0 h 416"/>
                <a:gd name="T24" fmla="*/ 186 w 197"/>
                <a:gd name="T25" fmla="*/ 3 h 416"/>
                <a:gd name="T26" fmla="*/ 194 w 197"/>
                <a:gd name="T27" fmla="*/ 11 h 416"/>
                <a:gd name="T28" fmla="*/ 197 w 197"/>
                <a:gd name="T29" fmla="*/ 24 h 416"/>
                <a:gd name="T30" fmla="*/ 196 w 197"/>
                <a:gd name="T31" fmla="*/ 33 h 416"/>
                <a:gd name="T32" fmla="*/ 189 w 197"/>
                <a:gd name="T33" fmla="*/ 41 h 416"/>
                <a:gd name="T34" fmla="*/ 179 w 197"/>
                <a:gd name="T35" fmla="*/ 47 h 416"/>
                <a:gd name="T36" fmla="*/ 182 w 197"/>
                <a:gd name="T37" fmla="*/ 416 h 416"/>
                <a:gd name="T38" fmla="*/ 170 w 197"/>
                <a:gd name="T39" fmla="*/ 416 h 416"/>
                <a:gd name="T40" fmla="*/ 168 w 197"/>
                <a:gd name="T41" fmla="*/ 70 h 416"/>
                <a:gd name="T42" fmla="*/ 66 w 197"/>
                <a:gd name="T43" fmla="*/ 155 h 416"/>
                <a:gd name="T44" fmla="*/ 62 w 197"/>
                <a:gd name="T45" fmla="*/ 159 h 416"/>
                <a:gd name="T46" fmla="*/ 57 w 197"/>
                <a:gd name="T47" fmla="*/ 160 h 416"/>
                <a:gd name="T48" fmla="*/ 55 w 197"/>
                <a:gd name="T49" fmla="*/ 162 h 416"/>
                <a:gd name="T50" fmla="*/ 36 w 197"/>
                <a:gd name="T51" fmla="*/ 163 h 416"/>
                <a:gd name="T52" fmla="*/ 36 w 197"/>
                <a:gd name="T53" fmla="*/ 130 h 416"/>
                <a:gd name="T54" fmla="*/ 31 w 197"/>
                <a:gd name="T55" fmla="*/ 103 h 416"/>
                <a:gd name="T56" fmla="*/ 25 w 197"/>
                <a:gd name="T57" fmla="*/ 80 h 416"/>
                <a:gd name="T58" fmla="*/ 16 w 197"/>
                <a:gd name="T59" fmla="*/ 63 h 416"/>
                <a:gd name="T60" fmla="*/ 8 w 197"/>
                <a:gd name="T61" fmla="*/ 50 h 416"/>
                <a:gd name="T62" fmla="*/ 0 w 197"/>
                <a:gd name="T63" fmla="*/ 41 h 416"/>
                <a:gd name="T64" fmla="*/ 16 w 197"/>
                <a:gd name="T65" fmla="*/ 30 h 416"/>
                <a:gd name="T66" fmla="*/ 16 w 197"/>
                <a:gd name="T67" fmla="*/ 30 h 416"/>
                <a:gd name="T68" fmla="*/ 21 w 197"/>
                <a:gd name="T69" fmla="*/ 29 h 416"/>
                <a:gd name="T70" fmla="*/ 23 w 197"/>
                <a:gd name="T71" fmla="*/ 28 h 416"/>
                <a:gd name="T72" fmla="*/ 23 w 197"/>
                <a:gd name="T73" fmla="*/ 28 h 416"/>
                <a:gd name="T74" fmla="*/ 25 w 197"/>
                <a:gd name="T75" fmla="*/ 28 h 416"/>
                <a:gd name="T76" fmla="*/ 29 w 197"/>
                <a:gd name="T77" fmla="*/ 29 h 416"/>
                <a:gd name="T78" fmla="*/ 41 w 197"/>
                <a:gd name="T79" fmla="*/ 32 h 416"/>
                <a:gd name="T80" fmla="*/ 62 w 197"/>
                <a:gd name="T81" fmla="*/ 36 h 416"/>
                <a:gd name="T82" fmla="*/ 89 w 197"/>
                <a:gd name="T83" fmla="*/ 41 h 416"/>
                <a:gd name="T84" fmla="*/ 125 w 197"/>
                <a:gd name="T85" fmla="*/ 50 h 416"/>
                <a:gd name="T86" fmla="*/ 168 w 197"/>
                <a:gd name="T87" fmla="*/ 59 h 416"/>
                <a:gd name="T88" fmla="*/ 168 w 197"/>
                <a:gd name="T89" fmla="*/ 47 h 416"/>
                <a:gd name="T90" fmla="*/ 159 w 197"/>
                <a:gd name="T91" fmla="*/ 41 h 416"/>
                <a:gd name="T92" fmla="*/ 153 w 197"/>
                <a:gd name="T93" fmla="*/ 33 h 416"/>
                <a:gd name="T94" fmla="*/ 151 w 197"/>
                <a:gd name="T95" fmla="*/ 24 h 416"/>
                <a:gd name="T96" fmla="*/ 153 w 197"/>
                <a:gd name="T97" fmla="*/ 11 h 416"/>
                <a:gd name="T98" fmla="*/ 161 w 197"/>
                <a:gd name="T99" fmla="*/ 3 h 416"/>
                <a:gd name="T100" fmla="*/ 174 w 197"/>
                <a:gd name="T10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416">
                  <a:moveTo>
                    <a:pt x="42" y="39"/>
                  </a:moveTo>
                  <a:lnTo>
                    <a:pt x="56" y="59"/>
                  </a:lnTo>
                  <a:lnTo>
                    <a:pt x="67" y="86"/>
                  </a:lnTo>
                  <a:lnTo>
                    <a:pt x="71" y="107"/>
                  </a:lnTo>
                  <a:lnTo>
                    <a:pt x="73" y="126"/>
                  </a:lnTo>
                  <a:lnTo>
                    <a:pt x="71" y="141"/>
                  </a:lnTo>
                  <a:lnTo>
                    <a:pt x="163" y="65"/>
                  </a:lnTo>
                  <a:lnTo>
                    <a:pt x="123" y="56"/>
                  </a:lnTo>
                  <a:lnTo>
                    <a:pt x="89" y="50"/>
                  </a:lnTo>
                  <a:lnTo>
                    <a:pt x="63" y="44"/>
                  </a:lnTo>
                  <a:lnTo>
                    <a:pt x="42" y="39"/>
                  </a:lnTo>
                  <a:close/>
                  <a:moveTo>
                    <a:pt x="174" y="0"/>
                  </a:moveTo>
                  <a:lnTo>
                    <a:pt x="186" y="3"/>
                  </a:lnTo>
                  <a:lnTo>
                    <a:pt x="194" y="11"/>
                  </a:lnTo>
                  <a:lnTo>
                    <a:pt x="197" y="24"/>
                  </a:lnTo>
                  <a:lnTo>
                    <a:pt x="196" y="33"/>
                  </a:lnTo>
                  <a:lnTo>
                    <a:pt x="189" y="41"/>
                  </a:lnTo>
                  <a:lnTo>
                    <a:pt x="179" y="47"/>
                  </a:lnTo>
                  <a:lnTo>
                    <a:pt x="182" y="416"/>
                  </a:lnTo>
                  <a:lnTo>
                    <a:pt x="170" y="416"/>
                  </a:lnTo>
                  <a:lnTo>
                    <a:pt x="168" y="70"/>
                  </a:lnTo>
                  <a:lnTo>
                    <a:pt x="66" y="155"/>
                  </a:lnTo>
                  <a:lnTo>
                    <a:pt x="62" y="159"/>
                  </a:lnTo>
                  <a:lnTo>
                    <a:pt x="57" y="160"/>
                  </a:lnTo>
                  <a:lnTo>
                    <a:pt x="55" y="162"/>
                  </a:lnTo>
                  <a:lnTo>
                    <a:pt x="36" y="163"/>
                  </a:lnTo>
                  <a:lnTo>
                    <a:pt x="36" y="130"/>
                  </a:lnTo>
                  <a:lnTo>
                    <a:pt x="31" y="103"/>
                  </a:lnTo>
                  <a:lnTo>
                    <a:pt x="25" y="80"/>
                  </a:lnTo>
                  <a:lnTo>
                    <a:pt x="16" y="63"/>
                  </a:lnTo>
                  <a:lnTo>
                    <a:pt x="8" y="50"/>
                  </a:lnTo>
                  <a:lnTo>
                    <a:pt x="0" y="41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9" y="29"/>
                  </a:lnTo>
                  <a:lnTo>
                    <a:pt x="41" y="32"/>
                  </a:lnTo>
                  <a:lnTo>
                    <a:pt x="62" y="36"/>
                  </a:lnTo>
                  <a:lnTo>
                    <a:pt x="89" y="41"/>
                  </a:lnTo>
                  <a:lnTo>
                    <a:pt x="125" y="50"/>
                  </a:lnTo>
                  <a:lnTo>
                    <a:pt x="168" y="59"/>
                  </a:lnTo>
                  <a:lnTo>
                    <a:pt x="168" y="47"/>
                  </a:lnTo>
                  <a:lnTo>
                    <a:pt x="159" y="41"/>
                  </a:lnTo>
                  <a:lnTo>
                    <a:pt x="153" y="33"/>
                  </a:lnTo>
                  <a:lnTo>
                    <a:pt x="151" y="24"/>
                  </a:lnTo>
                  <a:lnTo>
                    <a:pt x="153" y="11"/>
                  </a:lnTo>
                  <a:lnTo>
                    <a:pt x="161" y="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3"/>
            <p:cNvSpPr>
              <a:spLocks/>
            </p:cNvSpPr>
            <p:nvPr/>
          </p:nvSpPr>
          <p:spPr bwMode="auto">
            <a:xfrm>
              <a:off x="8959850" y="1800225"/>
              <a:ext cx="88900" cy="163513"/>
            </a:xfrm>
            <a:custGeom>
              <a:avLst/>
              <a:gdLst>
                <a:gd name="T0" fmla="*/ 25 w 56"/>
                <a:gd name="T1" fmla="*/ 0 h 103"/>
                <a:gd name="T2" fmla="*/ 32 w 56"/>
                <a:gd name="T3" fmla="*/ 8 h 103"/>
                <a:gd name="T4" fmla="*/ 38 w 56"/>
                <a:gd name="T5" fmla="*/ 19 h 103"/>
                <a:gd name="T6" fmla="*/ 45 w 56"/>
                <a:gd name="T7" fmla="*/ 33 h 103"/>
                <a:gd name="T8" fmla="*/ 51 w 56"/>
                <a:gd name="T9" fmla="*/ 51 h 103"/>
                <a:gd name="T10" fmla="*/ 55 w 56"/>
                <a:gd name="T11" fmla="*/ 73 h 103"/>
                <a:gd name="T12" fmla="*/ 56 w 56"/>
                <a:gd name="T13" fmla="*/ 100 h 103"/>
                <a:gd name="T14" fmla="*/ 23 w 56"/>
                <a:gd name="T15" fmla="*/ 103 h 103"/>
                <a:gd name="T16" fmla="*/ 21 w 56"/>
                <a:gd name="T17" fmla="*/ 74 h 103"/>
                <a:gd name="T18" fmla="*/ 15 w 56"/>
                <a:gd name="T19" fmla="*/ 49 h 103"/>
                <a:gd name="T20" fmla="*/ 8 w 56"/>
                <a:gd name="T21" fmla="*/ 30 h 103"/>
                <a:gd name="T22" fmla="*/ 0 w 56"/>
                <a:gd name="T23" fmla="*/ 15 h 103"/>
                <a:gd name="T24" fmla="*/ 25 w 5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3">
                  <a:moveTo>
                    <a:pt x="25" y="0"/>
                  </a:moveTo>
                  <a:lnTo>
                    <a:pt x="32" y="8"/>
                  </a:lnTo>
                  <a:lnTo>
                    <a:pt x="38" y="19"/>
                  </a:lnTo>
                  <a:lnTo>
                    <a:pt x="45" y="33"/>
                  </a:lnTo>
                  <a:lnTo>
                    <a:pt x="51" y="51"/>
                  </a:lnTo>
                  <a:lnTo>
                    <a:pt x="55" y="73"/>
                  </a:lnTo>
                  <a:lnTo>
                    <a:pt x="56" y="100"/>
                  </a:lnTo>
                  <a:lnTo>
                    <a:pt x="23" y="103"/>
                  </a:lnTo>
                  <a:lnTo>
                    <a:pt x="21" y="74"/>
                  </a:lnTo>
                  <a:lnTo>
                    <a:pt x="15" y="49"/>
                  </a:lnTo>
                  <a:lnTo>
                    <a:pt x="8" y="30"/>
                  </a:lnTo>
                  <a:lnTo>
                    <a:pt x="0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8840788" y="1871663"/>
              <a:ext cx="69850" cy="106363"/>
            </a:xfrm>
            <a:custGeom>
              <a:avLst/>
              <a:gdLst>
                <a:gd name="T0" fmla="*/ 26 w 44"/>
                <a:gd name="T1" fmla="*/ 0 h 67"/>
                <a:gd name="T2" fmla="*/ 34 w 44"/>
                <a:gd name="T3" fmla="*/ 17 h 67"/>
                <a:gd name="T4" fmla="*/ 40 w 44"/>
                <a:gd name="T5" fmla="*/ 37 h 67"/>
                <a:gd name="T6" fmla="*/ 44 w 44"/>
                <a:gd name="T7" fmla="*/ 64 h 67"/>
                <a:gd name="T8" fmla="*/ 12 w 44"/>
                <a:gd name="T9" fmla="*/ 67 h 67"/>
                <a:gd name="T10" fmla="*/ 7 w 44"/>
                <a:gd name="T11" fmla="*/ 38 h 67"/>
                <a:gd name="T12" fmla="*/ 0 w 44"/>
                <a:gd name="T13" fmla="*/ 17 h 67"/>
                <a:gd name="T14" fmla="*/ 26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6" y="0"/>
                  </a:moveTo>
                  <a:lnTo>
                    <a:pt x="34" y="17"/>
                  </a:lnTo>
                  <a:lnTo>
                    <a:pt x="40" y="37"/>
                  </a:lnTo>
                  <a:lnTo>
                    <a:pt x="44" y="64"/>
                  </a:lnTo>
                  <a:lnTo>
                    <a:pt x="12" y="67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8723313" y="1941513"/>
              <a:ext cx="57150" cy="52388"/>
            </a:xfrm>
            <a:custGeom>
              <a:avLst/>
              <a:gdLst>
                <a:gd name="T0" fmla="*/ 30 w 36"/>
                <a:gd name="T1" fmla="*/ 0 h 33"/>
                <a:gd name="T2" fmla="*/ 33 w 36"/>
                <a:gd name="T3" fmla="*/ 14 h 33"/>
                <a:gd name="T4" fmla="*/ 36 w 36"/>
                <a:gd name="T5" fmla="*/ 29 h 33"/>
                <a:gd name="T6" fmla="*/ 7 w 36"/>
                <a:gd name="T7" fmla="*/ 33 h 33"/>
                <a:gd name="T8" fmla="*/ 7 w 36"/>
                <a:gd name="T9" fmla="*/ 33 h 33"/>
                <a:gd name="T10" fmla="*/ 4 w 36"/>
                <a:gd name="T11" fmla="*/ 31 h 33"/>
                <a:gd name="T12" fmla="*/ 3 w 36"/>
                <a:gd name="T13" fmla="*/ 29 h 33"/>
                <a:gd name="T14" fmla="*/ 0 w 36"/>
                <a:gd name="T15" fmla="*/ 26 h 33"/>
                <a:gd name="T16" fmla="*/ 0 w 36"/>
                <a:gd name="T17" fmla="*/ 23 h 33"/>
                <a:gd name="T18" fmla="*/ 0 w 36"/>
                <a:gd name="T19" fmla="*/ 20 h 33"/>
                <a:gd name="T20" fmla="*/ 0 w 36"/>
                <a:gd name="T21" fmla="*/ 18 h 33"/>
                <a:gd name="T22" fmla="*/ 3 w 36"/>
                <a:gd name="T23" fmla="*/ 16 h 33"/>
                <a:gd name="T24" fmla="*/ 3 w 36"/>
                <a:gd name="T25" fmla="*/ 16 h 33"/>
                <a:gd name="T26" fmla="*/ 30 w 36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3">
                  <a:moveTo>
                    <a:pt x="30" y="0"/>
                  </a:moveTo>
                  <a:lnTo>
                    <a:pt x="33" y="14"/>
                  </a:lnTo>
                  <a:lnTo>
                    <a:pt x="36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8899525" y="1835150"/>
              <a:ext cx="77788" cy="136525"/>
            </a:xfrm>
            <a:custGeom>
              <a:avLst/>
              <a:gdLst>
                <a:gd name="T0" fmla="*/ 27 w 49"/>
                <a:gd name="T1" fmla="*/ 0 h 86"/>
                <a:gd name="T2" fmla="*/ 35 w 49"/>
                <a:gd name="T3" fmla="*/ 14 h 86"/>
                <a:gd name="T4" fmla="*/ 42 w 49"/>
                <a:gd name="T5" fmla="*/ 31 h 86"/>
                <a:gd name="T6" fmla="*/ 48 w 49"/>
                <a:gd name="T7" fmla="*/ 55 h 86"/>
                <a:gd name="T8" fmla="*/ 49 w 49"/>
                <a:gd name="T9" fmla="*/ 82 h 86"/>
                <a:gd name="T10" fmla="*/ 18 w 49"/>
                <a:gd name="T11" fmla="*/ 86 h 86"/>
                <a:gd name="T12" fmla="*/ 15 w 49"/>
                <a:gd name="T13" fmla="*/ 57 h 86"/>
                <a:gd name="T14" fmla="*/ 8 w 49"/>
                <a:gd name="T15" fmla="*/ 35 h 86"/>
                <a:gd name="T16" fmla="*/ 0 w 49"/>
                <a:gd name="T17" fmla="*/ 18 h 86"/>
                <a:gd name="T18" fmla="*/ 27 w 4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27" y="0"/>
                  </a:moveTo>
                  <a:lnTo>
                    <a:pt x="35" y="14"/>
                  </a:lnTo>
                  <a:lnTo>
                    <a:pt x="42" y="31"/>
                  </a:lnTo>
                  <a:lnTo>
                    <a:pt x="48" y="55"/>
                  </a:lnTo>
                  <a:lnTo>
                    <a:pt x="49" y="82"/>
                  </a:lnTo>
                  <a:lnTo>
                    <a:pt x="18" y="86"/>
                  </a:lnTo>
                  <a:lnTo>
                    <a:pt x="15" y="57"/>
                  </a:lnTo>
                  <a:lnTo>
                    <a:pt x="8" y="35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9017000" y="1763713"/>
              <a:ext cx="100013" cy="193675"/>
            </a:xfrm>
            <a:custGeom>
              <a:avLst/>
              <a:gdLst>
                <a:gd name="T0" fmla="*/ 27 w 63"/>
                <a:gd name="T1" fmla="*/ 0 h 122"/>
                <a:gd name="T2" fmla="*/ 33 w 63"/>
                <a:gd name="T3" fmla="*/ 7 h 122"/>
                <a:gd name="T4" fmla="*/ 41 w 63"/>
                <a:gd name="T5" fmla="*/ 15 h 122"/>
                <a:gd name="T6" fmla="*/ 48 w 63"/>
                <a:gd name="T7" fmla="*/ 27 h 122"/>
                <a:gd name="T8" fmla="*/ 54 w 63"/>
                <a:gd name="T9" fmla="*/ 44 h 122"/>
                <a:gd name="T10" fmla="*/ 59 w 63"/>
                <a:gd name="T11" fmla="*/ 64 h 122"/>
                <a:gd name="T12" fmla="*/ 63 w 63"/>
                <a:gd name="T13" fmla="*/ 89 h 122"/>
                <a:gd name="T14" fmla="*/ 63 w 63"/>
                <a:gd name="T15" fmla="*/ 117 h 122"/>
                <a:gd name="T16" fmla="*/ 33 w 63"/>
                <a:gd name="T17" fmla="*/ 122 h 122"/>
                <a:gd name="T18" fmla="*/ 30 w 63"/>
                <a:gd name="T19" fmla="*/ 90 h 122"/>
                <a:gd name="T20" fmla="*/ 24 w 63"/>
                <a:gd name="T21" fmla="*/ 64 h 122"/>
                <a:gd name="T22" fmla="*/ 16 w 63"/>
                <a:gd name="T23" fmla="*/ 44 h 122"/>
                <a:gd name="T24" fmla="*/ 8 w 63"/>
                <a:gd name="T25" fmla="*/ 29 h 122"/>
                <a:gd name="T26" fmla="*/ 0 w 63"/>
                <a:gd name="T27" fmla="*/ 18 h 122"/>
                <a:gd name="T28" fmla="*/ 27 w 6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2">
                  <a:moveTo>
                    <a:pt x="27" y="0"/>
                  </a:moveTo>
                  <a:lnTo>
                    <a:pt x="33" y="7"/>
                  </a:lnTo>
                  <a:lnTo>
                    <a:pt x="41" y="15"/>
                  </a:lnTo>
                  <a:lnTo>
                    <a:pt x="48" y="27"/>
                  </a:lnTo>
                  <a:lnTo>
                    <a:pt x="54" y="44"/>
                  </a:lnTo>
                  <a:lnTo>
                    <a:pt x="59" y="64"/>
                  </a:lnTo>
                  <a:lnTo>
                    <a:pt x="63" y="89"/>
                  </a:lnTo>
                  <a:lnTo>
                    <a:pt x="63" y="117"/>
                  </a:lnTo>
                  <a:lnTo>
                    <a:pt x="33" y="122"/>
                  </a:lnTo>
                  <a:lnTo>
                    <a:pt x="30" y="90"/>
                  </a:lnTo>
                  <a:lnTo>
                    <a:pt x="24" y="64"/>
                  </a:lnTo>
                  <a:lnTo>
                    <a:pt x="16" y="44"/>
                  </a:lnTo>
                  <a:lnTo>
                    <a:pt x="8" y="29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8786813" y="1908175"/>
              <a:ext cx="53975" cy="76200"/>
            </a:xfrm>
            <a:custGeom>
              <a:avLst/>
              <a:gdLst>
                <a:gd name="T0" fmla="*/ 23 w 34"/>
                <a:gd name="T1" fmla="*/ 0 h 48"/>
                <a:gd name="T2" fmla="*/ 30 w 34"/>
                <a:gd name="T3" fmla="*/ 20 h 48"/>
                <a:gd name="T4" fmla="*/ 34 w 34"/>
                <a:gd name="T5" fmla="*/ 46 h 48"/>
                <a:gd name="T6" fmla="*/ 8 w 34"/>
                <a:gd name="T7" fmla="*/ 48 h 48"/>
                <a:gd name="T8" fmla="*/ 4 w 34"/>
                <a:gd name="T9" fmla="*/ 31 h 48"/>
                <a:gd name="T10" fmla="*/ 0 w 34"/>
                <a:gd name="T11" fmla="*/ 14 h 48"/>
                <a:gd name="T12" fmla="*/ 23 w 3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8">
                  <a:moveTo>
                    <a:pt x="23" y="0"/>
                  </a:moveTo>
                  <a:lnTo>
                    <a:pt x="30" y="20"/>
                  </a:lnTo>
                  <a:lnTo>
                    <a:pt x="34" y="46"/>
                  </a:lnTo>
                  <a:lnTo>
                    <a:pt x="8" y="48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68470" y="1293443"/>
            <a:ext cx="1240493" cy="337414"/>
            <a:chOff x="3461657" y="1845129"/>
            <a:chExt cx="2041072" cy="555172"/>
          </a:xfrm>
        </p:grpSpPr>
        <p:sp>
          <p:nvSpPr>
            <p:cNvPr id="72" name="직사각형 7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3401" y="1760602"/>
            <a:ext cx="1240493" cy="337414"/>
            <a:chOff x="3461657" y="1845129"/>
            <a:chExt cx="2041072" cy="555172"/>
          </a:xfrm>
        </p:grpSpPr>
        <p:sp>
          <p:nvSpPr>
            <p:cNvPr id="76" name="직사각형 75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880720" y="3382333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설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정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화면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]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96018" y="1181100"/>
            <a:ext cx="3098800" cy="5245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474318" y="1175152"/>
            <a:ext cx="3098800" cy="5245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7" descr="C:\Users\희진\Downloads\one-finger-click-black-hand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2435">
            <a:off x="4075603" y="4863097"/>
            <a:ext cx="440831" cy="4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3678" y="90617"/>
            <a:ext cx="10697329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939412" y="989193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6802" y="227892"/>
            <a:ext cx="293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04. 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디자인 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593" y="179182"/>
            <a:ext cx="1361149" cy="904427"/>
            <a:chOff x="5254804" y="4286138"/>
            <a:chExt cx="554037" cy="412750"/>
          </a:xfrm>
        </p:grpSpPr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5254804" y="4368688"/>
              <a:ext cx="531813" cy="330200"/>
            </a:xfrm>
            <a:custGeom>
              <a:avLst/>
              <a:gdLst>
                <a:gd name="T0" fmla="*/ 161 w 335"/>
                <a:gd name="T1" fmla="*/ 0 h 208"/>
                <a:gd name="T2" fmla="*/ 189 w 335"/>
                <a:gd name="T3" fmla="*/ 5 h 208"/>
                <a:gd name="T4" fmla="*/ 211 w 335"/>
                <a:gd name="T5" fmla="*/ 18 h 208"/>
                <a:gd name="T6" fmla="*/ 228 w 335"/>
                <a:gd name="T7" fmla="*/ 37 h 208"/>
                <a:gd name="T8" fmla="*/ 239 w 335"/>
                <a:gd name="T9" fmla="*/ 59 h 208"/>
                <a:gd name="T10" fmla="*/ 242 w 335"/>
                <a:gd name="T11" fmla="*/ 59 h 208"/>
                <a:gd name="T12" fmla="*/ 266 w 335"/>
                <a:gd name="T13" fmla="*/ 64 h 208"/>
                <a:gd name="T14" fmla="*/ 287 w 335"/>
                <a:gd name="T15" fmla="*/ 77 h 208"/>
                <a:gd name="T16" fmla="*/ 300 w 335"/>
                <a:gd name="T17" fmla="*/ 98 h 208"/>
                <a:gd name="T18" fmla="*/ 305 w 335"/>
                <a:gd name="T19" fmla="*/ 122 h 208"/>
                <a:gd name="T20" fmla="*/ 303 w 335"/>
                <a:gd name="T21" fmla="*/ 129 h 208"/>
                <a:gd name="T22" fmla="*/ 320 w 335"/>
                <a:gd name="T23" fmla="*/ 136 h 208"/>
                <a:gd name="T24" fmla="*/ 329 w 335"/>
                <a:gd name="T25" fmla="*/ 149 h 208"/>
                <a:gd name="T26" fmla="*/ 335 w 335"/>
                <a:gd name="T27" fmla="*/ 168 h 208"/>
                <a:gd name="T28" fmla="*/ 329 w 335"/>
                <a:gd name="T29" fmla="*/ 188 h 208"/>
                <a:gd name="T30" fmla="*/ 314 w 335"/>
                <a:gd name="T31" fmla="*/ 203 h 208"/>
                <a:gd name="T32" fmla="*/ 294 w 335"/>
                <a:gd name="T33" fmla="*/ 208 h 208"/>
                <a:gd name="T34" fmla="*/ 41 w 335"/>
                <a:gd name="T35" fmla="*/ 208 h 208"/>
                <a:gd name="T36" fmla="*/ 21 w 335"/>
                <a:gd name="T37" fmla="*/ 203 h 208"/>
                <a:gd name="T38" fmla="*/ 6 w 335"/>
                <a:gd name="T39" fmla="*/ 188 h 208"/>
                <a:gd name="T40" fmla="*/ 0 w 335"/>
                <a:gd name="T41" fmla="*/ 168 h 208"/>
                <a:gd name="T42" fmla="*/ 4 w 335"/>
                <a:gd name="T43" fmla="*/ 151 h 208"/>
                <a:gd name="T44" fmla="*/ 15 w 335"/>
                <a:gd name="T45" fmla="*/ 136 h 208"/>
                <a:gd name="T46" fmla="*/ 30 w 335"/>
                <a:gd name="T47" fmla="*/ 129 h 208"/>
                <a:gd name="T48" fmla="*/ 36 w 335"/>
                <a:gd name="T49" fmla="*/ 111 h 208"/>
                <a:gd name="T50" fmla="*/ 45 w 335"/>
                <a:gd name="T51" fmla="*/ 98 h 208"/>
                <a:gd name="T52" fmla="*/ 61 w 335"/>
                <a:gd name="T53" fmla="*/ 88 h 208"/>
                <a:gd name="T54" fmla="*/ 78 w 335"/>
                <a:gd name="T55" fmla="*/ 85 h 208"/>
                <a:gd name="T56" fmla="*/ 84 w 335"/>
                <a:gd name="T57" fmla="*/ 85 h 208"/>
                <a:gd name="T58" fmla="*/ 84 w 335"/>
                <a:gd name="T59" fmla="*/ 79 h 208"/>
                <a:gd name="T60" fmla="*/ 87 w 335"/>
                <a:gd name="T61" fmla="*/ 55 h 208"/>
                <a:gd name="T62" fmla="*/ 98 w 335"/>
                <a:gd name="T63" fmla="*/ 33 h 208"/>
                <a:gd name="T64" fmla="*/ 115 w 335"/>
                <a:gd name="T65" fmla="*/ 16 h 208"/>
                <a:gd name="T66" fmla="*/ 137 w 335"/>
                <a:gd name="T67" fmla="*/ 5 h 208"/>
                <a:gd name="T68" fmla="*/ 161 w 335"/>
                <a:gd name="T6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208">
                  <a:moveTo>
                    <a:pt x="161" y="0"/>
                  </a:moveTo>
                  <a:lnTo>
                    <a:pt x="189" y="5"/>
                  </a:lnTo>
                  <a:lnTo>
                    <a:pt x="211" y="18"/>
                  </a:lnTo>
                  <a:lnTo>
                    <a:pt x="228" y="37"/>
                  </a:lnTo>
                  <a:lnTo>
                    <a:pt x="239" y="59"/>
                  </a:lnTo>
                  <a:lnTo>
                    <a:pt x="242" y="59"/>
                  </a:lnTo>
                  <a:lnTo>
                    <a:pt x="266" y="64"/>
                  </a:lnTo>
                  <a:lnTo>
                    <a:pt x="287" y="77"/>
                  </a:lnTo>
                  <a:lnTo>
                    <a:pt x="300" y="98"/>
                  </a:lnTo>
                  <a:lnTo>
                    <a:pt x="305" y="122"/>
                  </a:lnTo>
                  <a:lnTo>
                    <a:pt x="303" y="129"/>
                  </a:lnTo>
                  <a:lnTo>
                    <a:pt x="320" y="136"/>
                  </a:lnTo>
                  <a:lnTo>
                    <a:pt x="329" y="149"/>
                  </a:lnTo>
                  <a:lnTo>
                    <a:pt x="335" y="168"/>
                  </a:lnTo>
                  <a:lnTo>
                    <a:pt x="329" y="188"/>
                  </a:lnTo>
                  <a:lnTo>
                    <a:pt x="314" y="203"/>
                  </a:lnTo>
                  <a:lnTo>
                    <a:pt x="294" y="208"/>
                  </a:lnTo>
                  <a:lnTo>
                    <a:pt x="41" y="208"/>
                  </a:lnTo>
                  <a:lnTo>
                    <a:pt x="21" y="203"/>
                  </a:lnTo>
                  <a:lnTo>
                    <a:pt x="6" y="188"/>
                  </a:lnTo>
                  <a:lnTo>
                    <a:pt x="0" y="168"/>
                  </a:lnTo>
                  <a:lnTo>
                    <a:pt x="4" y="151"/>
                  </a:lnTo>
                  <a:lnTo>
                    <a:pt x="15" y="136"/>
                  </a:lnTo>
                  <a:lnTo>
                    <a:pt x="30" y="129"/>
                  </a:lnTo>
                  <a:lnTo>
                    <a:pt x="36" y="111"/>
                  </a:lnTo>
                  <a:lnTo>
                    <a:pt x="45" y="98"/>
                  </a:lnTo>
                  <a:lnTo>
                    <a:pt x="61" y="88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7" y="55"/>
                  </a:lnTo>
                  <a:lnTo>
                    <a:pt x="98" y="33"/>
                  </a:lnTo>
                  <a:lnTo>
                    <a:pt x="115" y="16"/>
                  </a:lnTo>
                  <a:lnTo>
                    <a:pt x="137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5648504" y="4309950"/>
              <a:ext cx="138113" cy="138113"/>
            </a:xfrm>
            <a:custGeom>
              <a:avLst/>
              <a:gdLst>
                <a:gd name="T0" fmla="*/ 44 w 87"/>
                <a:gd name="T1" fmla="*/ 0 h 87"/>
                <a:gd name="T2" fmla="*/ 61 w 87"/>
                <a:gd name="T3" fmla="*/ 3 h 87"/>
                <a:gd name="T4" fmla="*/ 74 w 87"/>
                <a:gd name="T5" fmla="*/ 13 h 87"/>
                <a:gd name="T6" fmla="*/ 83 w 87"/>
                <a:gd name="T7" fmla="*/ 26 h 87"/>
                <a:gd name="T8" fmla="*/ 87 w 87"/>
                <a:gd name="T9" fmla="*/ 42 h 87"/>
                <a:gd name="T10" fmla="*/ 83 w 87"/>
                <a:gd name="T11" fmla="*/ 59 h 87"/>
                <a:gd name="T12" fmla="*/ 74 w 87"/>
                <a:gd name="T13" fmla="*/ 74 h 87"/>
                <a:gd name="T14" fmla="*/ 61 w 87"/>
                <a:gd name="T15" fmla="*/ 83 h 87"/>
                <a:gd name="T16" fmla="*/ 44 w 87"/>
                <a:gd name="T17" fmla="*/ 87 h 87"/>
                <a:gd name="T18" fmla="*/ 28 w 87"/>
                <a:gd name="T19" fmla="*/ 83 h 87"/>
                <a:gd name="T20" fmla="*/ 13 w 87"/>
                <a:gd name="T21" fmla="*/ 74 h 87"/>
                <a:gd name="T22" fmla="*/ 4 w 87"/>
                <a:gd name="T23" fmla="*/ 59 h 87"/>
                <a:gd name="T24" fmla="*/ 0 w 87"/>
                <a:gd name="T25" fmla="*/ 42 h 87"/>
                <a:gd name="T26" fmla="*/ 4 w 87"/>
                <a:gd name="T27" fmla="*/ 26 h 87"/>
                <a:gd name="T28" fmla="*/ 13 w 87"/>
                <a:gd name="T29" fmla="*/ 13 h 87"/>
                <a:gd name="T30" fmla="*/ 28 w 87"/>
                <a:gd name="T31" fmla="*/ 3 h 87"/>
                <a:gd name="T32" fmla="*/ 44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61" y="3"/>
                  </a:lnTo>
                  <a:lnTo>
                    <a:pt x="74" y="13"/>
                  </a:lnTo>
                  <a:lnTo>
                    <a:pt x="83" y="26"/>
                  </a:lnTo>
                  <a:lnTo>
                    <a:pt x="87" y="42"/>
                  </a:lnTo>
                  <a:lnTo>
                    <a:pt x="83" y="59"/>
                  </a:lnTo>
                  <a:lnTo>
                    <a:pt x="74" y="74"/>
                  </a:lnTo>
                  <a:lnTo>
                    <a:pt x="61" y="83"/>
                  </a:lnTo>
                  <a:lnTo>
                    <a:pt x="44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5715179" y="4286138"/>
              <a:ext cx="6350" cy="28575"/>
            </a:xfrm>
            <a:custGeom>
              <a:avLst/>
              <a:gdLst>
                <a:gd name="T0" fmla="*/ 2 w 4"/>
                <a:gd name="T1" fmla="*/ 0 h 18"/>
                <a:gd name="T2" fmla="*/ 4 w 4"/>
                <a:gd name="T3" fmla="*/ 2 h 18"/>
                <a:gd name="T4" fmla="*/ 4 w 4"/>
                <a:gd name="T5" fmla="*/ 2 h 18"/>
                <a:gd name="T6" fmla="*/ 4 w 4"/>
                <a:gd name="T7" fmla="*/ 16 h 18"/>
                <a:gd name="T8" fmla="*/ 4 w 4"/>
                <a:gd name="T9" fmla="*/ 18 h 18"/>
                <a:gd name="T10" fmla="*/ 2 w 4"/>
                <a:gd name="T11" fmla="*/ 18 h 18"/>
                <a:gd name="T12" fmla="*/ 0 w 4"/>
                <a:gd name="T13" fmla="*/ 18 h 18"/>
                <a:gd name="T14" fmla="*/ 0 w 4"/>
                <a:gd name="T15" fmla="*/ 16 h 18"/>
                <a:gd name="T16" fmla="*/ 0 w 4"/>
                <a:gd name="T17" fmla="*/ 2 h 18"/>
                <a:gd name="T18" fmla="*/ 0 w 4"/>
                <a:gd name="T19" fmla="*/ 2 h 18"/>
                <a:gd name="T20" fmla="*/ 2 w 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5762804" y="4311538"/>
              <a:ext cx="20638" cy="23813"/>
            </a:xfrm>
            <a:custGeom>
              <a:avLst/>
              <a:gdLst>
                <a:gd name="T0" fmla="*/ 11 w 13"/>
                <a:gd name="T1" fmla="*/ 0 h 15"/>
                <a:gd name="T2" fmla="*/ 13 w 13"/>
                <a:gd name="T3" fmla="*/ 0 h 15"/>
                <a:gd name="T4" fmla="*/ 13 w 13"/>
                <a:gd name="T5" fmla="*/ 2 h 15"/>
                <a:gd name="T6" fmla="*/ 13 w 13"/>
                <a:gd name="T7" fmla="*/ 4 h 15"/>
                <a:gd name="T8" fmla="*/ 4 w 13"/>
                <a:gd name="T9" fmla="*/ 13 h 15"/>
                <a:gd name="T10" fmla="*/ 2 w 13"/>
                <a:gd name="T11" fmla="*/ 15 h 15"/>
                <a:gd name="T12" fmla="*/ 0 w 13"/>
                <a:gd name="T13" fmla="*/ 13 h 15"/>
                <a:gd name="T14" fmla="*/ 0 w 13"/>
                <a:gd name="T15" fmla="*/ 13 h 15"/>
                <a:gd name="T16" fmla="*/ 0 w 13"/>
                <a:gd name="T17" fmla="*/ 12 h 15"/>
                <a:gd name="T18" fmla="*/ 9 w 13"/>
                <a:gd name="T19" fmla="*/ 0 h 15"/>
                <a:gd name="T20" fmla="*/ 11 w 13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5780266" y="4373450"/>
              <a:ext cx="28575" cy="9525"/>
            </a:xfrm>
            <a:custGeom>
              <a:avLst/>
              <a:gdLst>
                <a:gd name="T0" fmla="*/ 2 w 18"/>
                <a:gd name="T1" fmla="*/ 0 h 6"/>
                <a:gd name="T2" fmla="*/ 17 w 18"/>
                <a:gd name="T3" fmla="*/ 0 h 6"/>
                <a:gd name="T4" fmla="*/ 17 w 18"/>
                <a:gd name="T5" fmla="*/ 2 h 6"/>
                <a:gd name="T6" fmla="*/ 18 w 18"/>
                <a:gd name="T7" fmla="*/ 2 h 6"/>
                <a:gd name="T8" fmla="*/ 17 w 18"/>
                <a:gd name="T9" fmla="*/ 4 h 6"/>
                <a:gd name="T10" fmla="*/ 17 w 18"/>
                <a:gd name="T11" fmla="*/ 6 h 6"/>
                <a:gd name="T12" fmla="*/ 2 w 18"/>
                <a:gd name="T13" fmla="*/ 6 h 6"/>
                <a:gd name="T14" fmla="*/ 0 w 18"/>
                <a:gd name="T15" fmla="*/ 4 h 6"/>
                <a:gd name="T16" fmla="*/ 0 w 18"/>
                <a:gd name="T17" fmla="*/ 2 h 6"/>
                <a:gd name="T18" fmla="*/ 0 w 18"/>
                <a:gd name="T19" fmla="*/ 2 h 6"/>
                <a:gd name="T20" fmla="*/ 2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5759629" y="4421075"/>
              <a:ext cx="23813" cy="23813"/>
            </a:xfrm>
            <a:custGeom>
              <a:avLst/>
              <a:gdLst>
                <a:gd name="T0" fmla="*/ 2 w 15"/>
                <a:gd name="T1" fmla="*/ 0 h 15"/>
                <a:gd name="T2" fmla="*/ 4 w 15"/>
                <a:gd name="T3" fmla="*/ 0 h 15"/>
                <a:gd name="T4" fmla="*/ 15 w 15"/>
                <a:gd name="T5" fmla="*/ 11 h 15"/>
                <a:gd name="T6" fmla="*/ 15 w 15"/>
                <a:gd name="T7" fmla="*/ 11 h 15"/>
                <a:gd name="T8" fmla="*/ 15 w 15"/>
                <a:gd name="T9" fmla="*/ 13 h 15"/>
                <a:gd name="T10" fmla="*/ 13 w 15"/>
                <a:gd name="T11" fmla="*/ 15 h 15"/>
                <a:gd name="T12" fmla="*/ 11 w 15"/>
                <a:gd name="T13" fmla="*/ 13 h 15"/>
                <a:gd name="T14" fmla="*/ 2 w 15"/>
                <a:gd name="T15" fmla="*/ 4 h 15"/>
                <a:gd name="T16" fmla="*/ 0 w 15"/>
                <a:gd name="T17" fmla="*/ 2 h 15"/>
                <a:gd name="T18" fmla="*/ 2 w 15"/>
                <a:gd name="T19" fmla="*/ 0 h 15"/>
                <a:gd name="T20" fmla="*/ 2 w 15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">
                  <a:moveTo>
                    <a:pt x="2" y="0"/>
                  </a:moveTo>
                  <a:lnTo>
                    <a:pt x="4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1" y="1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5713591" y="4438538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3 w 5"/>
                <a:gd name="T3" fmla="*/ 2 h 18"/>
                <a:gd name="T4" fmla="*/ 5 w 5"/>
                <a:gd name="T5" fmla="*/ 4 h 18"/>
                <a:gd name="T6" fmla="*/ 5 w 5"/>
                <a:gd name="T7" fmla="*/ 17 h 18"/>
                <a:gd name="T8" fmla="*/ 3 w 5"/>
                <a:gd name="T9" fmla="*/ 18 h 18"/>
                <a:gd name="T10" fmla="*/ 3 w 5"/>
                <a:gd name="T11" fmla="*/ 18 h 18"/>
                <a:gd name="T12" fmla="*/ 1 w 5"/>
                <a:gd name="T13" fmla="*/ 18 h 18"/>
                <a:gd name="T14" fmla="*/ 0 w 5"/>
                <a:gd name="T15" fmla="*/ 17 h 18"/>
                <a:gd name="T16" fmla="*/ 0 w 5"/>
                <a:gd name="T17" fmla="*/ 4 h 18"/>
                <a:gd name="T18" fmla="*/ 1 w 5"/>
                <a:gd name="T19" fmla="*/ 2 h 18"/>
                <a:gd name="T20" fmla="*/ 3 w 5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lnTo>
                    <a:pt x="3" y="2"/>
                  </a:lnTo>
                  <a:lnTo>
                    <a:pt x="5" y="4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5651679" y="4421075"/>
              <a:ext cx="23813" cy="20638"/>
            </a:xfrm>
            <a:custGeom>
              <a:avLst/>
              <a:gdLst>
                <a:gd name="T0" fmla="*/ 13 w 15"/>
                <a:gd name="T1" fmla="*/ 0 h 13"/>
                <a:gd name="T2" fmla="*/ 15 w 15"/>
                <a:gd name="T3" fmla="*/ 0 h 13"/>
                <a:gd name="T4" fmla="*/ 15 w 15"/>
                <a:gd name="T5" fmla="*/ 2 h 13"/>
                <a:gd name="T6" fmla="*/ 15 w 15"/>
                <a:gd name="T7" fmla="*/ 4 h 13"/>
                <a:gd name="T8" fmla="*/ 3 w 15"/>
                <a:gd name="T9" fmla="*/ 13 h 13"/>
                <a:gd name="T10" fmla="*/ 3 w 15"/>
                <a:gd name="T11" fmla="*/ 13 h 13"/>
                <a:gd name="T12" fmla="*/ 2 w 15"/>
                <a:gd name="T13" fmla="*/ 13 h 13"/>
                <a:gd name="T14" fmla="*/ 0 w 15"/>
                <a:gd name="T15" fmla="*/ 11 h 13"/>
                <a:gd name="T16" fmla="*/ 2 w 15"/>
                <a:gd name="T17" fmla="*/ 9 h 13"/>
                <a:gd name="T18" fmla="*/ 11 w 15"/>
                <a:gd name="T19" fmla="*/ 0 h 13"/>
                <a:gd name="T20" fmla="*/ 13 w 15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5627866" y="4373450"/>
              <a:ext cx="28575" cy="6350"/>
            </a:xfrm>
            <a:custGeom>
              <a:avLst/>
              <a:gdLst>
                <a:gd name="T0" fmla="*/ 2 w 18"/>
                <a:gd name="T1" fmla="*/ 0 h 4"/>
                <a:gd name="T2" fmla="*/ 15 w 18"/>
                <a:gd name="T3" fmla="*/ 0 h 4"/>
                <a:gd name="T4" fmla="*/ 17 w 18"/>
                <a:gd name="T5" fmla="*/ 0 h 4"/>
                <a:gd name="T6" fmla="*/ 18 w 18"/>
                <a:gd name="T7" fmla="*/ 2 h 4"/>
                <a:gd name="T8" fmla="*/ 17 w 18"/>
                <a:gd name="T9" fmla="*/ 4 h 4"/>
                <a:gd name="T10" fmla="*/ 15 w 18"/>
                <a:gd name="T11" fmla="*/ 4 h 4"/>
                <a:gd name="T12" fmla="*/ 2 w 18"/>
                <a:gd name="T13" fmla="*/ 4 h 4"/>
                <a:gd name="T14" fmla="*/ 0 w 18"/>
                <a:gd name="T15" fmla="*/ 4 h 4"/>
                <a:gd name="T16" fmla="*/ 0 w 18"/>
                <a:gd name="T17" fmla="*/ 2 h 4"/>
                <a:gd name="T18" fmla="*/ 0 w 18"/>
                <a:gd name="T19" fmla="*/ 0 h 4"/>
                <a:gd name="T20" fmla="*/ 2 w 18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5654854" y="4311538"/>
              <a:ext cx="20638" cy="20638"/>
            </a:xfrm>
            <a:custGeom>
              <a:avLst/>
              <a:gdLst>
                <a:gd name="T0" fmla="*/ 1 w 13"/>
                <a:gd name="T1" fmla="*/ 0 h 13"/>
                <a:gd name="T2" fmla="*/ 3 w 13"/>
                <a:gd name="T3" fmla="*/ 0 h 13"/>
                <a:gd name="T4" fmla="*/ 13 w 13"/>
                <a:gd name="T5" fmla="*/ 10 h 13"/>
                <a:gd name="T6" fmla="*/ 13 w 13"/>
                <a:gd name="T7" fmla="*/ 12 h 13"/>
                <a:gd name="T8" fmla="*/ 13 w 13"/>
                <a:gd name="T9" fmla="*/ 13 h 13"/>
                <a:gd name="T10" fmla="*/ 11 w 13"/>
                <a:gd name="T11" fmla="*/ 13 h 13"/>
                <a:gd name="T12" fmla="*/ 9 w 13"/>
                <a:gd name="T13" fmla="*/ 13 h 13"/>
                <a:gd name="T14" fmla="*/ 0 w 13"/>
                <a:gd name="T15" fmla="*/ 4 h 13"/>
                <a:gd name="T16" fmla="*/ 0 w 13"/>
                <a:gd name="T17" fmla="*/ 2 h 13"/>
                <a:gd name="T18" fmla="*/ 0 w 13"/>
                <a:gd name="T19" fmla="*/ 0 h 13"/>
                <a:gd name="T20" fmla="*/ 1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1" y="0"/>
                  </a:moveTo>
                  <a:lnTo>
                    <a:pt x="3" y="0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5677079" y="4294075"/>
              <a:ext cx="17463" cy="26988"/>
            </a:xfrm>
            <a:custGeom>
              <a:avLst/>
              <a:gdLst>
                <a:gd name="T0" fmla="*/ 4 w 11"/>
                <a:gd name="T1" fmla="*/ 0 h 17"/>
                <a:gd name="T2" fmla="*/ 6 w 11"/>
                <a:gd name="T3" fmla="*/ 2 h 17"/>
                <a:gd name="T4" fmla="*/ 11 w 11"/>
                <a:gd name="T5" fmla="*/ 13 h 17"/>
                <a:gd name="T6" fmla="*/ 11 w 11"/>
                <a:gd name="T7" fmla="*/ 15 h 17"/>
                <a:gd name="T8" fmla="*/ 10 w 11"/>
                <a:gd name="T9" fmla="*/ 17 h 17"/>
                <a:gd name="T10" fmla="*/ 8 w 11"/>
                <a:gd name="T11" fmla="*/ 17 h 17"/>
                <a:gd name="T12" fmla="*/ 6 w 11"/>
                <a:gd name="T13" fmla="*/ 15 h 17"/>
                <a:gd name="T14" fmla="*/ 0 w 11"/>
                <a:gd name="T15" fmla="*/ 4 h 17"/>
                <a:gd name="T16" fmla="*/ 0 w 11"/>
                <a:gd name="T17" fmla="*/ 2 h 17"/>
                <a:gd name="T18" fmla="*/ 2 w 11"/>
                <a:gd name="T19" fmla="*/ 0 h 17"/>
                <a:gd name="T20" fmla="*/ 4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lnTo>
                    <a:pt x="6" y="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5738991" y="4292488"/>
              <a:ext cx="12700" cy="25400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 h 16"/>
                <a:gd name="T4" fmla="*/ 8 w 8"/>
                <a:gd name="T5" fmla="*/ 3 h 16"/>
                <a:gd name="T6" fmla="*/ 4 w 8"/>
                <a:gd name="T7" fmla="*/ 16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16 h 16"/>
                <a:gd name="T14" fmla="*/ 0 w 8"/>
                <a:gd name="T15" fmla="*/ 14 h 16"/>
                <a:gd name="T16" fmla="*/ 4 w 8"/>
                <a:gd name="T17" fmla="*/ 1 h 16"/>
                <a:gd name="T18" fmla="*/ 6 w 8"/>
                <a:gd name="T19" fmla="*/ 0 h 16"/>
                <a:gd name="T20" fmla="*/ 8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5773916" y="4338525"/>
              <a:ext cx="26988" cy="14288"/>
            </a:xfrm>
            <a:custGeom>
              <a:avLst/>
              <a:gdLst>
                <a:gd name="T0" fmla="*/ 15 w 17"/>
                <a:gd name="T1" fmla="*/ 0 h 9"/>
                <a:gd name="T2" fmla="*/ 17 w 17"/>
                <a:gd name="T3" fmla="*/ 0 h 9"/>
                <a:gd name="T4" fmla="*/ 17 w 17"/>
                <a:gd name="T5" fmla="*/ 2 h 9"/>
                <a:gd name="T6" fmla="*/ 15 w 17"/>
                <a:gd name="T7" fmla="*/ 4 h 9"/>
                <a:gd name="T8" fmla="*/ 4 w 17"/>
                <a:gd name="T9" fmla="*/ 9 h 9"/>
                <a:gd name="T10" fmla="*/ 2 w 17"/>
                <a:gd name="T11" fmla="*/ 9 h 9"/>
                <a:gd name="T12" fmla="*/ 0 w 17"/>
                <a:gd name="T13" fmla="*/ 8 h 9"/>
                <a:gd name="T14" fmla="*/ 0 w 17"/>
                <a:gd name="T15" fmla="*/ 8 h 9"/>
                <a:gd name="T16" fmla="*/ 2 w 17"/>
                <a:gd name="T17" fmla="*/ 6 h 9"/>
                <a:gd name="T18" fmla="*/ 13 w 17"/>
                <a:gd name="T19" fmla="*/ 0 h 9"/>
                <a:gd name="T20" fmla="*/ 15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5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5777091" y="4397263"/>
              <a:ext cx="26988" cy="14288"/>
            </a:xfrm>
            <a:custGeom>
              <a:avLst/>
              <a:gdLst>
                <a:gd name="T0" fmla="*/ 2 w 17"/>
                <a:gd name="T1" fmla="*/ 0 h 9"/>
                <a:gd name="T2" fmla="*/ 15 w 17"/>
                <a:gd name="T3" fmla="*/ 4 h 9"/>
                <a:gd name="T4" fmla="*/ 17 w 17"/>
                <a:gd name="T5" fmla="*/ 6 h 9"/>
                <a:gd name="T6" fmla="*/ 17 w 17"/>
                <a:gd name="T7" fmla="*/ 7 h 9"/>
                <a:gd name="T8" fmla="*/ 15 w 17"/>
                <a:gd name="T9" fmla="*/ 9 h 9"/>
                <a:gd name="T10" fmla="*/ 13 w 17"/>
                <a:gd name="T11" fmla="*/ 9 h 9"/>
                <a:gd name="T12" fmla="*/ 0 w 17"/>
                <a:gd name="T13" fmla="*/ 4 h 9"/>
                <a:gd name="T14" fmla="*/ 0 w 17"/>
                <a:gd name="T15" fmla="*/ 4 h 9"/>
                <a:gd name="T16" fmla="*/ 0 w 17"/>
                <a:gd name="T17" fmla="*/ 2 h 9"/>
                <a:gd name="T18" fmla="*/ 0 w 17"/>
                <a:gd name="T19" fmla="*/ 0 h 9"/>
                <a:gd name="T20" fmla="*/ 2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2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5742166" y="4432188"/>
              <a:ext cx="14288" cy="26988"/>
            </a:xfrm>
            <a:custGeom>
              <a:avLst/>
              <a:gdLst>
                <a:gd name="T0" fmla="*/ 4 w 9"/>
                <a:gd name="T1" fmla="*/ 0 h 17"/>
                <a:gd name="T2" fmla="*/ 4 w 9"/>
                <a:gd name="T3" fmla="*/ 2 h 17"/>
                <a:gd name="T4" fmla="*/ 9 w 9"/>
                <a:gd name="T5" fmla="*/ 15 h 17"/>
                <a:gd name="T6" fmla="*/ 9 w 9"/>
                <a:gd name="T7" fmla="*/ 17 h 17"/>
                <a:gd name="T8" fmla="*/ 9 w 9"/>
                <a:gd name="T9" fmla="*/ 17 h 17"/>
                <a:gd name="T10" fmla="*/ 7 w 9"/>
                <a:gd name="T11" fmla="*/ 17 h 17"/>
                <a:gd name="T12" fmla="*/ 6 w 9"/>
                <a:gd name="T13" fmla="*/ 17 h 17"/>
                <a:gd name="T14" fmla="*/ 0 w 9"/>
                <a:gd name="T15" fmla="*/ 4 h 17"/>
                <a:gd name="T16" fmla="*/ 0 w 9"/>
                <a:gd name="T17" fmla="*/ 2 h 17"/>
                <a:gd name="T18" fmla="*/ 2 w 9"/>
                <a:gd name="T19" fmla="*/ 0 h 17"/>
                <a:gd name="T20" fmla="*/ 4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lnTo>
                    <a:pt x="4" y="2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5683429" y="4435363"/>
              <a:ext cx="14288" cy="26988"/>
            </a:xfrm>
            <a:custGeom>
              <a:avLst/>
              <a:gdLst>
                <a:gd name="T0" fmla="*/ 7 w 9"/>
                <a:gd name="T1" fmla="*/ 0 h 17"/>
                <a:gd name="T2" fmla="*/ 9 w 9"/>
                <a:gd name="T3" fmla="*/ 2 h 17"/>
                <a:gd name="T4" fmla="*/ 9 w 9"/>
                <a:gd name="T5" fmla="*/ 4 h 17"/>
                <a:gd name="T6" fmla="*/ 6 w 9"/>
                <a:gd name="T7" fmla="*/ 17 h 17"/>
                <a:gd name="T8" fmla="*/ 4 w 9"/>
                <a:gd name="T9" fmla="*/ 17 h 17"/>
                <a:gd name="T10" fmla="*/ 2 w 9"/>
                <a:gd name="T11" fmla="*/ 17 h 17"/>
                <a:gd name="T12" fmla="*/ 0 w 9"/>
                <a:gd name="T13" fmla="*/ 17 h 17"/>
                <a:gd name="T14" fmla="*/ 0 w 9"/>
                <a:gd name="T15" fmla="*/ 15 h 17"/>
                <a:gd name="T16" fmla="*/ 6 w 9"/>
                <a:gd name="T17" fmla="*/ 2 h 17"/>
                <a:gd name="T18" fmla="*/ 6 w 9"/>
                <a:gd name="T19" fmla="*/ 0 h 17"/>
                <a:gd name="T20" fmla="*/ 7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5637391" y="4400438"/>
              <a:ext cx="25400" cy="17463"/>
            </a:xfrm>
            <a:custGeom>
              <a:avLst/>
              <a:gdLst>
                <a:gd name="T0" fmla="*/ 14 w 16"/>
                <a:gd name="T1" fmla="*/ 0 h 11"/>
                <a:gd name="T2" fmla="*/ 16 w 16"/>
                <a:gd name="T3" fmla="*/ 2 h 11"/>
                <a:gd name="T4" fmla="*/ 16 w 16"/>
                <a:gd name="T5" fmla="*/ 4 h 11"/>
                <a:gd name="T6" fmla="*/ 14 w 16"/>
                <a:gd name="T7" fmla="*/ 5 h 11"/>
                <a:gd name="T8" fmla="*/ 1 w 16"/>
                <a:gd name="T9" fmla="*/ 11 h 11"/>
                <a:gd name="T10" fmla="*/ 0 w 16"/>
                <a:gd name="T11" fmla="*/ 11 h 11"/>
                <a:gd name="T12" fmla="*/ 0 w 16"/>
                <a:gd name="T13" fmla="*/ 9 h 11"/>
                <a:gd name="T14" fmla="*/ 0 w 16"/>
                <a:gd name="T15" fmla="*/ 7 h 11"/>
                <a:gd name="T16" fmla="*/ 0 w 16"/>
                <a:gd name="T17" fmla="*/ 7 h 11"/>
                <a:gd name="T18" fmla="*/ 12 w 16"/>
                <a:gd name="T19" fmla="*/ 0 h 11"/>
                <a:gd name="T20" fmla="*/ 14 w 1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121"/>
            <p:cNvSpPr>
              <a:spLocks/>
            </p:cNvSpPr>
            <p:nvPr/>
          </p:nvSpPr>
          <p:spPr bwMode="auto">
            <a:xfrm>
              <a:off x="5634216" y="4344875"/>
              <a:ext cx="25400" cy="11113"/>
            </a:xfrm>
            <a:custGeom>
              <a:avLst/>
              <a:gdLst>
                <a:gd name="T0" fmla="*/ 2 w 16"/>
                <a:gd name="T1" fmla="*/ 0 h 7"/>
                <a:gd name="T2" fmla="*/ 14 w 16"/>
                <a:gd name="T3" fmla="*/ 4 h 7"/>
                <a:gd name="T4" fmla="*/ 16 w 16"/>
                <a:gd name="T5" fmla="*/ 5 h 7"/>
                <a:gd name="T6" fmla="*/ 16 w 16"/>
                <a:gd name="T7" fmla="*/ 7 h 7"/>
                <a:gd name="T8" fmla="*/ 14 w 16"/>
                <a:gd name="T9" fmla="*/ 7 h 7"/>
                <a:gd name="T10" fmla="*/ 13 w 16"/>
                <a:gd name="T11" fmla="*/ 7 h 7"/>
                <a:gd name="T12" fmla="*/ 0 w 16"/>
                <a:gd name="T13" fmla="*/ 4 h 7"/>
                <a:gd name="T14" fmla="*/ 0 w 16"/>
                <a:gd name="T15" fmla="*/ 2 h 7"/>
                <a:gd name="T16" fmla="*/ 0 w 16"/>
                <a:gd name="T17" fmla="*/ 0 h 7"/>
                <a:gd name="T18" fmla="*/ 0 w 16"/>
                <a:gd name="T19" fmla="*/ 0 h 7"/>
                <a:gd name="T20" fmla="*/ 2 w 1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2" y="0"/>
                  </a:moveTo>
                  <a:lnTo>
                    <a:pt x="14" y="4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965" y="5110260"/>
            <a:ext cx="1210614" cy="1532586"/>
            <a:chOff x="107576" y="5267736"/>
            <a:chExt cx="1210614" cy="1532586"/>
          </a:xfrm>
        </p:grpSpPr>
        <p:sp>
          <p:nvSpPr>
            <p:cNvPr id="30" name="직사각형 29"/>
            <p:cNvSpPr/>
            <p:nvPr/>
          </p:nvSpPr>
          <p:spPr>
            <a:xfrm>
              <a:off x="107576" y="5267736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2776" y="6137530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452" y="6137530"/>
              <a:ext cx="88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WINDDY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4643" y="5435139"/>
              <a:ext cx="765175" cy="534988"/>
              <a:chOff x="2709863" y="6027738"/>
              <a:chExt cx="765175" cy="534988"/>
            </a:xfrm>
            <a:solidFill>
              <a:schemeClr val="bg1"/>
            </a:solidFill>
          </p:grpSpPr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2709863" y="6130925"/>
                <a:ext cx="344488" cy="166688"/>
              </a:xfrm>
              <a:custGeom>
                <a:avLst/>
                <a:gdLst>
                  <a:gd name="T0" fmla="*/ 176 w 217"/>
                  <a:gd name="T1" fmla="*/ 0 h 105"/>
                  <a:gd name="T2" fmla="*/ 192 w 217"/>
                  <a:gd name="T3" fmla="*/ 5 h 105"/>
                  <a:gd name="T4" fmla="*/ 205 w 217"/>
                  <a:gd name="T5" fmla="*/ 15 h 105"/>
                  <a:gd name="T6" fmla="*/ 212 w 217"/>
                  <a:gd name="T7" fmla="*/ 26 h 105"/>
                  <a:gd name="T8" fmla="*/ 216 w 217"/>
                  <a:gd name="T9" fmla="*/ 35 h 105"/>
                  <a:gd name="T10" fmla="*/ 217 w 217"/>
                  <a:gd name="T11" fmla="*/ 39 h 105"/>
                  <a:gd name="T12" fmla="*/ 217 w 217"/>
                  <a:gd name="T13" fmla="*/ 39 h 105"/>
                  <a:gd name="T14" fmla="*/ 216 w 217"/>
                  <a:gd name="T15" fmla="*/ 60 h 105"/>
                  <a:gd name="T16" fmla="*/ 212 w 217"/>
                  <a:gd name="T17" fmla="*/ 78 h 105"/>
                  <a:gd name="T18" fmla="*/ 201 w 217"/>
                  <a:gd name="T19" fmla="*/ 90 h 105"/>
                  <a:gd name="T20" fmla="*/ 187 w 217"/>
                  <a:gd name="T21" fmla="*/ 100 h 105"/>
                  <a:gd name="T22" fmla="*/ 172 w 217"/>
                  <a:gd name="T23" fmla="*/ 104 h 105"/>
                  <a:gd name="T24" fmla="*/ 160 w 217"/>
                  <a:gd name="T25" fmla="*/ 105 h 105"/>
                  <a:gd name="T26" fmla="*/ 155 w 217"/>
                  <a:gd name="T27" fmla="*/ 105 h 105"/>
                  <a:gd name="T28" fmla="*/ 153 w 217"/>
                  <a:gd name="T29" fmla="*/ 105 h 105"/>
                  <a:gd name="T30" fmla="*/ 151 w 217"/>
                  <a:gd name="T31" fmla="*/ 105 h 105"/>
                  <a:gd name="T32" fmla="*/ 0 w 217"/>
                  <a:gd name="T33" fmla="*/ 105 h 105"/>
                  <a:gd name="T34" fmla="*/ 0 w 217"/>
                  <a:gd name="T35" fmla="*/ 95 h 105"/>
                  <a:gd name="T36" fmla="*/ 153 w 217"/>
                  <a:gd name="T37" fmla="*/ 95 h 105"/>
                  <a:gd name="T38" fmla="*/ 153 w 217"/>
                  <a:gd name="T39" fmla="*/ 95 h 105"/>
                  <a:gd name="T40" fmla="*/ 157 w 217"/>
                  <a:gd name="T41" fmla="*/ 95 h 105"/>
                  <a:gd name="T42" fmla="*/ 168 w 217"/>
                  <a:gd name="T43" fmla="*/ 94 h 105"/>
                  <a:gd name="T44" fmla="*/ 181 w 217"/>
                  <a:gd name="T45" fmla="*/ 91 h 105"/>
                  <a:gd name="T46" fmla="*/ 195 w 217"/>
                  <a:gd name="T47" fmla="*/ 83 h 105"/>
                  <a:gd name="T48" fmla="*/ 202 w 217"/>
                  <a:gd name="T49" fmla="*/ 72 h 105"/>
                  <a:gd name="T50" fmla="*/ 206 w 217"/>
                  <a:gd name="T51" fmla="*/ 59 h 105"/>
                  <a:gd name="T52" fmla="*/ 207 w 217"/>
                  <a:gd name="T53" fmla="*/ 41 h 105"/>
                  <a:gd name="T54" fmla="*/ 206 w 217"/>
                  <a:gd name="T55" fmla="*/ 37 h 105"/>
                  <a:gd name="T56" fmla="*/ 203 w 217"/>
                  <a:gd name="T57" fmla="*/ 30 h 105"/>
                  <a:gd name="T58" fmla="*/ 198 w 217"/>
                  <a:gd name="T59" fmla="*/ 20 h 105"/>
                  <a:gd name="T60" fmla="*/ 188 w 217"/>
                  <a:gd name="T61" fmla="*/ 13 h 105"/>
                  <a:gd name="T62" fmla="*/ 177 w 217"/>
                  <a:gd name="T63" fmla="*/ 11 h 105"/>
                  <a:gd name="T64" fmla="*/ 165 w 217"/>
                  <a:gd name="T65" fmla="*/ 11 h 105"/>
                  <a:gd name="T66" fmla="*/ 150 w 217"/>
                  <a:gd name="T67" fmla="*/ 13 h 105"/>
                  <a:gd name="T68" fmla="*/ 138 w 217"/>
                  <a:gd name="T69" fmla="*/ 20 h 105"/>
                  <a:gd name="T70" fmla="*/ 138 w 217"/>
                  <a:gd name="T71" fmla="*/ 20 h 105"/>
                  <a:gd name="T72" fmla="*/ 135 w 217"/>
                  <a:gd name="T73" fmla="*/ 20 h 105"/>
                  <a:gd name="T74" fmla="*/ 135 w 217"/>
                  <a:gd name="T75" fmla="*/ 20 h 105"/>
                  <a:gd name="T76" fmla="*/ 135 w 217"/>
                  <a:gd name="T77" fmla="*/ 20 h 105"/>
                  <a:gd name="T78" fmla="*/ 135 w 217"/>
                  <a:gd name="T79" fmla="*/ 20 h 105"/>
                  <a:gd name="T80" fmla="*/ 132 w 217"/>
                  <a:gd name="T81" fmla="*/ 22 h 105"/>
                  <a:gd name="T82" fmla="*/ 129 w 217"/>
                  <a:gd name="T83" fmla="*/ 20 h 105"/>
                  <a:gd name="T84" fmla="*/ 128 w 217"/>
                  <a:gd name="T85" fmla="*/ 18 h 105"/>
                  <a:gd name="T86" fmla="*/ 128 w 217"/>
                  <a:gd name="T87" fmla="*/ 15 h 105"/>
                  <a:gd name="T88" fmla="*/ 129 w 217"/>
                  <a:gd name="T89" fmla="*/ 13 h 105"/>
                  <a:gd name="T90" fmla="*/ 131 w 217"/>
                  <a:gd name="T91" fmla="*/ 12 h 105"/>
                  <a:gd name="T92" fmla="*/ 132 w 217"/>
                  <a:gd name="T93" fmla="*/ 11 h 105"/>
                  <a:gd name="T94" fmla="*/ 155 w 217"/>
                  <a:gd name="T95" fmla="*/ 2 h 105"/>
                  <a:gd name="T96" fmla="*/ 176 w 217"/>
                  <a:gd name="T9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7" h="105">
                    <a:moveTo>
                      <a:pt x="176" y="0"/>
                    </a:moveTo>
                    <a:lnTo>
                      <a:pt x="192" y="5"/>
                    </a:lnTo>
                    <a:lnTo>
                      <a:pt x="205" y="15"/>
                    </a:lnTo>
                    <a:lnTo>
                      <a:pt x="212" y="26"/>
                    </a:lnTo>
                    <a:lnTo>
                      <a:pt x="216" y="35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6" y="60"/>
                    </a:lnTo>
                    <a:lnTo>
                      <a:pt x="212" y="78"/>
                    </a:lnTo>
                    <a:lnTo>
                      <a:pt x="201" y="90"/>
                    </a:lnTo>
                    <a:lnTo>
                      <a:pt x="187" y="100"/>
                    </a:lnTo>
                    <a:lnTo>
                      <a:pt x="172" y="104"/>
                    </a:lnTo>
                    <a:lnTo>
                      <a:pt x="160" y="105"/>
                    </a:lnTo>
                    <a:lnTo>
                      <a:pt x="155" y="105"/>
                    </a:lnTo>
                    <a:lnTo>
                      <a:pt x="153" y="105"/>
                    </a:lnTo>
                    <a:lnTo>
                      <a:pt x="151" y="105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153" y="95"/>
                    </a:lnTo>
                    <a:lnTo>
                      <a:pt x="153" y="95"/>
                    </a:lnTo>
                    <a:lnTo>
                      <a:pt x="157" y="95"/>
                    </a:lnTo>
                    <a:lnTo>
                      <a:pt x="168" y="94"/>
                    </a:lnTo>
                    <a:lnTo>
                      <a:pt x="181" y="91"/>
                    </a:lnTo>
                    <a:lnTo>
                      <a:pt x="195" y="83"/>
                    </a:lnTo>
                    <a:lnTo>
                      <a:pt x="202" y="72"/>
                    </a:lnTo>
                    <a:lnTo>
                      <a:pt x="206" y="59"/>
                    </a:lnTo>
                    <a:lnTo>
                      <a:pt x="207" y="41"/>
                    </a:lnTo>
                    <a:lnTo>
                      <a:pt x="206" y="37"/>
                    </a:lnTo>
                    <a:lnTo>
                      <a:pt x="203" y="30"/>
                    </a:lnTo>
                    <a:lnTo>
                      <a:pt x="198" y="20"/>
                    </a:lnTo>
                    <a:lnTo>
                      <a:pt x="188" y="13"/>
                    </a:lnTo>
                    <a:lnTo>
                      <a:pt x="177" y="11"/>
                    </a:lnTo>
                    <a:lnTo>
                      <a:pt x="165" y="11"/>
                    </a:lnTo>
                    <a:lnTo>
                      <a:pt x="150" y="13"/>
                    </a:lnTo>
                    <a:lnTo>
                      <a:pt x="138" y="20"/>
                    </a:lnTo>
                    <a:lnTo>
                      <a:pt x="138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2" y="22"/>
                    </a:lnTo>
                    <a:lnTo>
                      <a:pt x="129" y="20"/>
                    </a:lnTo>
                    <a:lnTo>
                      <a:pt x="128" y="18"/>
                    </a:lnTo>
                    <a:lnTo>
                      <a:pt x="128" y="15"/>
                    </a:lnTo>
                    <a:lnTo>
                      <a:pt x="129" y="13"/>
                    </a:lnTo>
                    <a:lnTo>
                      <a:pt x="131" y="12"/>
                    </a:lnTo>
                    <a:lnTo>
                      <a:pt x="132" y="11"/>
                    </a:lnTo>
                    <a:lnTo>
                      <a:pt x="155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071813" y="6027738"/>
                <a:ext cx="90488" cy="127000"/>
              </a:xfrm>
              <a:custGeom>
                <a:avLst/>
                <a:gdLst>
                  <a:gd name="T0" fmla="*/ 48 w 57"/>
                  <a:gd name="T1" fmla="*/ 3 h 80"/>
                  <a:gd name="T2" fmla="*/ 55 w 57"/>
                  <a:gd name="T3" fmla="*/ 22 h 80"/>
                  <a:gd name="T4" fmla="*/ 57 w 57"/>
                  <a:gd name="T5" fmla="*/ 50 h 80"/>
                  <a:gd name="T6" fmla="*/ 48 w 57"/>
                  <a:gd name="T7" fmla="*/ 73 h 80"/>
                  <a:gd name="T8" fmla="*/ 26 w 57"/>
                  <a:gd name="T9" fmla="*/ 80 h 80"/>
                  <a:gd name="T10" fmla="*/ 15 w 57"/>
                  <a:gd name="T11" fmla="*/ 78 h 80"/>
                  <a:gd name="T12" fmla="*/ 16 w 57"/>
                  <a:gd name="T13" fmla="*/ 73 h 80"/>
                  <a:gd name="T14" fmla="*/ 29 w 57"/>
                  <a:gd name="T15" fmla="*/ 70 h 80"/>
                  <a:gd name="T16" fmla="*/ 38 w 57"/>
                  <a:gd name="T17" fmla="*/ 67 h 80"/>
                  <a:gd name="T18" fmla="*/ 48 w 57"/>
                  <a:gd name="T19" fmla="*/ 61 h 80"/>
                  <a:gd name="T20" fmla="*/ 47 w 57"/>
                  <a:gd name="T21" fmla="*/ 61 h 80"/>
                  <a:gd name="T22" fmla="*/ 37 w 57"/>
                  <a:gd name="T23" fmla="*/ 66 h 80"/>
                  <a:gd name="T24" fmla="*/ 29 w 57"/>
                  <a:gd name="T25" fmla="*/ 67 h 80"/>
                  <a:gd name="T26" fmla="*/ 27 w 57"/>
                  <a:gd name="T27" fmla="*/ 65 h 80"/>
                  <a:gd name="T28" fmla="*/ 38 w 57"/>
                  <a:gd name="T29" fmla="*/ 50 h 80"/>
                  <a:gd name="T30" fmla="*/ 44 w 57"/>
                  <a:gd name="T31" fmla="*/ 32 h 80"/>
                  <a:gd name="T32" fmla="*/ 48 w 57"/>
                  <a:gd name="T33" fmla="*/ 14 h 80"/>
                  <a:gd name="T34" fmla="*/ 44 w 57"/>
                  <a:gd name="T35" fmla="*/ 32 h 80"/>
                  <a:gd name="T36" fmla="*/ 37 w 57"/>
                  <a:gd name="T37" fmla="*/ 50 h 80"/>
                  <a:gd name="T38" fmla="*/ 27 w 57"/>
                  <a:gd name="T39" fmla="*/ 51 h 80"/>
                  <a:gd name="T40" fmla="*/ 27 w 57"/>
                  <a:gd name="T41" fmla="*/ 36 h 80"/>
                  <a:gd name="T42" fmla="*/ 33 w 57"/>
                  <a:gd name="T43" fmla="*/ 25 h 80"/>
                  <a:gd name="T44" fmla="*/ 26 w 57"/>
                  <a:gd name="T45" fmla="*/ 36 h 80"/>
                  <a:gd name="T46" fmla="*/ 26 w 57"/>
                  <a:gd name="T47" fmla="*/ 47 h 80"/>
                  <a:gd name="T48" fmla="*/ 27 w 57"/>
                  <a:gd name="T49" fmla="*/ 55 h 80"/>
                  <a:gd name="T50" fmla="*/ 26 w 57"/>
                  <a:gd name="T51" fmla="*/ 63 h 80"/>
                  <a:gd name="T52" fmla="*/ 10 w 57"/>
                  <a:gd name="T53" fmla="*/ 73 h 80"/>
                  <a:gd name="T54" fmla="*/ 8 w 57"/>
                  <a:gd name="T55" fmla="*/ 73 h 80"/>
                  <a:gd name="T56" fmla="*/ 1 w 57"/>
                  <a:gd name="T57" fmla="*/ 62 h 80"/>
                  <a:gd name="T58" fmla="*/ 1 w 57"/>
                  <a:gd name="T59" fmla="*/ 48 h 80"/>
                  <a:gd name="T60" fmla="*/ 5 w 57"/>
                  <a:gd name="T61" fmla="*/ 36 h 80"/>
                  <a:gd name="T62" fmla="*/ 30 w 57"/>
                  <a:gd name="T63" fmla="*/ 21 h 80"/>
                  <a:gd name="T64" fmla="*/ 33 w 57"/>
                  <a:gd name="T65" fmla="*/ 20 h 80"/>
                  <a:gd name="T66" fmla="*/ 38 w 57"/>
                  <a:gd name="T67" fmla="*/ 17 h 80"/>
                  <a:gd name="T68" fmla="*/ 44 w 57"/>
                  <a:gd name="T69" fmla="*/ 10 h 80"/>
                  <a:gd name="T70" fmla="*/ 47 w 57"/>
                  <a:gd name="T7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80">
                    <a:moveTo>
                      <a:pt x="47" y="0"/>
                    </a:moveTo>
                    <a:lnTo>
                      <a:pt x="48" y="3"/>
                    </a:lnTo>
                    <a:lnTo>
                      <a:pt x="51" y="11"/>
                    </a:lnTo>
                    <a:lnTo>
                      <a:pt x="55" y="22"/>
                    </a:lnTo>
                    <a:lnTo>
                      <a:pt x="56" y="36"/>
                    </a:lnTo>
                    <a:lnTo>
                      <a:pt x="57" y="50"/>
                    </a:lnTo>
                    <a:lnTo>
                      <a:pt x="55" y="63"/>
                    </a:lnTo>
                    <a:lnTo>
                      <a:pt x="48" y="73"/>
                    </a:lnTo>
                    <a:lnTo>
                      <a:pt x="37" y="78"/>
                    </a:lnTo>
                    <a:lnTo>
                      <a:pt x="26" y="80"/>
                    </a:lnTo>
                    <a:lnTo>
                      <a:pt x="21" y="80"/>
                    </a:lnTo>
                    <a:lnTo>
                      <a:pt x="15" y="78"/>
                    </a:lnTo>
                    <a:lnTo>
                      <a:pt x="11" y="76"/>
                    </a:lnTo>
                    <a:lnTo>
                      <a:pt x="16" y="73"/>
                    </a:lnTo>
                    <a:lnTo>
                      <a:pt x="21" y="70"/>
                    </a:lnTo>
                    <a:lnTo>
                      <a:pt x="29" y="70"/>
                    </a:lnTo>
                    <a:lnTo>
                      <a:pt x="33" y="69"/>
                    </a:lnTo>
                    <a:lnTo>
                      <a:pt x="38" y="67"/>
                    </a:lnTo>
                    <a:lnTo>
                      <a:pt x="42" y="65"/>
                    </a:lnTo>
                    <a:lnTo>
                      <a:pt x="48" y="61"/>
                    </a:lnTo>
                    <a:lnTo>
                      <a:pt x="51" y="55"/>
                    </a:lnTo>
                    <a:lnTo>
                      <a:pt x="47" y="61"/>
                    </a:lnTo>
                    <a:lnTo>
                      <a:pt x="42" y="63"/>
                    </a:lnTo>
                    <a:lnTo>
                      <a:pt x="37" y="66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5" y="67"/>
                    </a:lnTo>
                    <a:lnTo>
                      <a:pt x="27" y="65"/>
                    </a:lnTo>
                    <a:lnTo>
                      <a:pt x="33" y="58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4" y="32"/>
                    </a:lnTo>
                    <a:lnTo>
                      <a:pt x="47" y="24"/>
                    </a:lnTo>
                    <a:lnTo>
                      <a:pt x="48" y="14"/>
                    </a:lnTo>
                    <a:lnTo>
                      <a:pt x="47" y="24"/>
                    </a:lnTo>
                    <a:lnTo>
                      <a:pt x="44" y="32"/>
                    </a:lnTo>
                    <a:lnTo>
                      <a:pt x="41" y="41"/>
                    </a:lnTo>
                    <a:lnTo>
                      <a:pt x="37" y="50"/>
                    </a:lnTo>
                    <a:lnTo>
                      <a:pt x="30" y="58"/>
                    </a:lnTo>
                    <a:lnTo>
                      <a:pt x="27" y="51"/>
                    </a:lnTo>
                    <a:lnTo>
                      <a:pt x="26" y="41"/>
                    </a:lnTo>
                    <a:lnTo>
                      <a:pt x="27" y="36"/>
                    </a:lnTo>
                    <a:lnTo>
                      <a:pt x="29" y="31"/>
                    </a:lnTo>
                    <a:lnTo>
                      <a:pt x="33" y="25"/>
                    </a:lnTo>
                    <a:lnTo>
                      <a:pt x="29" y="31"/>
                    </a:lnTo>
                    <a:lnTo>
                      <a:pt x="26" y="36"/>
                    </a:lnTo>
                    <a:lnTo>
                      <a:pt x="26" y="41"/>
                    </a:lnTo>
                    <a:lnTo>
                      <a:pt x="26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9" y="61"/>
                    </a:lnTo>
                    <a:lnTo>
                      <a:pt x="26" y="63"/>
                    </a:lnTo>
                    <a:lnTo>
                      <a:pt x="18" y="69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3"/>
                    </a:lnTo>
                    <a:lnTo>
                      <a:pt x="4" y="69"/>
                    </a:lnTo>
                    <a:lnTo>
                      <a:pt x="1" y="62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5" y="36"/>
                    </a:lnTo>
                    <a:lnTo>
                      <a:pt x="16" y="28"/>
                    </a:lnTo>
                    <a:lnTo>
                      <a:pt x="30" y="21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0"/>
                    </a:lnTo>
                    <a:lnTo>
                      <a:pt x="47" y="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3089275" y="6148388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3054350" y="6145213"/>
                <a:ext cx="34925" cy="52388"/>
              </a:xfrm>
              <a:custGeom>
                <a:avLst/>
                <a:gdLst>
                  <a:gd name="T0" fmla="*/ 19 w 22"/>
                  <a:gd name="T1" fmla="*/ 0 h 33"/>
                  <a:gd name="T2" fmla="*/ 22 w 22"/>
                  <a:gd name="T3" fmla="*/ 3 h 33"/>
                  <a:gd name="T4" fmla="*/ 22 w 22"/>
                  <a:gd name="T5" fmla="*/ 3 h 33"/>
                  <a:gd name="T6" fmla="*/ 22 w 22"/>
                  <a:gd name="T7" fmla="*/ 3 h 33"/>
                  <a:gd name="T8" fmla="*/ 18 w 22"/>
                  <a:gd name="T9" fmla="*/ 4 h 33"/>
                  <a:gd name="T10" fmla="*/ 14 w 22"/>
                  <a:gd name="T11" fmla="*/ 7 h 33"/>
                  <a:gd name="T12" fmla="*/ 10 w 22"/>
                  <a:gd name="T13" fmla="*/ 10 h 33"/>
                  <a:gd name="T14" fmla="*/ 7 w 22"/>
                  <a:gd name="T15" fmla="*/ 13 h 33"/>
                  <a:gd name="T16" fmla="*/ 6 w 22"/>
                  <a:gd name="T17" fmla="*/ 17 h 33"/>
                  <a:gd name="T18" fmla="*/ 6 w 22"/>
                  <a:gd name="T19" fmla="*/ 21 h 33"/>
                  <a:gd name="T20" fmla="*/ 6 w 22"/>
                  <a:gd name="T21" fmla="*/ 25 h 33"/>
                  <a:gd name="T22" fmla="*/ 7 w 22"/>
                  <a:gd name="T23" fmla="*/ 29 h 33"/>
                  <a:gd name="T24" fmla="*/ 7 w 22"/>
                  <a:gd name="T25" fmla="*/ 29 h 33"/>
                  <a:gd name="T26" fmla="*/ 7 w 22"/>
                  <a:gd name="T27" fmla="*/ 30 h 33"/>
                  <a:gd name="T28" fmla="*/ 6 w 22"/>
                  <a:gd name="T29" fmla="*/ 32 h 33"/>
                  <a:gd name="T30" fmla="*/ 4 w 22"/>
                  <a:gd name="T31" fmla="*/ 33 h 33"/>
                  <a:gd name="T32" fmla="*/ 3 w 22"/>
                  <a:gd name="T33" fmla="*/ 32 h 33"/>
                  <a:gd name="T34" fmla="*/ 1 w 22"/>
                  <a:gd name="T35" fmla="*/ 30 h 33"/>
                  <a:gd name="T36" fmla="*/ 1 w 22"/>
                  <a:gd name="T37" fmla="*/ 30 h 33"/>
                  <a:gd name="T38" fmla="*/ 0 w 22"/>
                  <a:gd name="T39" fmla="*/ 26 h 33"/>
                  <a:gd name="T40" fmla="*/ 0 w 22"/>
                  <a:gd name="T41" fmla="*/ 21 h 33"/>
                  <a:gd name="T42" fmla="*/ 1 w 22"/>
                  <a:gd name="T43" fmla="*/ 15 h 33"/>
                  <a:gd name="T44" fmla="*/ 4 w 22"/>
                  <a:gd name="T45" fmla="*/ 11 h 33"/>
                  <a:gd name="T46" fmla="*/ 7 w 22"/>
                  <a:gd name="T47" fmla="*/ 7 h 33"/>
                  <a:gd name="T48" fmla="*/ 11 w 22"/>
                  <a:gd name="T49" fmla="*/ 4 h 33"/>
                  <a:gd name="T50" fmla="*/ 15 w 22"/>
                  <a:gd name="T51" fmla="*/ 2 h 33"/>
                  <a:gd name="T52" fmla="*/ 19 w 22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33">
                    <a:moveTo>
                      <a:pt x="19" y="0"/>
                    </a:moveTo>
                    <a:lnTo>
                      <a:pt x="22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4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3"/>
                    </a:lnTo>
                    <a:lnTo>
                      <a:pt x="6" y="17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3241675" y="6372225"/>
                <a:ext cx="130175" cy="88900"/>
              </a:xfrm>
              <a:custGeom>
                <a:avLst/>
                <a:gdLst>
                  <a:gd name="T0" fmla="*/ 30 w 82"/>
                  <a:gd name="T1" fmla="*/ 0 h 56"/>
                  <a:gd name="T2" fmla="*/ 39 w 82"/>
                  <a:gd name="T3" fmla="*/ 2 h 56"/>
                  <a:gd name="T4" fmla="*/ 49 w 82"/>
                  <a:gd name="T5" fmla="*/ 11 h 56"/>
                  <a:gd name="T6" fmla="*/ 59 w 82"/>
                  <a:gd name="T7" fmla="*/ 23 h 56"/>
                  <a:gd name="T8" fmla="*/ 65 w 82"/>
                  <a:gd name="T9" fmla="*/ 31 h 56"/>
                  <a:gd name="T10" fmla="*/ 82 w 82"/>
                  <a:gd name="T11" fmla="*/ 35 h 56"/>
                  <a:gd name="T12" fmla="*/ 72 w 82"/>
                  <a:gd name="T13" fmla="*/ 42 h 56"/>
                  <a:gd name="T14" fmla="*/ 50 w 82"/>
                  <a:gd name="T15" fmla="*/ 52 h 56"/>
                  <a:gd name="T16" fmla="*/ 23 w 82"/>
                  <a:gd name="T17" fmla="*/ 56 h 56"/>
                  <a:gd name="T18" fmla="*/ 5 w 82"/>
                  <a:gd name="T19" fmla="*/ 42 h 56"/>
                  <a:gd name="T20" fmla="*/ 0 w 82"/>
                  <a:gd name="T21" fmla="*/ 23 h 56"/>
                  <a:gd name="T22" fmla="*/ 5 w 82"/>
                  <a:gd name="T23" fmla="*/ 20 h 56"/>
                  <a:gd name="T24" fmla="*/ 11 w 82"/>
                  <a:gd name="T25" fmla="*/ 32 h 56"/>
                  <a:gd name="T26" fmla="*/ 15 w 82"/>
                  <a:gd name="T27" fmla="*/ 41 h 56"/>
                  <a:gd name="T28" fmla="*/ 24 w 82"/>
                  <a:gd name="T29" fmla="*/ 47 h 56"/>
                  <a:gd name="T30" fmla="*/ 24 w 82"/>
                  <a:gd name="T31" fmla="*/ 47 h 56"/>
                  <a:gd name="T32" fmla="*/ 16 w 82"/>
                  <a:gd name="T33" fmla="*/ 39 h 56"/>
                  <a:gd name="T34" fmla="*/ 13 w 82"/>
                  <a:gd name="T35" fmla="*/ 31 h 56"/>
                  <a:gd name="T36" fmla="*/ 15 w 82"/>
                  <a:gd name="T37" fmla="*/ 30 h 56"/>
                  <a:gd name="T38" fmla="*/ 33 w 82"/>
                  <a:gd name="T39" fmla="*/ 37 h 56"/>
                  <a:gd name="T40" fmla="*/ 50 w 82"/>
                  <a:gd name="T41" fmla="*/ 39 h 56"/>
                  <a:gd name="T42" fmla="*/ 69 w 82"/>
                  <a:gd name="T43" fmla="*/ 39 h 56"/>
                  <a:gd name="T44" fmla="*/ 50 w 82"/>
                  <a:gd name="T45" fmla="*/ 39 h 56"/>
                  <a:gd name="T46" fmla="*/ 33 w 82"/>
                  <a:gd name="T47" fmla="*/ 35 h 56"/>
                  <a:gd name="T48" fmla="*/ 30 w 82"/>
                  <a:gd name="T49" fmla="*/ 27 h 56"/>
                  <a:gd name="T50" fmla="*/ 38 w 82"/>
                  <a:gd name="T51" fmla="*/ 24 h 56"/>
                  <a:gd name="T52" fmla="*/ 50 w 82"/>
                  <a:gd name="T53" fmla="*/ 24 h 56"/>
                  <a:gd name="T54" fmla="*/ 50 w 82"/>
                  <a:gd name="T55" fmla="*/ 24 h 56"/>
                  <a:gd name="T56" fmla="*/ 38 w 82"/>
                  <a:gd name="T57" fmla="*/ 23 h 56"/>
                  <a:gd name="T58" fmla="*/ 28 w 82"/>
                  <a:gd name="T59" fmla="*/ 26 h 56"/>
                  <a:gd name="T60" fmla="*/ 20 w 82"/>
                  <a:gd name="T61" fmla="*/ 30 h 56"/>
                  <a:gd name="T62" fmla="*/ 9 w 82"/>
                  <a:gd name="T63" fmla="*/ 21 h 56"/>
                  <a:gd name="T64" fmla="*/ 4 w 82"/>
                  <a:gd name="T65" fmla="*/ 15 h 56"/>
                  <a:gd name="T66" fmla="*/ 7 w 82"/>
                  <a:gd name="T67" fmla="*/ 8 h 56"/>
                  <a:gd name="T68" fmla="*/ 15 w 82"/>
                  <a:gd name="T69" fmla="*/ 2 h 56"/>
                  <a:gd name="T70" fmla="*/ 24 w 82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56">
                    <a:moveTo>
                      <a:pt x="24" y="0"/>
                    </a:moveTo>
                    <a:lnTo>
                      <a:pt x="30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5" y="6"/>
                    </a:lnTo>
                    <a:lnTo>
                      <a:pt x="49" y="11"/>
                    </a:lnTo>
                    <a:lnTo>
                      <a:pt x="54" y="16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5" y="31"/>
                    </a:lnTo>
                    <a:lnTo>
                      <a:pt x="72" y="35"/>
                    </a:lnTo>
                    <a:lnTo>
                      <a:pt x="82" y="35"/>
                    </a:lnTo>
                    <a:lnTo>
                      <a:pt x="79" y="37"/>
                    </a:lnTo>
                    <a:lnTo>
                      <a:pt x="72" y="42"/>
                    </a:lnTo>
                    <a:lnTo>
                      <a:pt x="63" y="46"/>
                    </a:lnTo>
                    <a:lnTo>
                      <a:pt x="50" y="52"/>
                    </a:lnTo>
                    <a:lnTo>
                      <a:pt x="37" y="56"/>
                    </a:lnTo>
                    <a:lnTo>
                      <a:pt x="23" y="56"/>
                    </a:lnTo>
                    <a:lnTo>
                      <a:pt x="12" y="50"/>
                    </a:lnTo>
                    <a:lnTo>
                      <a:pt x="5" y="42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5" y="20"/>
                    </a:lnTo>
                    <a:lnTo>
                      <a:pt x="9" y="24"/>
                    </a:lnTo>
                    <a:lnTo>
                      <a:pt x="11" y="32"/>
                    </a:lnTo>
                    <a:lnTo>
                      <a:pt x="13" y="37"/>
                    </a:lnTo>
                    <a:lnTo>
                      <a:pt x="15" y="41"/>
                    </a:lnTo>
                    <a:lnTo>
                      <a:pt x="19" y="45"/>
                    </a:lnTo>
                    <a:lnTo>
                      <a:pt x="24" y="47"/>
                    </a:lnTo>
                    <a:lnTo>
                      <a:pt x="30" y="50"/>
                    </a:lnTo>
                    <a:lnTo>
                      <a:pt x="24" y="47"/>
                    </a:lnTo>
                    <a:lnTo>
                      <a:pt x="20" y="43"/>
                    </a:lnTo>
                    <a:lnTo>
                      <a:pt x="16" y="39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2" y="27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3" y="37"/>
                    </a:lnTo>
                    <a:lnTo>
                      <a:pt x="41" y="38"/>
                    </a:lnTo>
                    <a:lnTo>
                      <a:pt x="50" y="39"/>
                    </a:lnTo>
                    <a:lnTo>
                      <a:pt x="60" y="39"/>
                    </a:lnTo>
                    <a:lnTo>
                      <a:pt x="69" y="39"/>
                    </a:lnTo>
                    <a:lnTo>
                      <a:pt x="60" y="39"/>
                    </a:lnTo>
                    <a:lnTo>
                      <a:pt x="50" y="39"/>
                    </a:lnTo>
                    <a:lnTo>
                      <a:pt x="42" y="38"/>
                    </a:lnTo>
                    <a:lnTo>
                      <a:pt x="33" y="35"/>
                    </a:lnTo>
                    <a:lnTo>
                      <a:pt x="23" y="31"/>
                    </a:lnTo>
                    <a:lnTo>
                      <a:pt x="30" y="27"/>
                    </a:lnTo>
                    <a:lnTo>
                      <a:pt x="34" y="26"/>
                    </a:lnTo>
                    <a:lnTo>
                      <a:pt x="38" y="24"/>
                    </a:lnTo>
                    <a:lnTo>
                      <a:pt x="43" y="23"/>
                    </a:lnTo>
                    <a:lnTo>
                      <a:pt x="50" y="24"/>
                    </a:lnTo>
                    <a:lnTo>
                      <a:pt x="56" y="26"/>
                    </a:lnTo>
                    <a:lnTo>
                      <a:pt x="50" y="24"/>
                    </a:lnTo>
                    <a:lnTo>
                      <a:pt x="43" y="23"/>
                    </a:lnTo>
                    <a:lnTo>
                      <a:pt x="38" y="23"/>
                    </a:lnTo>
                    <a:lnTo>
                      <a:pt x="33" y="24"/>
                    </a:lnTo>
                    <a:lnTo>
                      <a:pt x="28" y="26"/>
                    </a:lnTo>
                    <a:lnTo>
                      <a:pt x="24" y="27"/>
                    </a:lnTo>
                    <a:lnTo>
                      <a:pt x="20" y="30"/>
                    </a:lnTo>
                    <a:lnTo>
                      <a:pt x="16" y="27"/>
                    </a:lnTo>
                    <a:lnTo>
                      <a:pt x="9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69"/>
              <p:cNvSpPr>
                <a:spLocks noChangeArrowheads="1"/>
              </p:cNvSpPr>
              <p:nvPr/>
            </p:nvSpPr>
            <p:spPr bwMode="auto">
              <a:xfrm>
                <a:off x="3243263" y="639762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3190875" y="6369050"/>
                <a:ext cx="53975" cy="28575"/>
              </a:xfrm>
              <a:custGeom>
                <a:avLst/>
                <a:gdLst>
                  <a:gd name="T0" fmla="*/ 15 w 34"/>
                  <a:gd name="T1" fmla="*/ 0 h 18"/>
                  <a:gd name="T2" fmla="*/ 21 w 34"/>
                  <a:gd name="T3" fmla="*/ 2 h 18"/>
                  <a:gd name="T4" fmla="*/ 25 w 34"/>
                  <a:gd name="T5" fmla="*/ 4 h 18"/>
                  <a:gd name="T6" fmla="*/ 29 w 34"/>
                  <a:gd name="T7" fmla="*/ 7 h 18"/>
                  <a:gd name="T8" fmla="*/ 32 w 34"/>
                  <a:gd name="T9" fmla="*/ 11 h 18"/>
                  <a:gd name="T10" fmla="*/ 34 w 34"/>
                  <a:gd name="T11" fmla="*/ 14 h 18"/>
                  <a:gd name="T12" fmla="*/ 33 w 34"/>
                  <a:gd name="T13" fmla="*/ 18 h 18"/>
                  <a:gd name="T14" fmla="*/ 33 w 34"/>
                  <a:gd name="T15" fmla="*/ 18 h 18"/>
                  <a:gd name="T16" fmla="*/ 33 w 34"/>
                  <a:gd name="T17" fmla="*/ 17 h 18"/>
                  <a:gd name="T18" fmla="*/ 30 w 34"/>
                  <a:gd name="T19" fmla="*/ 14 h 18"/>
                  <a:gd name="T20" fmla="*/ 26 w 34"/>
                  <a:gd name="T21" fmla="*/ 10 h 18"/>
                  <a:gd name="T22" fmla="*/ 24 w 34"/>
                  <a:gd name="T23" fmla="*/ 7 h 18"/>
                  <a:gd name="T24" fmla="*/ 19 w 34"/>
                  <a:gd name="T25" fmla="*/ 6 h 18"/>
                  <a:gd name="T26" fmla="*/ 15 w 34"/>
                  <a:gd name="T27" fmla="*/ 4 h 18"/>
                  <a:gd name="T28" fmla="*/ 11 w 34"/>
                  <a:gd name="T29" fmla="*/ 4 h 18"/>
                  <a:gd name="T30" fmla="*/ 7 w 34"/>
                  <a:gd name="T31" fmla="*/ 6 h 18"/>
                  <a:gd name="T32" fmla="*/ 3 w 34"/>
                  <a:gd name="T33" fmla="*/ 8 h 18"/>
                  <a:gd name="T34" fmla="*/ 3 w 34"/>
                  <a:gd name="T35" fmla="*/ 8 h 18"/>
                  <a:gd name="T36" fmla="*/ 2 w 34"/>
                  <a:gd name="T37" fmla="*/ 8 h 18"/>
                  <a:gd name="T38" fmla="*/ 0 w 34"/>
                  <a:gd name="T39" fmla="*/ 8 h 18"/>
                  <a:gd name="T40" fmla="*/ 0 w 34"/>
                  <a:gd name="T41" fmla="*/ 7 h 18"/>
                  <a:gd name="T42" fmla="*/ 0 w 34"/>
                  <a:gd name="T43" fmla="*/ 4 h 18"/>
                  <a:gd name="T44" fmla="*/ 0 w 34"/>
                  <a:gd name="T45" fmla="*/ 4 h 18"/>
                  <a:gd name="T46" fmla="*/ 0 w 34"/>
                  <a:gd name="T47" fmla="*/ 4 h 18"/>
                  <a:gd name="T48" fmla="*/ 6 w 34"/>
                  <a:gd name="T49" fmla="*/ 2 h 18"/>
                  <a:gd name="T50" fmla="*/ 10 w 34"/>
                  <a:gd name="T51" fmla="*/ 0 h 18"/>
                  <a:gd name="T52" fmla="*/ 15 w 34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">
                    <a:moveTo>
                      <a:pt x="15" y="0"/>
                    </a:moveTo>
                    <a:lnTo>
                      <a:pt x="21" y="2"/>
                    </a:lnTo>
                    <a:lnTo>
                      <a:pt x="25" y="4"/>
                    </a:lnTo>
                    <a:lnTo>
                      <a:pt x="29" y="7"/>
                    </a:lnTo>
                    <a:lnTo>
                      <a:pt x="32" y="11"/>
                    </a:lnTo>
                    <a:lnTo>
                      <a:pt x="34" y="14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4" y="7"/>
                    </a:lnTo>
                    <a:lnTo>
                      <a:pt x="19" y="6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3344863" y="6134100"/>
                <a:ext cx="130175" cy="85725"/>
              </a:xfrm>
              <a:custGeom>
                <a:avLst/>
                <a:gdLst>
                  <a:gd name="T0" fmla="*/ 2 w 82"/>
                  <a:gd name="T1" fmla="*/ 24 h 54"/>
                  <a:gd name="T2" fmla="*/ 2 w 82"/>
                  <a:gd name="T3" fmla="*/ 24 h 54"/>
                  <a:gd name="T4" fmla="*/ 41 w 82"/>
                  <a:gd name="T5" fmla="*/ 3 h 54"/>
                  <a:gd name="T6" fmla="*/ 58 w 82"/>
                  <a:gd name="T7" fmla="*/ 13 h 54"/>
                  <a:gd name="T8" fmla="*/ 73 w 82"/>
                  <a:gd name="T9" fmla="*/ 16 h 54"/>
                  <a:gd name="T10" fmla="*/ 80 w 82"/>
                  <a:gd name="T11" fmla="*/ 16 h 54"/>
                  <a:gd name="T12" fmla="*/ 69 w 82"/>
                  <a:gd name="T13" fmla="*/ 31 h 54"/>
                  <a:gd name="T14" fmla="*/ 48 w 82"/>
                  <a:gd name="T15" fmla="*/ 48 h 54"/>
                  <a:gd name="T16" fmla="*/ 24 w 82"/>
                  <a:gd name="T17" fmla="*/ 54 h 54"/>
                  <a:gd name="T18" fmla="*/ 4 w 82"/>
                  <a:gd name="T19" fmla="*/ 42 h 54"/>
                  <a:gd name="T20" fmla="*/ 0 w 82"/>
                  <a:gd name="T21" fmla="*/ 32 h 54"/>
                  <a:gd name="T22" fmla="*/ 6 w 82"/>
                  <a:gd name="T23" fmla="*/ 29 h 54"/>
                  <a:gd name="T24" fmla="*/ 15 w 82"/>
                  <a:gd name="T25" fmla="*/ 37 h 54"/>
                  <a:gd name="T26" fmla="*/ 22 w 82"/>
                  <a:gd name="T27" fmla="*/ 44 h 54"/>
                  <a:gd name="T28" fmla="*/ 33 w 82"/>
                  <a:gd name="T29" fmla="*/ 47 h 54"/>
                  <a:gd name="T30" fmla="*/ 35 w 82"/>
                  <a:gd name="T31" fmla="*/ 47 h 54"/>
                  <a:gd name="T32" fmla="*/ 24 w 82"/>
                  <a:gd name="T33" fmla="*/ 43 h 54"/>
                  <a:gd name="T34" fmla="*/ 17 w 82"/>
                  <a:gd name="T35" fmla="*/ 36 h 54"/>
                  <a:gd name="T36" fmla="*/ 18 w 82"/>
                  <a:gd name="T37" fmla="*/ 33 h 54"/>
                  <a:gd name="T38" fmla="*/ 37 w 82"/>
                  <a:gd name="T39" fmla="*/ 33 h 54"/>
                  <a:gd name="T40" fmla="*/ 55 w 82"/>
                  <a:gd name="T41" fmla="*/ 29 h 54"/>
                  <a:gd name="T42" fmla="*/ 72 w 82"/>
                  <a:gd name="T43" fmla="*/ 21 h 54"/>
                  <a:gd name="T44" fmla="*/ 55 w 82"/>
                  <a:gd name="T45" fmla="*/ 28 h 54"/>
                  <a:gd name="T46" fmla="*/ 36 w 82"/>
                  <a:gd name="T47" fmla="*/ 32 h 54"/>
                  <a:gd name="T48" fmla="*/ 30 w 82"/>
                  <a:gd name="T49" fmla="*/ 26 h 54"/>
                  <a:gd name="T50" fmla="*/ 37 w 82"/>
                  <a:gd name="T51" fmla="*/ 20 h 54"/>
                  <a:gd name="T52" fmla="*/ 48 w 82"/>
                  <a:gd name="T53" fmla="*/ 16 h 54"/>
                  <a:gd name="T54" fmla="*/ 48 w 82"/>
                  <a:gd name="T55" fmla="*/ 14 h 54"/>
                  <a:gd name="T56" fmla="*/ 36 w 82"/>
                  <a:gd name="T57" fmla="*/ 18 h 54"/>
                  <a:gd name="T58" fmla="*/ 29 w 82"/>
                  <a:gd name="T59" fmla="*/ 25 h 54"/>
                  <a:gd name="T60" fmla="*/ 24 w 82"/>
                  <a:gd name="T61" fmla="*/ 32 h 54"/>
                  <a:gd name="T62" fmla="*/ 10 w 82"/>
                  <a:gd name="T63" fmla="*/ 29 h 54"/>
                  <a:gd name="T64" fmla="*/ 0 w 82"/>
                  <a:gd name="T65" fmla="*/ 24 h 54"/>
                  <a:gd name="T66" fmla="*/ 3 w 82"/>
                  <a:gd name="T67" fmla="*/ 14 h 54"/>
                  <a:gd name="T68" fmla="*/ 10 w 82"/>
                  <a:gd name="T69" fmla="*/ 6 h 54"/>
                  <a:gd name="T70" fmla="*/ 20 w 82"/>
                  <a:gd name="T71" fmla="*/ 2 h 54"/>
                  <a:gd name="T72" fmla="*/ 29 w 82"/>
                  <a:gd name="T7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54">
                    <a:moveTo>
                      <a:pt x="2" y="24"/>
                    </a:moveTo>
                    <a:lnTo>
                      <a:pt x="2" y="24"/>
                    </a:lnTo>
                    <a:lnTo>
                      <a:pt x="2" y="25"/>
                    </a:lnTo>
                    <a:lnTo>
                      <a:pt x="2" y="24"/>
                    </a:lnTo>
                    <a:close/>
                    <a:moveTo>
                      <a:pt x="29" y="0"/>
                    </a:moveTo>
                    <a:lnTo>
                      <a:pt x="41" y="3"/>
                    </a:lnTo>
                    <a:lnTo>
                      <a:pt x="56" y="11"/>
                    </a:lnTo>
                    <a:lnTo>
                      <a:pt x="58" y="13"/>
                    </a:lnTo>
                    <a:lnTo>
                      <a:pt x="65" y="14"/>
                    </a:lnTo>
                    <a:lnTo>
                      <a:pt x="73" y="16"/>
                    </a:lnTo>
                    <a:lnTo>
                      <a:pt x="82" y="13"/>
                    </a:lnTo>
                    <a:lnTo>
                      <a:pt x="80" y="16"/>
                    </a:lnTo>
                    <a:lnTo>
                      <a:pt x="76" y="22"/>
                    </a:lnTo>
                    <a:lnTo>
                      <a:pt x="69" y="31"/>
                    </a:lnTo>
                    <a:lnTo>
                      <a:pt x="59" y="40"/>
                    </a:lnTo>
                    <a:lnTo>
                      <a:pt x="48" y="48"/>
                    </a:lnTo>
                    <a:lnTo>
                      <a:pt x="36" y="54"/>
                    </a:lnTo>
                    <a:lnTo>
                      <a:pt x="24" y="54"/>
                    </a:lnTo>
                    <a:lnTo>
                      <a:pt x="14" y="50"/>
                    </a:lnTo>
                    <a:lnTo>
                      <a:pt x="4" y="42"/>
                    </a:lnTo>
                    <a:lnTo>
                      <a:pt x="3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5" y="37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3" y="47"/>
                    </a:lnTo>
                    <a:lnTo>
                      <a:pt x="40" y="47"/>
                    </a:lnTo>
                    <a:lnTo>
                      <a:pt x="35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0" y="40"/>
                    </a:lnTo>
                    <a:lnTo>
                      <a:pt x="17" y="36"/>
                    </a:lnTo>
                    <a:lnTo>
                      <a:pt x="14" y="33"/>
                    </a:lnTo>
                    <a:lnTo>
                      <a:pt x="18" y="33"/>
                    </a:lnTo>
                    <a:lnTo>
                      <a:pt x="28" y="35"/>
                    </a:lnTo>
                    <a:lnTo>
                      <a:pt x="37" y="33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63" y="25"/>
                    </a:lnTo>
                    <a:lnTo>
                      <a:pt x="72" y="21"/>
                    </a:lnTo>
                    <a:lnTo>
                      <a:pt x="63" y="25"/>
                    </a:lnTo>
                    <a:lnTo>
                      <a:pt x="55" y="28"/>
                    </a:lnTo>
                    <a:lnTo>
                      <a:pt x="46" y="31"/>
                    </a:lnTo>
                    <a:lnTo>
                      <a:pt x="36" y="32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3" y="22"/>
                    </a:lnTo>
                    <a:lnTo>
                      <a:pt x="37" y="20"/>
                    </a:lnTo>
                    <a:lnTo>
                      <a:pt x="41" y="17"/>
                    </a:lnTo>
                    <a:lnTo>
                      <a:pt x="48" y="16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1" y="16"/>
                    </a:lnTo>
                    <a:lnTo>
                      <a:pt x="36" y="18"/>
                    </a:lnTo>
                    <a:lnTo>
                      <a:pt x="32" y="21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4" y="32"/>
                    </a:lnTo>
                    <a:lnTo>
                      <a:pt x="18" y="32"/>
                    </a:lnTo>
                    <a:lnTo>
                      <a:pt x="10" y="29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3344863" y="617537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3"/>
              <p:cNvSpPr>
                <a:spLocks/>
              </p:cNvSpPr>
              <p:nvPr/>
            </p:nvSpPr>
            <p:spPr bwMode="auto">
              <a:xfrm>
                <a:off x="3286125" y="6162675"/>
                <a:ext cx="57150" cy="22225"/>
              </a:xfrm>
              <a:custGeom>
                <a:avLst/>
                <a:gdLst>
                  <a:gd name="T0" fmla="*/ 20 w 36"/>
                  <a:gd name="T1" fmla="*/ 0 h 14"/>
                  <a:gd name="T2" fmla="*/ 24 w 36"/>
                  <a:gd name="T3" fmla="*/ 0 h 14"/>
                  <a:gd name="T4" fmla="*/ 29 w 36"/>
                  <a:gd name="T5" fmla="*/ 2 h 14"/>
                  <a:gd name="T6" fmla="*/ 36 w 36"/>
                  <a:gd name="T7" fmla="*/ 6 h 14"/>
                  <a:gd name="T8" fmla="*/ 36 w 36"/>
                  <a:gd name="T9" fmla="*/ 10 h 14"/>
                  <a:gd name="T10" fmla="*/ 36 w 36"/>
                  <a:gd name="T11" fmla="*/ 10 h 14"/>
                  <a:gd name="T12" fmla="*/ 36 w 36"/>
                  <a:gd name="T13" fmla="*/ 8 h 14"/>
                  <a:gd name="T14" fmla="*/ 32 w 36"/>
                  <a:gd name="T15" fmla="*/ 7 h 14"/>
                  <a:gd name="T16" fmla="*/ 28 w 36"/>
                  <a:gd name="T17" fmla="*/ 4 h 14"/>
                  <a:gd name="T18" fmla="*/ 24 w 36"/>
                  <a:gd name="T19" fmla="*/ 4 h 14"/>
                  <a:gd name="T20" fmla="*/ 20 w 36"/>
                  <a:gd name="T21" fmla="*/ 3 h 14"/>
                  <a:gd name="T22" fmla="*/ 15 w 36"/>
                  <a:gd name="T23" fmla="*/ 4 h 14"/>
                  <a:gd name="T24" fmla="*/ 11 w 36"/>
                  <a:gd name="T25" fmla="*/ 6 h 14"/>
                  <a:gd name="T26" fmla="*/ 9 w 36"/>
                  <a:gd name="T27" fmla="*/ 8 h 14"/>
                  <a:gd name="T28" fmla="*/ 6 w 36"/>
                  <a:gd name="T29" fmla="*/ 13 h 14"/>
                  <a:gd name="T30" fmla="*/ 6 w 36"/>
                  <a:gd name="T31" fmla="*/ 13 h 14"/>
                  <a:gd name="T32" fmla="*/ 5 w 36"/>
                  <a:gd name="T33" fmla="*/ 14 h 14"/>
                  <a:gd name="T34" fmla="*/ 3 w 36"/>
                  <a:gd name="T35" fmla="*/ 14 h 14"/>
                  <a:gd name="T36" fmla="*/ 2 w 36"/>
                  <a:gd name="T37" fmla="*/ 13 h 14"/>
                  <a:gd name="T38" fmla="*/ 0 w 36"/>
                  <a:gd name="T39" fmla="*/ 11 h 14"/>
                  <a:gd name="T40" fmla="*/ 2 w 36"/>
                  <a:gd name="T41" fmla="*/ 10 h 14"/>
                  <a:gd name="T42" fmla="*/ 2 w 36"/>
                  <a:gd name="T43" fmla="*/ 10 h 14"/>
                  <a:gd name="T44" fmla="*/ 5 w 36"/>
                  <a:gd name="T45" fmla="*/ 6 h 14"/>
                  <a:gd name="T46" fmla="*/ 9 w 36"/>
                  <a:gd name="T47" fmla="*/ 3 h 14"/>
                  <a:gd name="T48" fmla="*/ 14 w 36"/>
                  <a:gd name="T49" fmla="*/ 0 h 14"/>
                  <a:gd name="T50" fmla="*/ 20 w 36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4">
                    <a:moveTo>
                      <a:pt x="20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6" y="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7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2709863" y="6186488"/>
                <a:ext cx="568325" cy="165100"/>
              </a:xfrm>
              <a:custGeom>
                <a:avLst/>
                <a:gdLst>
                  <a:gd name="T0" fmla="*/ 317 w 358"/>
                  <a:gd name="T1" fmla="*/ 0 h 104"/>
                  <a:gd name="T2" fmla="*/ 335 w 358"/>
                  <a:gd name="T3" fmla="*/ 4 h 104"/>
                  <a:gd name="T4" fmla="*/ 347 w 358"/>
                  <a:gd name="T5" fmla="*/ 14 h 104"/>
                  <a:gd name="T6" fmla="*/ 354 w 358"/>
                  <a:gd name="T7" fmla="*/ 25 h 104"/>
                  <a:gd name="T8" fmla="*/ 357 w 358"/>
                  <a:gd name="T9" fmla="*/ 35 h 104"/>
                  <a:gd name="T10" fmla="*/ 358 w 358"/>
                  <a:gd name="T11" fmla="*/ 39 h 104"/>
                  <a:gd name="T12" fmla="*/ 358 w 358"/>
                  <a:gd name="T13" fmla="*/ 40 h 104"/>
                  <a:gd name="T14" fmla="*/ 358 w 358"/>
                  <a:gd name="T15" fmla="*/ 60 h 104"/>
                  <a:gd name="T16" fmla="*/ 352 w 358"/>
                  <a:gd name="T17" fmla="*/ 77 h 104"/>
                  <a:gd name="T18" fmla="*/ 343 w 358"/>
                  <a:gd name="T19" fmla="*/ 89 h 104"/>
                  <a:gd name="T20" fmla="*/ 328 w 358"/>
                  <a:gd name="T21" fmla="*/ 99 h 104"/>
                  <a:gd name="T22" fmla="*/ 313 w 358"/>
                  <a:gd name="T23" fmla="*/ 103 h 104"/>
                  <a:gd name="T24" fmla="*/ 301 w 358"/>
                  <a:gd name="T25" fmla="*/ 104 h 104"/>
                  <a:gd name="T26" fmla="*/ 298 w 358"/>
                  <a:gd name="T27" fmla="*/ 104 h 104"/>
                  <a:gd name="T28" fmla="*/ 295 w 358"/>
                  <a:gd name="T29" fmla="*/ 104 h 104"/>
                  <a:gd name="T30" fmla="*/ 294 w 358"/>
                  <a:gd name="T31" fmla="*/ 104 h 104"/>
                  <a:gd name="T32" fmla="*/ 0 w 358"/>
                  <a:gd name="T33" fmla="*/ 104 h 104"/>
                  <a:gd name="T34" fmla="*/ 0 w 358"/>
                  <a:gd name="T35" fmla="*/ 93 h 104"/>
                  <a:gd name="T36" fmla="*/ 294 w 358"/>
                  <a:gd name="T37" fmla="*/ 93 h 104"/>
                  <a:gd name="T38" fmla="*/ 294 w 358"/>
                  <a:gd name="T39" fmla="*/ 95 h 104"/>
                  <a:gd name="T40" fmla="*/ 298 w 358"/>
                  <a:gd name="T41" fmla="*/ 95 h 104"/>
                  <a:gd name="T42" fmla="*/ 305 w 358"/>
                  <a:gd name="T43" fmla="*/ 95 h 104"/>
                  <a:gd name="T44" fmla="*/ 314 w 358"/>
                  <a:gd name="T45" fmla="*/ 93 h 104"/>
                  <a:gd name="T46" fmla="*/ 327 w 358"/>
                  <a:gd name="T47" fmla="*/ 89 h 104"/>
                  <a:gd name="T48" fmla="*/ 336 w 358"/>
                  <a:gd name="T49" fmla="*/ 82 h 104"/>
                  <a:gd name="T50" fmla="*/ 344 w 358"/>
                  <a:gd name="T51" fmla="*/ 71 h 104"/>
                  <a:gd name="T52" fmla="*/ 348 w 358"/>
                  <a:gd name="T53" fmla="*/ 58 h 104"/>
                  <a:gd name="T54" fmla="*/ 348 w 358"/>
                  <a:gd name="T55" fmla="*/ 40 h 104"/>
                  <a:gd name="T56" fmla="*/ 347 w 358"/>
                  <a:gd name="T57" fmla="*/ 37 h 104"/>
                  <a:gd name="T58" fmla="*/ 344 w 358"/>
                  <a:gd name="T59" fmla="*/ 29 h 104"/>
                  <a:gd name="T60" fmla="*/ 339 w 358"/>
                  <a:gd name="T61" fmla="*/ 21 h 104"/>
                  <a:gd name="T62" fmla="*/ 331 w 358"/>
                  <a:gd name="T63" fmla="*/ 14 h 104"/>
                  <a:gd name="T64" fmla="*/ 320 w 358"/>
                  <a:gd name="T65" fmla="*/ 10 h 104"/>
                  <a:gd name="T66" fmla="*/ 306 w 358"/>
                  <a:gd name="T67" fmla="*/ 10 h 104"/>
                  <a:gd name="T68" fmla="*/ 292 w 358"/>
                  <a:gd name="T69" fmla="*/ 13 h 104"/>
                  <a:gd name="T70" fmla="*/ 279 w 358"/>
                  <a:gd name="T71" fmla="*/ 19 h 104"/>
                  <a:gd name="T72" fmla="*/ 279 w 358"/>
                  <a:gd name="T73" fmla="*/ 19 h 104"/>
                  <a:gd name="T74" fmla="*/ 277 w 358"/>
                  <a:gd name="T75" fmla="*/ 19 h 104"/>
                  <a:gd name="T76" fmla="*/ 276 w 358"/>
                  <a:gd name="T77" fmla="*/ 19 h 104"/>
                  <a:gd name="T78" fmla="*/ 276 w 358"/>
                  <a:gd name="T79" fmla="*/ 21 h 104"/>
                  <a:gd name="T80" fmla="*/ 276 w 358"/>
                  <a:gd name="T81" fmla="*/ 21 h 104"/>
                  <a:gd name="T82" fmla="*/ 273 w 358"/>
                  <a:gd name="T83" fmla="*/ 21 h 104"/>
                  <a:gd name="T84" fmla="*/ 270 w 358"/>
                  <a:gd name="T85" fmla="*/ 19 h 104"/>
                  <a:gd name="T86" fmla="*/ 269 w 358"/>
                  <a:gd name="T87" fmla="*/ 18 h 104"/>
                  <a:gd name="T88" fmla="*/ 269 w 358"/>
                  <a:gd name="T89" fmla="*/ 14 h 104"/>
                  <a:gd name="T90" fmla="*/ 270 w 358"/>
                  <a:gd name="T91" fmla="*/ 13 h 104"/>
                  <a:gd name="T92" fmla="*/ 272 w 358"/>
                  <a:gd name="T93" fmla="*/ 11 h 104"/>
                  <a:gd name="T94" fmla="*/ 273 w 358"/>
                  <a:gd name="T95" fmla="*/ 10 h 104"/>
                  <a:gd name="T96" fmla="*/ 296 w 358"/>
                  <a:gd name="T97" fmla="*/ 2 h 104"/>
                  <a:gd name="T98" fmla="*/ 317 w 358"/>
                  <a:gd name="T9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8" h="104">
                    <a:moveTo>
                      <a:pt x="317" y="0"/>
                    </a:moveTo>
                    <a:lnTo>
                      <a:pt x="335" y="4"/>
                    </a:lnTo>
                    <a:lnTo>
                      <a:pt x="347" y="14"/>
                    </a:lnTo>
                    <a:lnTo>
                      <a:pt x="354" y="25"/>
                    </a:lnTo>
                    <a:lnTo>
                      <a:pt x="357" y="35"/>
                    </a:lnTo>
                    <a:lnTo>
                      <a:pt x="358" y="39"/>
                    </a:lnTo>
                    <a:lnTo>
                      <a:pt x="358" y="40"/>
                    </a:lnTo>
                    <a:lnTo>
                      <a:pt x="358" y="60"/>
                    </a:lnTo>
                    <a:lnTo>
                      <a:pt x="352" y="77"/>
                    </a:lnTo>
                    <a:lnTo>
                      <a:pt x="343" y="89"/>
                    </a:lnTo>
                    <a:lnTo>
                      <a:pt x="328" y="99"/>
                    </a:lnTo>
                    <a:lnTo>
                      <a:pt x="313" y="103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5" y="104"/>
                    </a:lnTo>
                    <a:lnTo>
                      <a:pt x="294" y="104"/>
                    </a:lnTo>
                    <a:lnTo>
                      <a:pt x="0" y="104"/>
                    </a:lnTo>
                    <a:lnTo>
                      <a:pt x="0" y="93"/>
                    </a:lnTo>
                    <a:lnTo>
                      <a:pt x="294" y="93"/>
                    </a:lnTo>
                    <a:lnTo>
                      <a:pt x="294" y="95"/>
                    </a:lnTo>
                    <a:lnTo>
                      <a:pt x="298" y="95"/>
                    </a:lnTo>
                    <a:lnTo>
                      <a:pt x="305" y="95"/>
                    </a:lnTo>
                    <a:lnTo>
                      <a:pt x="314" y="93"/>
                    </a:lnTo>
                    <a:lnTo>
                      <a:pt x="327" y="89"/>
                    </a:lnTo>
                    <a:lnTo>
                      <a:pt x="336" y="82"/>
                    </a:lnTo>
                    <a:lnTo>
                      <a:pt x="344" y="71"/>
                    </a:lnTo>
                    <a:lnTo>
                      <a:pt x="348" y="58"/>
                    </a:lnTo>
                    <a:lnTo>
                      <a:pt x="348" y="40"/>
                    </a:lnTo>
                    <a:lnTo>
                      <a:pt x="347" y="37"/>
                    </a:lnTo>
                    <a:lnTo>
                      <a:pt x="344" y="29"/>
                    </a:lnTo>
                    <a:lnTo>
                      <a:pt x="339" y="21"/>
                    </a:lnTo>
                    <a:lnTo>
                      <a:pt x="331" y="14"/>
                    </a:lnTo>
                    <a:lnTo>
                      <a:pt x="320" y="10"/>
                    </a:lnTo>
                    <a:lnTo>
                      <a:pt x="306" y="10"/>
                    </a:lnTo>
                    <a:lnTo>
                      <a:pt x="292" y="13"/>
                    </a:lnTo>
                    <a:lnTo>
                      <a:pt x="279" y="19"/>
                    </a:lnTo>
                    <a:lnTo>
                      <a:pt x="279" y="19"/>
                    </a:lnTo>
                    <a:lnTo>
                      <a:pt x="277" y="19"/>
                    </a:lnTo>
                    <a:lnTo>
                      <a:pt x="276" y="19"/>
                    </a:lnTo>
                    <a:lnTo>
                      <a:pt x="276" y="21"/>
                    </a:lnTo>
                    <a:lnTo>
                      <a:pt x="276" y="21"/>
                    </a:lnTo>
                    <a:lnTo>
                      <a:pt x="273" y="21"/>
                    </a:lnTo>
                    <a:lnTo>
                      <a:pt x="270" y="19"/>
                    </a:lnTo>
                    <a:lnTo>
                      <a:pt x="269" y="18"/>
                    </a:lnTo>
                    <a:lnTo>
                      <a:pt x="269" y="14"/>
                    </a:lnTo>
                    <a:lnTo>
                      <a:pt x="270" y="13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96" y="2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>
                <a:off x="2709863" y="6392863"/>
                <a:ext cx="469900" cy="169863"/>
              </a:xfrm>
              <a:custGeom>
                <a:avLst/>
                <a:gdLst>
                  <a:gd name="T0" fmla="*/ 0 w 296"/>
                  <a:gd name="T1" fmla="*/ 0 h 107"/>
                  <a:gd name="T2" fmla="*/ 231 w 296"/>
                  <a:gd name="T3" fmla="*/ 0 h 107"/>
                  <a:gd name="T4" fmla="*/ 233 w 296"/>
                  <a:gd name="T5" fmla="*/ 0 h 107"/>
                  <a:gd name="T6" fmla="*/ 239 w 296"/>
                  <a:gd name="T7" fmla="*/ 0 h 107"/>
                  <a:gd name="T8" fmla="*/ 251 w 296"/>
                  <a:gd name="T9" fmla="*/ 2 h 107"/>
                  <a:gd name="T10" fmla="*/ 266 w 296"/>
                  <a:gd name="T11" fmla="*/ 7 h 107"/>
                  <a:gd name="T12" fmla="*/ 281 w 296"/>
                  <a:gd name="T13" fmla="*/ 17 h 107"/>
                  <a:gd name="T14" fmla="*/ 291 w 296"/>
                  <a:gd name="T15" fmla="*/ 29 h 107"/>
                  <a:gd name="T16" fmla="*/ 295 w 296"/>
                  <a:gd name="T17" fmla="*/ 47 h 107"/>
                  <a:gd name="T18" fmla="*/ 296 w 296"/>
                  <a:gd name="T19" fmla="*/ 67 h 107"/>
                  <a:gd name="T20" fmla="*/ 296 w 296"/>
                  <a:gd name="T21" fmla="*/ 67 h 107"/>
                  <a:gd name="T22" fmla="*/ 295 w 296"/>
                  <a:gd name="T23" fmla="*/ 71 h 107"/>
                  <a:gd name="T24" fmla="*/ 291 w 296"/>
                  <a:gd name="T25" fmla="*/ 81 h 107"/>
                  <a:gd name="T26" fmla="*/ 284 w 296"/>
                  <a:gd name="T27" fmla="*/ 92 h 107"/>
                  <a:gd name="T28" fmla="*/ 272 w 296"/>
                  <a:gd name="T29" fmla="*/ 101 h 107"/>
                  <a:gd name="T30" fmla="*/ 255 w 296"/>
                  <a:gd name="T31" fmla="*/ 107 h 107"/>
                  <a:gd name="T32" fmla="*/ 235 w 296"/>
                  <a:gd name="T33" fmla="*/ 104 h 107"/>
                  <a:gd name="T34" fmla="*/ 212 w 296"/>
                  <a:gd name="T35" fmla="*/ 96 h 107"/>
                  <a:gd name="T36" fmla="*/ 210 w 296"/>
                  <a:gd name="T37" fmla="*/ 95 h 107"/>
                  <a:gd name="T38" fmla="*/ 207 w 296"/>
                  <a:gd name="T39" fmla="*/ 93 h 107"/>
                  <a:gd name="T40" fmla="*/ 207 w 296"/>
                  <a:gd name="T41" fmla="*/ 92 h 107"/>
                  <a:gd name="T42" fmla="*/ 207 w 296"/>
                  <a:gd name="T43" fmla="*/ 89 h 107"/>
                  <a:gd name="T44" fmla="*/ 209 w 296"/>
                  <a:gd name="T45" fmla="*/ 86 h 107"/>
                  <a:gd name="T46" fmla="*/ 210 w 296"/>
                  <a:gd name="T47" fmla="*/ 85 h 107"/>
                  <a:gd name="T48" fmla="*/ 213 w 296"/>
                  <a:gd name="T49" fmla="*/ 85 h 107"/>
                  <a:gd name="T50" fmla="*/ 214 w 296"/>
                  <a:gd name="T51" fmla="*/ 86 h 107"/>
                  <a:gd name="T52" fmla="*/ 214 w 296"/>
                  <a:gd name="T53" fmla="*/ 86 h 107"/>
                  <a:gd name="T54" fmla="*/ 214 w 296"/>
                  <a:gd name="T55" fmla="*/ 86 h 107"/>
                  <a:gd name="T56" fmla="*/ 235 w 296"/>
                  <a:gd name="T57" fmla="*/ 95 h 107"/>
                  <a:gd name="T58" fmla="*/ 253 w 296"/>
                  <a:gd name="T59" fmla="*/ 96 h 107"/>
                  <a:gd name="T60" fmla="*/ 268 w 296"/>
                  <a:gd name="T61" fmla="*/ 93 h 107"/>
                  <a:gd name="T62" fmla="*/ 276 w 296"/>
                  <a:gd name="T63" fmla="*/ 85 h 107"/>
                  <a:gd name="T64" fmla="*/ 283 w 296"/>
                  <a:gd name="T65" fmla="*/ 77 h 107"/>
                  <a:gd name="T66" fmla="*/ 285 w 296"/>
                  <a:gd name="T67" fmla="*/ 70 h 107"/>
                  <a:gd name="T68" fmla="*/ 287 w 296"/>
                  <a:gd name="T69" fmla="*/ 66 h 107"/>
                  <a:gd name="T70" fmla="*/ 285 w 296"/>
                  <a:gd name="T71" fmla="*/ 48 h 107"/>
                  <a:gd name="T72" fmla="*/ 281 w 296"/>
                  <a:gd name="T73" fmla="*/ 34 h 107"/>
                  <a:gd name="T74" fmla="*/ 275 w 296"/>
                  <a:gd name="T75" fmla="*/ 24 h 107"/>
                  <a:gd name="T76" fmla="*/ 261 w 296"/>
                  <a:gd name="T77" fmla="*/ 15 h 107"/>
                  <a:gd name="T78" fmla="*/ 247 w 296"/>
                  <a:gd name="T79" fmla="*/ 11 h 107"/>
                  <a:gd name="T80" fmla="*/ 236 w 296"/>
                  <a:gd name="T81" fmla="*/ 11 h 107"/>
                  <a:gd name="T82" fmla="*/ 232 w 296"/>
                  <a:gd name="T83" fmla="*/ 11 h 107"/>
                  <a:gd name="T84" fmla="*/ 232 w 296"/>
                  <a:gd name="T85" fmla="*/ 11 h 107"/>
                  <a:gd name="T86" fmla="*/ 0 w 296"/>
                  <a:gd name="T87" fmla="*/ 11 h 107"/>
                  <a:gd name="T88" fmla="*/ 0 w 296"/>
                  <a:gd name="T8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6" h="107">
                    <a:moveTo>
                      <a:pt x="0" y="0"/>
                    </a:moveTo>
                    <a:lnTo>
                      <a:pt x="231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51" y="2"/>
                    </a:lnTo>
                    <a:lnTo>
                      <a:pt x="266" y="7"/>
                    </a:lnTo>
                    <a:lnTo>
                      <a:pt x="281" y="17"/>
                    </a:lnTo>
                    <a:lnTo>
                      <a:pt x="291" y="29"/>
                    </a:lnTo>
                    <a:lnTo>
                      <a:pt x="295" y="47"/>
                    </a:lnTo>
                    <a:lnTo>
                      <a:pt x="296" y="67"/>
                    </a:lnTo>
                    <a:lnTo>
                      <a:pt x="296" y="67"/>
                    </a:lnTo>
                    <a:lnTo>
                      <a:pt x="295" y="71"/>
                    </a:lnTo>
                    <a:lnTo>
                      <a:pt x="291" y="81"/>
                    </a:lnTo>
                    <a:lnTo>
                      <a:pt x="284" y="92"/>
                    </a:lnTo>
                    <a:lnTo>
                      <a:pt x="272" y="101"/>
                    </a:lnTo>
                    <a:lnTo>
                      <a:pt x="255" y="107"/>
                    </a:lnTo>
                    <a:lnTo>
                      <a:pt x="235" y="104"/>
                    </a:lnTo>
                    <a:lnTo>
                      <a:pt x="212" y="96"/>
                    </a:lnTo>
                    <a:lnTo>
                      <a:pt x="210" y="95"/>
                    </a:lnTo>
                    <a:lnTo>
                      <a:pt x="207" y="93"/>
                    </a:lnTo>
                    <a:lnTo>
                      <a:pt x="207" y="92"/>
                    </a:lnTo>
                    <a:lnTo>
                      <a:pt x="207" y="89"/>
                    </a:lnTo>
                    <a:lnTo>
                      <a:pt x="209" y="86"/>
                    </a:lnTo>
                    <a:lnTo>
                      <a:pt x="210" y="85"/>
                    </a:lnTo>
                    <a:lnTo>
                      <a:pt x="213" y="85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35" y="95"/>
                    </a:lnTo>
                    <a:lnTo>
                      <a:pt x="253" y="96"/>
                    </a:lnTo>
                    <a:lnTo>
                      <a:pt x="268" y="93"/>
                    </a:lnTo>
                    <a:lnTo>
                      <a:pt x="276" y="85"/>
                    </a:lnTo>
                    <a:lnTo>
                      <a:pt x="283" y="77"/>
                    </a:lnTo>
                    <a:lnTo>
                      <a:pt x="285" y="70"/>
                    </a:lnTo>
                    <a:lnTo>
                      <a:pt x="287" y="66"/>
                    </a:lnTo>
                    <a:lnTo>
                      <a:pt x="285" y="48"/>
                    </a:lnTo>
                    <a:lnTo>
                      <a:pt x="281" y="34"/>
                    </a:lnTo>
                    <a:lnTo>
                      <a:pt x="275" y="24"/>
                    </a:lnTo>
                    <a:lnTo>
                      <a:pt x="261" y="15"/>
                    </a:lnTo>
                    <a:lnTo>
                      <a:pt x="247" y="11"/>
                    </a:lnTo>
                    <a:lnTo>
                      <a:pt x="236" y="11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87717" y="3491905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2917" y="4361699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593" y="4361699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11269" y="3626252"/>
            <a:ext cx="666750" cy="660400"/>
            <a:chOff x="8723313" y="1689100"/>
            <a:chExt cx="666750" cy="660400"/>
          </a:xfrm>
        </p:grpSpPr>
        <p:sp>
          <p:nvSpPr>
            <p:cNvPr id="64" name="Freeform 102"/>
            <p:cNvSpPr>
              <a:spLocks noEditPoints="1"/>
            </p:cNvSpPr>
            <p:nvPr/>
          </p:nvSpPr>
          <p:spPr bwMode="auto">
            <a:xfrm>
              <a:off x="9077325" y="1689100"/>
              <a:ext cx="312738" cy="660400"/>
            </a:xfrm>
            <a:custGeom>
              <a:avLst/>
              <a:gdLst>
                <a:gd name="T0" fmla="*/ 42 w 197"/>
                <a:gd name="T1" fmla="*/ 39 h 416"/>
                <a:gd name="T2" fmla="*/ 56 w 197"/>
                <a:gd name="T3" fmla="*/ 59 h 416"/>
                <a:gd name="T4" fmla="*/ 67 w 197"/>
                <a:gd name="T5" fmla="*/ 86 h 416"/>
                <a:gd name="T6" fmla="*/ 71 w 197"/>
                <a:gd name="T7" fmla="*/ 107 h 416"/>
                <a:gd name="T8" fmla="*/ 73 w 197"/>
                <a:gd name="T9" fmla="*/ 126 h 416"/>
                <a:gd name="T10" fmla="*/ 71 w 197"/>
                <a:gd name="T11" fmla="*/ 141 h 416"/>
                <a:gd name="T12" fmla="*/ 163 w 197"/>
                <a:gd name="T13" fmla="*/ 65 h 416"/>
                <a:gd name="T14" fmla="*/ 123 w 197"/>
                <a:gd name="T15" fmla="*/ 56 h 416"/>
                <a:gd name="T16" fmla="*/ 89 w 197"/>
                <a:gd name="T17" fmla="*/ 50 h 416"/>
                <a:gd name="T18" fmla="*/ 63 w 197"/>
                <a:gd name="T19" fmla="*/ 44 h 416"/>
                <a:gd name="T20" fmla="*/ 42 w 197"/>
                <a:gd name="T21" fmla="*/ 39 h 416"/>
                <a:gd name="T22" fmla="*/ 174 w 197"/>
                <a:gd name="T23" fmla="*/ 0 h 416"/>
                <a:gd name="T24" fmla="*/ 186 w 197"/>
                <a:gd name="T25" fmla="*/ 3 h 416"/>
                <a:gd name="T26" fmla="*/ 194 w 197"/>
                <a:gd name="T27" fmla="*/ 11 h 416"/>
                <a:gd name="T28" fmla="*/ 197 w 197"/>
                <a:gd name="T29" fmla="*/ 24 h 416"/>
                <a:gd name="T30" fmla="*/ 196 w 197"/>
                <a:gd name="T31" fmla="*/ 33 h 416"/>
                <a:gd name="T32" fmla="*/ 189 w 197"/>
                <a:gd name="T33" fmla="*/ 41 h 416"/>
                <a:gd name="T34" fmla="*/ 179 w 197"/>
                <a:gd name="T35" fmla="*/ 47 h 416"/>
                <a:gd name="T36" fmla="*/ 182 w 197"/>
                <a:gd name="T37" fmla="*/ 416 h 416"/>
                <a:gd name="T38" fmla="*/ 170 w 197"/>
                <a:gd name="T39" fmla="*/ 416 h 416"/>
                <a:gd name="T40" fmla="*/ 168 w 197"/>
                <a:gd name="T41" fmla="*/ 70 h 416"/>
                <a:gd name="T42" fmla="*/ 66 w 197"/>
                <a:gd name="T43" fmla="*/ 155 h 416"/>
                <a:gd name="T44" fmla="*/ 62 w 197"/>
                <a:gd name="T45" fmla="*/ 159 h 416"/>
                <a:gd name="T46" fmla="*/ 57 w 197"/>
                <a:gd name="T47" fmla="*/ 160 h 416"/>
                <a:gd name="T48" fmla="*/ 55 w 197"/>
                <a:gd name="T49" fmla="*/ 162 h 416"/>
                <a:gd name="T50" fmla="*/ 36 w 197"/>
                <a:gd name="T51" fmla="*/ 163 h 416"/>
                <a:gd name="T52" fmla="*/ 36 w 197"/>
                <a:gd name="T53" fmla="*/ 130 h 416"/>
                <a:gd name="T54" fmla="*/ 31 w 197"/>
                <a:gd name="T55" fmla="*/ 103 h 416"/>
                <a:gd name="T56" fmla="*/ 25 w 197"/>
                <a:gd name="T57" fmla="*/ 80 h 416"/>
                <a:gd name="T58" fmla="*/ 16 w 197"/>
                <a:gd name="T59" fmla="*/ 63 h 416"/>
                <a:gd name="T60" fmla="*/ 8 w 197"/>
                <a:gd name="T61" fmla="*/ 50 h 416"/>
                <a:gd name="T62" fmla="*/ 0 w 197"/>
                <a:gd name="T63" fmla="*/ 41 h 416"/>
                <a:gd name="T64" fmla="*/ 16 w 197"/>
                <a:gd name="T65" fmla="*/ 30 h 416"/>
                <a:gd name="T66" fmla="*/ 16 w 197"/>
                <a:gd name="T67" fmla="*/ 30 h 416"/>
                <a:gd name="T68" fmla="*/ 21 w 197"/>
                <a:gd name="T69" fmla="*/ 29 h 416"/>
                <a:gd name="T70" fmla="*/ 23 w 197"/>
                <a:gd name="T71" fmla="*/ 28 h 416"/>
                <a:gd name="T72" fmla="*/ 23 w 197"/>
                <a:gd name="T73" fmla="*/ 28 h 416"/>
                <a:gd name="T74" fmla="*/ 25 w 197"/>
                <a:gd name="T75" fmla="*/ 28 h 416"/>
                <a:gd name="T76" fmla="*/ 29 w 197"/>
                <a:gd name="T77" fmla="*/ 29 h 416"/>
                <a:gd name="T78" fmla="*/ 41 w 197"/>
                <a:gd name="T79" fmla="*/ 32 h 416"/>
                <a:gd name="T80" fmla="*/ 62 w 197"/>
                <a:gd name="T81" fmla="*/ 36 h 416"/>
                <a:gd name="T82" fmla="*/ 89 w 197"/>
                <a:gd name="T83" fmla="*/ 41 h 416"/>
                <a:gd name="T84" fmla="*/ 125 w 197"/>
                <a:gd name="T85" fmla="*/ 50 h 416"/>
                <a:gd name="T86" fmla="*/ 168 w 197"/>
                <a:gd name="T87" fmla="*/ 59 h 416"/>
                <a:gd name="T88" fmla="*/ 168 w 197"/>
                <a:gd name="T89" fmla="*/ 47 h 416"/>
                <a:gd name="T90" fmla="*/ 159 w 197"/>
                <a:gd name="T91" fmla="*/ 41 h 416"/>
                <a:gd name="T92" fmla="*/ 153 w 197"/>
                <a:gd name="T93" fmla="*/ 33 h 416"/>
                <a:gd name="T94" fmla="*/ 151 w 197"/>
                <a:gd name="T95" fmla="*/ 24 h 416"/>
                <a:gd name="T96" fmla="*/ 153 w 197"/>
                <a:gd name="T97" fmla="*/ 11 h 416"/>
                <a:gd name="T98" fmla="*/ 161 w 197"/>
                <a:gd name="T99" fmla="*/ 3 h 416"/>
                <a:gd name="T100" fmla="*/ 174 w 197"/>
                <a:gd name="T10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416">
                  <a:moveTo>
                    <a:pt x="42" y="39"/>
                  </a:moveTo>
                  <a:lnTo>
                    <a:pt x="56" y="59"/>
                  </a:lnTo>
                  <a:lnTo>
                    <a:pt x="67" y="86"/>
                  </a:lnTo>
                  <a:lnTo>
                    <a:pt x="71" y="107"/>
                  </a:lnTo>
                  <a:lnTo>
                    <a:pt x="73" y="126"/>
                  </a:lnTo>
                  <a:lnTo>
                    <a:pt x="71" y="141"/>
                  </a:lnTo>
                  <a:lnTo>
                    <a:pt x="163" y="65"/>
                  </a:lnTo>
                  <a:lnTo>
                    <a:pt x="123" y="56"/>
                  </a:lnTo>
                  <a:lnTo>
                    <a:pt x="89" y="50"/>
                  </a:lnTo>
                  <a:lnTo>
                    <a:pt x="63" y="44"/>
                  </a:lnTo>
                  <a:lnTo>
                    <a:pt x="42" y="39"/>
                  </a:lnTo>
                  <a:close/>
                  <a:moveTo>
                    <a:pt x="174" y="0"/>
                  </a:moveTo>
                  <a:lnTo>
                    <a:pt x="186" y="3"/>
                  </a:lnTo>
                  <a:lnTo>
                    <a:pt x="194" y="11"/>
                  </a:lnTo>
                  <a:lnTo>
                    <a:pt x="197" y="24"/>
                  </a:lnTo>
                  <a:lnTo>
                    <a:pt x="196" y="33"/>
                  </a:lnTo>
                  <a:lnTo>
                    <a:pt x="189" y="41"/>
                  </a:lnTo>
                  <a:lnTo>
                    <a:pt x="179" y="47"/>
                  </a:lnTo>
                  <a:lnTo>
                    <a:pt x="182" y="416"/>
                  </a:lnTo>
                  <a:lnTo>
                    <a:pt x="170" y="416"/>
                  </a:lnTo>
                  <a:lnTo>
                    <a:pt x="168" y="70"/>
                  </a:lnTo>
                  <a:lnTo>
                    <a:pt x="66" y="155"/>
                  </a:lnTo>
                  <a:lnTo>
                    <a:pt x="62" y="159"/>
                  </a:lnTo>
                  <a:lnTo>
                    <a:pt x="57" y="160"/>
                  </a:lnTo>
                  <a:lnTo>
                    <a:pt x="55" y="162"/>
                  </a:lnTo>
                  <a:lnTo>
                    <a:pt x="36" y="163"/>
                  </a:lnTo>
                  <a:lnTo>
                    <a:pt x="36" y="130"/>
                  </a:lnTo>
                  <a:lnTo>
                    <a:pt x="31" y="103"/>
                  </a:lnTo>
                  <a:lnTo>
                    <a:pt x="25" y="80"/>
                  </a:lnTo>
                  <a:lnTo>
                    <a:pt x="16" y="63"/>
                  </a:lnTo>
                  <a:lnTo>
                    <a:pt x="8" y="50"/>
                  </a:lnTo>
                  <a:lnTo>
                    <a:pt x="0" y="41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9" y="29"/>
                  </a:lnTo>
                  <a:lnTo>
                    <a:pt x="41" y="32"/>
                  </a:lnTo>
                  <a:lnTo>
                    <a:pt x="62" y="36"/>
                  </a:lnTo>
                  <a:lnTo>
                    <a:pt x="89" y="41"/>
                  </a:lnTo>
                  <a:lnTo>
                    <a:pt x="125" y="50"/>
                  </a:lnTo>
                  <a:lnTo>
                    <a:pt x="168" y="59"/>
                  </a:lnTo>
                  <a:lnTo>
                    <a:pt x="168" y="47"/>
                  </a:lnTo>
                  <a:lnTo>
                    <a:pt x="159" y="41"/>
                  </a:lnTo>
                  <a:lnTo>
                    <a:pt x="153" y="33"/>
                  </a:lnTo>
                  <a:lnTo>
                    <a:pt x="151" y="24"/>
                  </a:lnTo>
                  <a:lnTo>
                    <a:pt x="153" y="11"/>
                  </a:lnTo>
                  <a:lnTo>
                    <a:pt x="161" y="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3"/>
            <p:cNvSpPr>
              <a:spLocks/>
            </p:cNvSpPr>
            <p:nvPr/>
          </p:nvSpPr>
          <p:spPr bwMode="auto">
            <a:xfrm>
              <a:off x="8959850" y="1800225"/>
              <a:ext cx="88900" cy="163513"/>
            </a:xfrm>
            <a:custGeom>
              <a:avLst/>
              <a:gdLst>
                <a:gd name="T0" fmla="*/ 25 w 56"/>
                <a:gd name="T1" fmla="*/ 0 h 103"/>
                <a:gd name="T2" fmla="*/ 32 w 56"/>
                <a:gd name="T3" fmla="*/ 8 h 103"/>
                <a:gd name="T4" fmla="*/ 38 w 56"/>
                <a:gd name="T5" fmla="*/ 19 h 103"/>
                <a:gd name="T6" fmla="*/ 45 w 56"/>
                <a:gd name="T7" fmla="*/ 33 h 103"/>
                <a:gd name="T8" fmla="*/ 51 w 56"/>
                <a:gd name="T9" fmla="*/ 51 h 103"/>
                <a:gd name="T10" fmla="*/ 55 w 56"/>
                <a:gd name="T11" fmla="*/ 73 h 103"/>
                <a:gd name="T12" fmla="*/ 56 w 56"/>
                <a:gd name="T13" fmla="*/ 100 h 103"/>
                <a:gd name="T14" fmla="*/ 23 w 56"/>
                <a:gd name="T15" fmla="*/ 103 h 103"/>
                <a:gd name="T16" fmla="*/ 21 w 56"/>
                <a:gd name="T17" fmla="*/ 74 h 103"/>
                <a:gd name="T18" fmla="*/ 15 w 56"/>
                <a:gd name="T19" fmla="*/ 49 h 103"/>
                <a:gd name="T20" fmla="*/ 8 w 56"/>
                <a:gd name="T21" fmla="*/ 30 h 103"/>
                <a:gd name="T22" fmla="*/ 0 w 56"/>
                <a:gd name="T23" fmla="*/ 15 h 103"/>
                <a:gd name="T24" fmla="*/ 25 w 5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3">
                  <a:moveTo>
                    <a:pt x="25" y="0"/>
                  </a:moveTo>
                  <a:lnTo>
                    <a:pt x="32" y="8"/>
                  </a:lnTo>
                  <a:lnTo>
                    <a:pt x="38" y="19"/>
                  </a:lnTo>
                  <a:lnTo>
                    <a:pt x="45" y="33"/>
                  </a:lnTo>
                  <a:lnTo>
                    <a:pt x="51" y="51"/>
                  </a:lnTo>
                  <a:lnTo>
                    <a:pt x="55" y="73"/>
                  </a:lnTo>
                  <a:lnTo>
                    <a:pt x="56" y="100"/>
                  </a:lnTo>
                  <a:lnTo>
                    <a:pt x="23" y="103"/>
                  </a:lnTo>
                  <a:lnTo>
                    <a:pt x="21" y="74"/>
                  </a:lnTo>
                  <a:lnTo>
                    <a:pt x="15" y="49"/>
                  </a:lnTo>
                  <a:lnTo>
                    <a:pt x="8" y="30"/>
                  </a:lnTo>
                  <a:lnTo>
                    <a:pt x="0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8840788" y="1871663"/>
              <a:ext cx="69850" cy="106363"/>
            </a:xfrm>
            <a:custGeom>
              <a:avLst/>
              <a:gdLst>
                <a:gd name="T0" fmla="*/ 26 w 44"/>
                <a:gd name="T1" fmla="*/ 0 h 67"/>
                <a:gd name="T2" fmla="*/ 34 w 44"/>
                <a:gd name="T3" fmla="*/ 17 h 67"/>
                <a:gd name="T4" fmla="*/ 40 w 44"/>
                <a:gd name="T5" fmla="*/ 37 h 67"/>
                <a:gd name="T6" fmla="*/ 44 w 44"/>
                <a:gd name="T7" fmla="*/ 64 h 67"/>
                <a:gd name="T8" fmla="*/ 12 w 44"/>
                <a:gd name="T9" fmla="*/ 67 h 67"/>
                <a:gd name="T10" fmla="*/ 7 w 44"/>
                <a:gd name="T11" fmla="*/ 38 h 67"/>
                <a:gd name="T12" fmla="*/ 0 w 44"/>
                <a:gd name="T13" fmla="*/ 17 h 67"/>
                <a:gd name="T14" fmla="*/ 26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6" y="0"/>
                  </a:moveTo>
                  <a:lnTo>
                    <a:pt x="34" y="17"/>
                  </a:lnTo>
                  <a:lnTo>
                    <a:pt x="40" y="37"/>
                  </a:lnTo>
                  <a:lnTo>
                    <a:pt x="44" y="64"/>
                  </a:lnTo>
                  <a:lnTo>
                    <a:pt x="12" y="67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8723313" y="1941513"/>
              <a:ext cx="57150" cy="52388"/>
            </a:xfrm>
            <a:custGeom>
              <a:avLst/>
              <a:gdLst>
                <a:gd name="T0" fmla="*/ 30 w 36"/>
                <a:gd name="T1" fmla="*/ 0 h 33"/>
                <a:gd name="T2" fmla="*/ 33 w 36"/>
                <a:gd name="T3" fmla="*/ 14 h 33"/>
                <a:gd name="T4" fmla="*/ 36 w 36"/>
                <a:gd name="T5" fmla="*/ 29 h 33"/>
                <a:gd name="T6" fmla="*/ 7 w 36"/>
                <a:gd name="T7" fmla="*/ 33 h 33"/>
                <a:gd name="T8" fmla="*/ 7 w 36"/>
                <a:gd name="T9" fmla="*/ 33 h 33"/>
                <a:gd name="T10" fmla="*/ 4 w 36"/>
                <a:gd name="T11" fmla="*/ 31 h 33"/>
                <a:gd name="T12" fmla="*/ 3 w 36"/>
                <a:gd name="T13" fmla="*/ 29 h 33"/>
                <a:gd name="T14" fmla="*/ 0 w 36"/>
                <a:gd name="T15" fmla="*/ 26 h 33"/>
                <a:gd name="T16" fmla="*/ 0 w 36"/>
                <a:gd name="T17" fmla="*/ 23 h 33"/>
                <a:gd name="T18" fmla="*/ 0 w 36"/>
                <a:gd name="T19" fmla="*/ 20 h 33"/>
                <a:gd name="T20" fmla="*/ 0 w 36"/>
                <a:gd name="T21" fmla="*/ 18 h 33"/>
                <a:gd name="T22" fmla="*/ 3 w 36"/>
                <a:gd name="T23" fmla="*/ 16 h 33"/>
                <a:gd name="T24" fmla="*/ 3 w 36"/>
                <a:gd name="T25" fmla="*/ 16 h 33"/>
                <a:gd name="T26" fmla="*/ 30 w 36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3">
                  <a:moveTo>
                    <a:pt x="30" y="0"/>
                  </a:moveTo>
                  <a:lnTo>
                    <a:pt x="33" y="14"/>
                  </a:lnTo>
                  <a:lnTo>
                    <a:pt x="36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8899525" y="1835150"/>
              <a:ext cx="77788" cy="136525"/>
            </a:xfrm>
            <a:custGeom>
              <a:avLst/>
              <a:gdLst>
                <a:gd name="T0" fmla="*/ 27 w 49"/>
                <a:gd name="T1" fmla="*/ 0 h 86"/>
                <a:gd name="T2" fmla="*/ 35 w 49"/>
                <a:gd name="T3" fmla="*/ 14 h 86"/>
                <a:gd name="T4" fmla="*/ 42 w 49"/>
                <a:gd name="T5" fmla="*/ 31 h 86"/>
                <a:gd name="T6" fmla="*/ 48 w 49"/>
                <a:gd name="T7" fmla="*/ 55 h 86"/>
                <a:gd name="T8" fmla="*/ 49 w 49"/>
                <a:gd name="T9" fmla="*/ 82 h 86"/>
                <a:gd name="T10" fmla="*/ 18 w 49"/>
                <a:gd name="T11" fmla="*/ 86 h 86"/>
                <a:gd name="T12" fmla="*/ 15 w 49"/>
                <a:gd name="T13" fmla="*/ 57 h 86"/>
                <a:gd name="T14" fmla="*/ 8 w 49"/>
                <a:gd name="T15" fmla="*/ 35 h 86"/>
                <a:gd name="T16" fmla="*/ 0 w 49"/>
                <a:gd name="T17" fmla="*/ 18 h 86"/>
                <a:gd name="T18" fmla="*/ 27 w 4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27" y="0"/>
                  </a:moveTo>
                  <a:lnTo>
                    <a:pt x="35" y="14"/>
                  </a:lnTo>
                  <a:lnTo>
                    <a:pt x="42" y="31"/>
                  </a:lnTo>
                  <a:lnTo>
                    <a:pt x="48" y="55"/>
                  </a:lnTo>
                  <a:lnTo>
                    <a:pt x="49" y="82"/>
                  </a:lnTo>
                  <a:lnTo>
                    <a:pt x="18" y="86"/>
                  </a:lnTo>
                  <a:lnTo>
                    <a:pt x="15" y="57"/>
                  </a:lnTo>
                  <a:lnTo>
                    <a:pt x="8" y="35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9017000" y="1763713"/>
              <a:ext cx="100013" cy="193675"/>
            </a:xfrm>
            <a:custGeom>
              <a:avLst/>
              <a:gdLst>
                <a:gd name="T0" fmla="*/ 27 w 63"/>
                <a:gd name="T1" fmla="*/ 0 h 122"/>
                <a:gd name="T2" fmla="*/ 33 w 63"/>
                <a:gd name="T3" fmla="*/ 7 h 122"/>
                <a:gd name="T4" fmla="*/ 41 w 63"/>
                <a:gd name="T5" fmla="*/ 15 h 122"/>
                <a:gd name="T6" fmla="*/ 48 w 63"/>
                <a:gd name="T7" fmla="*/ 27 h 122"/>
                <a:gd name="T8" fmla="*/ 54 w 63"/>
                <a:gd name="T9" fmla="*/ 44 h 122"/>
                <a:gd name="T10" fmla="*/ 59 w 63"/>
                <a:gd name="T11" fmla="*/ 64 h 122"/>
                <a:gd name="T12" fmla="*/ 63 w 63"/>
                <a:gd name="T13" fmla="*/ 89 h 122"/>
                <a:gd name="T14" fmla="*/ 63 w 63"/>
                <a:gd name="T15" fmla="*/ 117 h 122"/>
                <a:gd name="T16" fmla="*/ 33 w 63"/>
                <a:gd name="T17" fmla="*/ 122 h 122"/>
                <a:gd name="T18" fmla="*/ 30 w 63"/>
                <a:gd name="T19" fmla="*/ 90 h 122"/>
                <a:gd name="T20" fmla="*/ 24 w 63"/>
                <a:gd name="T21" fmla="*/ 64 h 122"/>
                <a:gd name="T22" fmla="*/ 16 w 63"/>
                <a:gd name="T23" fmla="*/ 44 h 122"/>
                <a:gd name="T24" fmla="*/ 8 w 63"/>
                <a:gd name="T25" fmla="*/ 29 h 122"/>
                <a:gd name="T26" fmla="*/ 0 w 63"/>
                <a:gd name="T27" fmla="*/ 18 h 122"/>
                <a:gd name="T28" fmla="*/ 27 w 6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2">
                  <a:moveTo>
                    <a:pt x="27" y="0"/>
                  </a:moveTo>
                  <a:lnTo>
                    <a:pt x="33" y="7"/>
                  </a:lnTo>
                  <a:lnTo>
                    <a:pt x="41" y="15"/>
                  </a:lnTo>
                  <a:lnTo>
                    <a:pt x="48" y="27"/>
                  </a:lnTo>
                  <a:lnTo>
                    <a:pt x="54" y="44"/>
                  </a:lnTo>
                  <a:lnTo>
                    <a:pt x="59" y="64"/>
                  </a:lnTo>
                  <a:lnTo>
                    <a:pt x="63" y="89"/>
                  </a:lnTo>
                  <a:lnTo>
                    <a:pt x="63" y="117"/>
                  </a:lnTo>
                  <a:lnTo>
                    <a:pt x="33" y="122"/>
                  </a:lnTo>
                  <a:lnTo>
                    <a:pt x="30" y="90"/>
                  </a:lnTo>
                  <a:lnTo>
                    <a:pt x="24" y="64"/>
                  </a:lnTo>
                  <a:lnTo>
                    <a:pt x="16" y="44"/>
                  </a:lnTo>
                  <a:lnTo>
                    <a:pt x="8" y="29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8786813" y="1908175"/>
              <a:ext cx="53975" cy="76200"/>
            </a:xfrm>
            <a:custGeom>
              <a:avLst/>
              <a:gdLst>
                <a:gd name="T0" fmla="*/ 23 w 34"/>
                <a:gd name="T1" fmla="*/ 0 h 48"/>
                <a:gd name="T2" fmla="*/ 30 w 34"/>
                <a:gd name="T3" fmla="*/ 20 h 48"/>
                <a:gd name="T4" fmla="*/ 34 w 34"/>
                <a:gd name="T5" fmla="*/ 46 h 48"/>
                <a:gd name="T6" fmla="*/ 8 w 34"/>
                <a:gd name="T7" fmla="*/ 48 h 48"/>
                <a:gd name="T8" fmla="*/ 4 w 34"/>
                <a:gd name="T9" fmla="*/ 31 h 48"/>
                <a:gd name="T10" fmla="*/ 0 w 34"/>
                <a:gd name="T11" fmla="*/ 14 h 48"/>
                <a:gd name="T12" fmla="*/ 23 w 3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8">
                  <a:moveTo>
                    <a:pt x="23" y="0"/>
                  </a:moveTo>
                  <a:lnTo>
                    <a:pt x="30" y="20"/>
                  </a:lnTo>
                  <a:lnTo>
                    <a:pt x="34" y="46"/>
                  </a:lnTo>
                  <a:lnTo>
                    <a:pt x="8" y="48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68470" y="1293443"/>
            <a:ext cx="1240493" cy="337414"/>
            <a:chOff x="3461657" y="1845129"/>
            <a:chExt cx="2041072" cy="555172"/>
          </a:xfrm>
        </p:grpSpPr>
        <p:sp>
          <p:nvSpPr>
            <p:cNvPr id="72" name="직사각형 7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3401" y="1760602"/>
            <a:ext cx="1240493" cy="337414"/>
            <a:chOff x="3461657" y="1845129"/>
            <a:chExt cx="2041072" cy="555172"/>
          </a:xfrm>
        </p:grpSpPr>
        <p:sp>
          <p:nvSpPr>
            <p:cNvPr id="76" name="직사각형 75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880720" y="3382333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전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송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화면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]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96018" y="1181100"/>
            <a:ext cx="3098800" cy="5245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474318" y="1175152"/>
            <a:ext cx="3098800" cy="5245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7" descr="C:\Users\희진\Downloads\one-finger-click-black-hand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2435">
            <a:off x="6704503" y="4239847"/>
            <a:ext cx="440831" cy="4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0835" y="1831407"/>
            <a:ext cx="2344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bg1"/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App </a:t>
            </a:r>
            <a:r>
              <a:rPr lang="ko-KR" altLang="en-US" sz="5400" spc="-300" dirty="0" smtClean="0">
                <a:solidFill>
                  <a:schemeClr val="bg1"/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시연</a:t>
            </a:r>
            <a:endParaRPr lang="ko-KR" altLang="en-US" sz="5400" spc="-300" dirty="0">
              <a:solidFill>
                <a:schemeClr val="bg1"/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78500" y="2863939"/>
            <a:ext cx="6413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9534745" y="5207524"/>
            <a:ext cx="1210614" cy="1532586"/>
            <a:chOff x="9483358" y="90618"/>
            <a:chExt cx="1210614" cy="1532586"/>
          </a:xfrm>
        </p:grpSpPr>
        <p:sp>
          <p:nvSpPr>
            <p:cNvPr id="13" name="직사각형 12"/>
            <p:cNvSpPr/>
            <p:nvPr/>
          </p:nvSpPr>
          <p:spPr>
            <a:xfrm>
              <a:off x="948335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Freeform 620"/>
            <p:cNvSpPr>
              <a:spLocks/>
            </p:cNvSpPr>
            <p:nvPr/>
          </p:nvSpPr>
          <p:spPr bwMode="auto">
            <a:xfrm>
              <a:off x="9710035" y="99651"/>
              <a:ext cx="757260" cy="757260"/>
            </a:xfrm>
            <a:custGeom>
              <a:avLst/>
              <a:gdLst>
                <a:gd name="T0" fmla="*/ 165 w 327"/>
                <a:gd name="T1" fmla="*/ 0 h 327"/>
                <a:gd name="T2" fmla="*/ 180 w 327"/>
                <a:gd name="T3" fmla="*/ 87 h 327"/>
                <a:gd name="T4" fmla="*/ 219 w 327"/>
                <a:gd name="T5" fmla="*/ 33 h 327"/>
                <a:gd name="T6" fmla="*/ 201 w 327"/>
                <a:gd name="T7" fmla="*/ 93 h 327"/>
                <a:gd name="T8" fmla="*/ 222 w 327"/>
                <a:gd name="T9" fmla="*/ 107 h 327"/>
                <a:gd name="T10" fmla="*/ 289 w 327"/>
                <a:gd name="T11" fmla="*/ 55 h 327"/>
                <a:gd name="T12" fmla="*/ 232 w 327"/>
                <a:gd name="T13" fmla="*/ 122 h 327"/>
                <a:gd name="T14" fmla="*/ 298 w 327"/>
                <a:gd name="T15" fmla="*/ 106 h 327"/>
                <a:gd name="T16" fmla="*/ 241 w 327"/>
                <a:gd name="T17" fmla="*/ 139 h 327"/>
                <a:gd name="T18" fmla="*/ 327 w 327"/>
                <a:gd name="T19" fmla="*/ 160 h 327"/>
                <a:gd name="T20" fmla="*/ 245 w 327"/>
                <a:gd name="T21" fmla="*/ 167 h 327"/>
                <a:gd name="T22" fmla="*/ 242 w 327"/>
                <a:gd name="T23" fmla="*/ 191 h 327"/>
                <a:gd name="T24" fmla="*/ 299 w 327"/>
                <a:gd name="T25" fmla="*/ 219 h 327"/>
                <a:gd name="T26" fmla="*/ 232 w 327"/>
                <a:gd name="T27" fmla="*/ 208 h 327"/>
                <a:gd name="T28" fmla="*/ 286 w 327"/>
                <a:gd name="T29" fmla="*/ 278 h 327"/>
                <a:gd name="T30" fmla="*/ 220 w 327"/>
                <a:gd name="T31" fmla="*/ 225 h 327"/>
                <a:gd name="T32" fmla="*/ 200 w 327"/>
                <a:gd name="T33" fmla="*/ 238 h 327"/>
                <a:gd name="T34" fmla="*/ 219 w 327"/>
                <a:gd name="T35" fmla="*/ 297 h 327"/>
                <a:gd name="T36" fmla="*/ 179 w 327"/>
                <a:gd name="T37" fmla="*/ 245 h 327"/>
                <a:gd name="T38" fmla="*/ 165 w 327"/>
                <a:gd name="T39" fmla="*/ 327 h 327"/>
                <a:gd name="T40" fmla="*/ 159 w 327"/>
                <a:gd name="T41" fmla="*/ 247 h 327"/>
                <a:gd name="T42" fmla="*/ 135 w 327"/>
                <a:gd name="T43" fmla="*/ 242 h 327"/>
                <a:gd name="T44" fmla="*/ 107 w 327"/>
                <a:gd name="T45" fmla="*/ 293 h 327"/>
                <a:gd name="T46" fmla="*/ 118 w 327"/>
                <a:gd name="T47" fmla="*/ 233 h 327"/>
                <a:gd name="T48" fmla="*/ 49 w 327"/>
                <a:gd name="T49" fmla="*/ 278 h 327"/>
                <a:gd name="T50" fmla="*/ 102 w 327"/>
                <a:gd name="T51" fmla="*/ 219 h 327"/>
                <a:gd name="T52" fmla="*/ 90 w 327"/>
                <a:gd name="T53" fmla="*/ 200 h 327"/>
                <a:gd name="T54" fmla="*/ 37 w 327"/>
                <a:gd name="T55" fmla="*/ 215 h 327"/>
                <a:gd name="T56" fmla="*/ 83 w 327"/>
                <a:gd name="T57" fmla="*/ 181 h 327"/>
                <a:gd name="T58" fmla="*/ 0 w 327"/>
                <a:gd name="T59" fmla="*/ 167 h 327"/>
                <a:gd name="T60" fmla="*/ 82 w 327"/>
                <a:gd name="T61" fmla="*/ 160 h 327"/>
                <a:gd name="T62" fmla="*/ 86 w 327"/>
                <a:gd name="T63" fmla="*/ 140 h 327"/>
                <a:gd name="T64" fmla="*/ 37 w 327"/>
                <a:gd name="T65" fmla="*/ 113 h 327"/>
                <a:gd name="T66" fmla="*/ 93 w 327"/>
                <a:gd name="T67" fmla="*/ 125 h 327"/>
                <a:gd name="T68" fmla="*/ 104 w 327"/>
                <a:gd name="T69" fmla="*/ 111 h 327"/>
                <a:gd name="T70" fmla="*/ 52 w 327"/>
                <a:gd name="T71" fmla="*/ 50 h 327"/>
                <a:gd name="T72" fmla="*/ 118 w 327"/>
                <a:gd name="T73" fmla="*/ 99 h 327"/>
                <a:gd name="T74" fmla="*/ 102 w 327"/>
                <a:gd name="T75" fmla="*/ 39 h 327"/>
                <a:gd name="T76" fmla="*/ 133 w 327"/>
                <a:gd name="T77" fmla="*/ 91 h 327"/>
                <a:gd name="T78" fmla="*/ 159 w 327"/>
                <a:gd name="T79" fmla="*/ 8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327">
                  <a:moveTo>
                    <a:pt x="159" y="0"/>
                  </a:moveTo>
                  <a:lnTo>
                    <a:pt x="165" y="0"/>
                  </a:lnTo>
                  <a:lnTo>
                    <a:pt x="165" y="84"/>
                  </a:lnTo>
                  <a:lnTo>
                    <a:pt x="180" y="87"/>
                  </a:lnTo>
                  <a:lnTo>
                    <a:pt x="193" y="91"/>
                  </a:lnTo>
                  <a:lnTo>
                    <a:pt x="219" y="33"/>
                  </a:lnTo>
                  <a:lnTo>
                    <a:pt x="226" y="36"/>
                  </a:lnTo>
                  <a:lnTo>
                    <a:pt x="201" y="93"/>
                  </a:lnTo>
                  <a:lnTo>
                    <a:pt x="212" y="100"/>
                  </a:lnTo>
                  <a:lnTo>
                    <a:pt x="222" y="107"/>
                  </a:lnTo>
                  <a:lnTo>
                    <a:pt x="283" y="50"/>
                  </a:lnTo>
                  <a:lnTo>
                    <a:pt x="289" y="55"/>
                  </a:lnTo>
                  <a:lnTo>
                    <a:pt x="226" y="113"/>
                  </a:lnTo>
                  <a:lnTo>
                    <a:pt x="232" y="122"/>
                  </a:lnTo>
                  <a:lnTo>
                    <a:pt x="238" y="132"/>
                  </a:lnTo>
                  <a:lnTo>
                    <a:pt x="298" y="106"/>
                  </a:lnTo>
                  <a:lnTo>
                    <a:pt x="301" y="113"/>
                  </a:lnTo>
                  <a:lnTo>
                    <a:pt x="241" y="139"/>
                  </a:lnTo>
                  <a:lnTo>
                    <a:pt x="245" y="160"/>
                  </a:lnTo>
                  <a:lnTo>
                    <a:pt x="327" y="160"/>
                  </a:lnTo>
                  <a:lnTo>
                    <a:pt x="327" y="167"/>
                  </a:lnTo>
                  <a:lnTo>
                    <a:pt x="245" y="167"/>
                  </a:lnTo>
                  <a:lnTo>
                    <a:pt x="243" y="180"/>
                  </a:lnTo>
                  <a:lnTo>
                    <a:pt x="242" y="191"/>
                  </a:lnTo>
                  <a:lnTo>
                    <a:pt x="302" y="212"/>
                  </a:lnTo>
                  <a:lnTo>
                    <a:pt x="299" y="219"/>
                  </a:lnTo>
                  <a:lnTo>
                    <a:pt x="239" y="197"/>
                  </a:lnTo>
                  <a:lnTo>
                    <a:pt x="232" y="208"/>
                  </a:lnTo>
                  <a:lnTo>
                    <a:pt x="226" y="219"/>
                  </a:lnTo>
                  <a:lnTo>
                    <a:pt x="286" y="278"/>
                  </a:lnTo>
                  <a:lnTo>
                    <a:pt x="280" y="284"/>
                  </a:lnTo>
                  <a:lnTo>
                    <a:pt x="220" y="225"/>
                  </a:lnTo>
                  <a:lnTo>
                    <a:pt x="211" y="232"/>
                  </a:lnTo>
                  <a:lnTo>
                    <a:pt x="200" y="238"/>
                  </a:lnTo>
                  <a:lnTo>
                    <a:pt x="226" y="294"/>
                  </a:lnTo>
                  <a:lnTo>
                    <a:pt x="219" y="297"/>
                  </a:lnTo>
                  <a:lnTo>
                    <a:pt x="193" y="241"/>
                  </a:lnTo>
                  <a:lnTo>
                    <a:pt x="179" y="245"/>
                  </a:lnTo>
                  <a:lnTo>
                    <a:pt x="165" y="247"/>
                  </a:lnTo>
                  <a:lnTo>
                    <a:pt x="165" y="327"/>
                  </a:lnTo>
                  <a:lnTo>
                    <a:pt x="159" y="327"/>
                  </a:lnTo>
                  <a:lnTo>
                    <a:pt x="159" y="247"/>
                  </a:lnTo>
                  <a:lnTo>
                    <a:pt x="148" y="245"/>
                  </a:lnTo>
                  <a:lnTo>
                    <a:pt x="135" y="242"/>
                  </a:lnTo>
                  <a:lnTo>
                    <a:pt x="113" y="296"/>
                  </a:lnTo>
                  <a:lnTo>
                    <a:pt x="107" y="293"/>
                  </a:lnTo>
                  <a:lnTo>
                    <a:pt x="130" y="240"/>
                  </a:lnTo>
                  <a:lnTo>
                    <a:pt x="118" y="233"/>
                  </a:lnTo>
                  <a:lnTo>
                    <a:pt x="107" y="225"/>
                  </a:lnTo>
                  <a:lnTo>
                    <a:pt x="49" y="278"/>
                  </a:lnTo>
                  <a:lnTo>
                    <a:pt x="44" y="273"/>
                  </a:lnTo>
                  <a:lnTo>
                    <a:pt x="102" y="219"/>
                  </a:lnTo>
                  <a:lnTo>
                    <a:pt x="96" y="210"/>
                  </a:lnTo>
                  <a:lnTo>
                    <a:pt x="90" y="200"/>
                  </a:lnTo>
                  <a:lnTo>
                    <a:pt x="40" y="222"/>
                  </a:lnTo>
                  <a:lnTo>
                    <a:pt x="37" y="215"/>
                  </a:lnTo>
                  <a:lnTo>
                    <a:pt x="87" y="195"/>
                  </a:lnTo>
                  <a:lnTo>
                    <a:pt x="83" y="181"/>
                  </a:lnTo>
                  <a:lnTo>
                    <a:pt x="82" y="167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82" y="160"/>
                  </a:lnTo>
                  <a:lnTo>
                    <a:pt x="83" y="149"/>
                  </a:lnTo>
                  <a:lnTo>
                    <a:pt x="86" y="140"/>
                  </a:lnTo>
                  <a:lnTo>
                    <a:pt x="35" y="119"/>
                  </a:lnTo>
                  <a:lnTo>
                    <a:pt x="37" y="113"/>
                  </a:lnTo>
                  <a:lnTo>
                    <a:pt x="89" y="133"/>
                  </a:lnTo>
                  <a:lnTo>
                    <a:pt x="93" y="125"/>
                  </a:lnTo>
                  <a:lnTo>
                    <a:pt x="98" y="118"/>
                  </a:lnTo>
                  <a:lnTo>
                    <a:pt x="104" y="111"/>
                  </a:lnTo>
                  <a:lnTo>
                    <a:pt x="46" y="55"/>
                  </a:lnTo>
                  <a:lnTo>
                    <a:pt x="52" y="50"/>
                  </a:lnTo>
                  <a:lnTo>
                    <a:pt x="109" y="106"/>
                  </a:lnTo>
                  <a:lnTo>
                    <a:pt x="118" y="99"/>
                  </a:lnTo>
                  <a:lnTo>
                    <a:pt x="127" y="93"/>
                  </a:lnTo>
                  <a:lnTo>
                    <a:pt x="102" y="39"/>
                  </a:lnTo>
                  <a:lnTo>
                    <a:pt x="108" y="36"/>
                  </a:lnTo>
                  <a:lnTo>
                    <a:pt x="133" y="91"/>
                  </a:lnTo>
                  <a:lnTo>
                    <a:pt x="146" y="87"/>
                  </a:lnTo>
                  <a:lnTo>
                    <a:pt x="159" y="8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518558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99234" y="96041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SUNNY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880251" y="5207524"/>
            <a:ext cx="1210614" cy="1532586"/>
            <a:chOff x="10809238" y="90618"/>
            <a:chExt cx="1210614" cy="1532586"/>
          </a:xfrm>
        </p:grpSpPr>
        <p:sp>
          <p:nvSpPr>
            <p:cNvPr id="11" name="직사각형 10"/>
            <p:cNvSpPr/>
            <p:nvPr/>
          </p:nvSpPr>
          <p:spPr>
            <a:xfrm>
              <a:off x="1080923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840500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006652" y="960412"/>
              <a:ext cx="80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ClOUDY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1" name="Freeform 142"/>
            <p:cNvSpPr>
              <a:spLocks/>
            </p:cNvSpPr>
            <p:nvPr/>
          </p:nvSpPr>
          <p:spPr bwMode="auto">
            <a:xfrm>
              <a:off x="11006652" y="231000"/>
              <a:ext cx="781113" cy="486276"/>
            </a:xfrm>
            <a:custGeom>
              <a:avLst/>
              <a:gdLst>
                <a:gd name="T0" fmla="*/ 370 w 763"/>
                <a:gd name="T1" fmla="*/ 0 h 475"/>
                <a:gd name="T2" fmla="*/ 410 w 763"/>
                <a:gd name="T3" fmla="*/ 5 h 475"/>
                <a:gd name="T4" fmla="*/ 447 w 763"/>
                <a:gd name="T5" fmla="*/ 18 h 475"/>
                <a:gd name="T6" fmla="*/ 480 w 763"/>
                <a:gd name="T7" fmla="*/ 39 h 475"/>
                <a:gd name="T8" fmla="*/ 508 w 763"/>
                <a:gd name="T9" fmla="*/ 66 h 475"/>
                <a:gd name="T10" fmla="*/ 528 w 763"/>
                <a:gd name="T11" fmla="*/ 98 h 475"/>
                <a:gd name="T12" fmla="*/ 543 w 763"/>
                <a:gd name="T13" fmla="*/ 135 h 475"/>
                <a:gd name="T14" fmla="*/ 552 w 763"/>
                <a:gd name="T15" fmla="*/ 135 h 475"/>
                <a:gd name="T16" fmla="*/ 591 w 763"/>
                <a:gd name="T17" fmla="*/ 140 h 475"/>
                <a:gd name="T18" fmla="*/ 624 w 763"/>
                <a:gd name="T19" fmla="*/ 155 h 475"/>
                <a:gd name="T20" fmla="*/ 654 w 763"/>
                <a:gd name="T21" fmla="*/ 177 h 475"/>
                <a:gd name="T22" fmla="*/ 676 w 763"/>
                <a:gd name="T23" fmla="*/ 205 h 475"/>
                <a:gd name="T24" fmla="*/ 691 w 763"/>
                <a:gd name="T25" fmla="*/ 238 h 475"/>
                <a:gd name="T26" fmla="*/ 695 w 763"/>
                <a:gd name="T27" fmla="*/ 277 h 475"/>
                <a:gd name="T28" fmla="*/ 695 w 763"/>
                <a:gd name="T29" fmla="*/ 294 h 475"/>
                <a:gd name="T30" fmla="*/ 722 w 763"/>
                <a:gd name="T31" fmla="*/ 307 h 475"/>
                <a:gd name="T32" fmla="*/ 743 w 763"/>
                <a:gd name="T33" fmla="*/ 325 h 475"/>
                <a:gd name="T34" fmla="*/ 757 w 763"/>
                <a:gd name="T35" fmla="*/ 353 h 475"/>
                <a:gd name="T36" fmla="*/ 763 w 763"/>
                <a:gd name="T37" fmla="*/ 382 h 475"/>
                <a:gd name="T38" fmla="*/ 757 w 763"/>
                <a:gd name="T39" fmla="*/ 412 h 475"/>
                <a:gd name="T40" fmla="*/ 745 w 763"/>
                <a:gd name="T41" fmla="*/ 436 h 475"/>
                <a:gd name="T42" fmla="*/ 724 w 763"/>
                <a:gd name="T43" fmla="*/ 456 h 475"/>
                <a:gd name="T44" fmla="*/ 700 w 763"/>
                <a:gd name="T45" fmla="*/ 469 h 475"/>
                <a:gd name="T46" fmla="*/ 671 w 763"/>
                <a:gd name="T47" fmla="*/ 475 h 475"/>
                <a:gd name="T48" fmla="*/ 93 w 763"/>
                <a:gd name="T49" fmla="*/ 475 h 475"/>
                <a:gd name="T50" fmla="*/ 63 w 763"/>
                <a:gd name="T51" fmla="*/ 469 h 475"/>
                <a:gd name="T52" fmla="*/ 39 w 763"/>
                <a:gd name="T53" fmla="*/ 456 h 475"/>
                <a:gd name="T54" fmla="*/ 19 w 763"/>
                <a:gd name="T55" fmla="*/ 436 h 475"/>
                <a:gd name="T56" fmla="*/ 6 w 763"/>
                <a:gd name="T57" fmla="*/ 412 h 475"/>
                <a:gd name="T58" fmla="*/ 0 w 763"/>
                <a:gd name="T59" fmla="*/ 382 h 475"/>
                <a:gd name="T60" fmla="*/ 6 w 763"/>
                <a:gd name="T61" fmla="*/ 353 h 475"/>
                <a:gd name="T62" fmla="*/ 21 w 763"/>
                <a:gd name="T63" fmla="*/ 327 h 475"/>
                <a:gd name="T64" fmla="*/ 41 w 763"/>
                <a:gd name="T65" fmla="*/ 307 h 475"/>
                <a:gd name="T66" fmla="*/ 67 w 763"/>
                <a:gd name="T67" fmla="*/ 294 h 475"/>
                <a:gd name="T68" fmla="*/ 76 w 763"/>
                <a:gd name="T69" fmla="*/ 262 h 475"/>
                <a:gd name="T70" fmla="*/ 93 w 763"/>
                <a:gd name="T71" fmla="*/ 233 h 475"/>
                <a:gd name="T72" fmla="*/ 117 w 763"/>
                <a:gd name="T73" fmla="*/ 210 h 475"/>
                <a:gd name="T74" fmla="*/ 146 w 763"/>
                <a:gd name="T75" fmla="*/ 197 h 475"/>
                <a:gd name="T76" fmla="*/ 179 w 763"/>
                <a:gd name="T77" fmla="*/ 192 h 475"/>
                <a:gd name="T78" fmla="*/ 191 w 763"/>
                <a:gd name="T79" fmla="*/ 192 h 475"/>
                <a:gd name="T80" fmla="*/ 189 w 763"/>
                <a:gd name="T81" fmla="*/ 179 h 475"/>
                <a:gd name="T82" fmla="*/ 194 w 763"/>
                <a:gd name="T83" fmla="*/ 138 h 475"/>
                <a:gd name="T84" fmla="*/ 207 w 763"/>
                <a:gd name="T85" fmla="*/ 101 h 475"/>
                <a:gd name="T86" fmla="*/ 229 w 763"/>
                <a:gd name="T87" fmla="*/ 66 h 475"/>
                <a:gd name="T88" fmla="*/ 257 w 763"/>
                <a:gd name="T89" fmla="*/ 39 h 475"/>
                <a:gd name="T90" fmla="*/ 290 w 763"/>
                <a:gd name="T91" fmla="*/ 18 h 475"/>
                <a:gd name="T92" fmla="*/ 327 w 763"/>
                <a:gd name="T93" fmla="*/ 5 h 475"/>
                <a:gd name="T94" fmla="*/ 370 w 763"/>
                <a:gd name="T9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3" h="475">
                  <a:moveTo>
                    <a:pt x="370" y="0"/>
                  </a:moveTo>
                  <a:lnTo>
                    <a:pt x="410" y="5"/>
                  </a:lnTo>
                  <a:lnTo>
                    <a:pt x="447" y="18"/>
                  </a:lnTo>
                  <a:lnTo>
                    <a:pt x="480" y="39"/>
                  </a:lnTo>
                  <a:lnTo>
                    <a:pt x="508" y="66"/>
                  </a:lnTo>
                  <a:lnTo>
                    <a:pt x="528" y="98"/>
                  </a:lnTo>
                  <a:lnTo>
                    <a:pt x="543" y="135"/>
                  </a:lnTo>
                  <a:lnTo>
                    <a:pt x="552" y="135"/>
                  </a:lnTo>
                  <a:lnTo>
                    <a:pt x="591" y="140"/>
                  </a:lnTo>
                  <a:lnTo>
                    <a:pt x="624" y="155"/>
                  </a:lnTo>
                  <a:lnTo>
                    <a:pt x="654" y="177"/>
                  </a:lnTo>
                  <a:lnTo>
                    <a:pt x="676" y="205"/>
                  </a:lnTo>
                  <a:lnTo>
                    <a:pt x="691" y="238"/>
                  </a:lnTo>
                  <a:lnTo>
                    <a:pt x="695" y="277"/>
                  </a:lnTo>
                  <a:lnTo>
                    <a:pt x="695" y="294"/>
                  </a:lnTo>
                  <a:lnTo>
                    <a:pt x="722" y="307"/>
                  </a:lnTo>
                  <a:lnTo>
                    <a:pt x="743" y="325"/>
                  </a:lnTo>
                  <a:lnTo>
                    <a:pt x="757" y="353"/>
                  </a:lnTo>
                  <a:lnTo>
                    <a:pt x="763" y="382"/>
                  </a:lnTo>
                  <a:lnTo>
                    <a:pt x="757" y="412"/>
                  </a:lnTo>
                  <a:lnTo>
                    <a:pt x="745" y="436"/>
                  </a:lnTo>
                  <a:lnTo>
                    <a:pt x="724" y="456"/>
                  </a:lnTo>
                  <a:lnTo>
                    <a:pt x="700" y="469"/>
                  </a:lnTo>
                  <a:lnTo>
                    <a:pt x="671" y="475"/>
                  </a:lnTo>
                  <a:lnTo>
                    <a:pt x="93" y="475"/>
                  </a:lnTo>
                  <a:lnTo>
                    <a:pt x="63" y="469"/>
                  </a:lnTo>
                  <a:lnTo>
                    <a:pt x="39" y="456"/>
                  </a:lnTo>
                  <a:lnTo>
                    <a:pt x="19" y="436"/>
                  </a:lnTo>
                  <a:lnTo>
                    <a:pt x="6" y="412"/>
                  </a:lnTo>
                  <a:lnTo>
                    <a:pt x="0" y="382"/>
                  </a:lnTo>
                  <a:lnTo>
                    <a:pt x="6" y="353"/>
                  </a:lnTo>
                  <a:lnTo>
                    <a:pt x="21" y="327"/>
                  </a:lnTo>
                  <a:lnTo>
                    <a:pt x="41" y="307"/>
                  </a:lnTo>
                  <a:lnTo>
                    <a:pt x="67" y="294"/>
                  </a:lnTo>
                  <a:lnTo>
                    <a:pt x="76" y="262"/>
                  </a:lnTo>
                  <a:lnTo>
                    <a:pt x="93" y="233"/>
                  </a:lnTo>
                  <a:lnTo>
                    <a:pt x="117" y="210"/>
                  </a:lnTo>
                  <a:lnTo>
                    <a:pt x="146" y="197"/>
                  </a:lnTo>
                  <a:lnTo>
                    <a:pt x="179" y="192"/>
                  </a:lnTo>
                  <a:lnTo>
                    <a:pt x="191" y="192"/>
                  </a:lnTo>
                  <a:lnTo>
                    <a:pt x="189" y="179"/>
                  </a:lnTo>
                  <a:lnTo>
                    <a:pt x="194" y="138"/>
                  </a:lnTo>
                  <a:lnTo>
                    <a:pt x="207" y="101"/>
                  </a:lnTo>
                  <a:lnTo>
                    <a:pt x="229" y="66"/>
                  </a:lnTo>
                  <a:lnTo>
                    <a:pt x="257" y="39"/>
                  </a:lnTo>
                  <a:lnTo>
                    <a:pt x="290" y="18"/>
                  </a:lnTo>
                  <a:lnTo>
                    <a:pt x="327" y="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0251" y="3572184"/>
            <a:ext cx="1210614" cy="1532586"/>
            <a:chOff x="10804051" y="1726705"/>
            <a:chExt cx="1210614" cy="1532586"/>
          </a:xfrm>
        </p:grpSpPr>
        <p:grpSp>
          <p:nvGrpSpPr>
            <p:cNvPr id="24" name="그룹 23"/>
            <p:cNvGrpSpPr/>
            <p:nvPr/>
          </p:nvGrpSpPr>
          <p:grpSpPr>
            <a:xfrm>
              <a:off x="10804051" y="1726705"/>
              <a:ext cx="1210614" cy="1532586"/>
              <a:chOff x="8155507" y="99651"/>
              <a:chExt cx="1210614" cy="153258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55507" y="99651"/>
                <a:ext cx="1210614" cy="1532586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183796" y="960412"/>
                <a:ext cx="11377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417679" y="960412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RAINY</a:t>
                </a:r>
                <a:endParaRPr lang="ko-KR" altLang="en-US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19709" y="1858273"/>
              <a:ext cx="612776" cy="617538"/>
              <a:chOff x="4324350" y="5984875"/>
              <a:chExt cx="612776" cy="617538"/>
            </a:xfrm>
            <a:solidFill>
              <a:schemeClr val="bg1"/>
            </a:solidFill>
          </p:grpSpPr>
          <p:sp>
            <p:nvSpPr>
              <p:cNvPr id="26" name="Freeform 195"/>
              <p:cNvSpPr>
                <a:spLocks/>
              </p:cNvSpPr>
              <p:nvPr/>
            </p:nvSpPr>
            <p:spPr bwMode="auto">
              <a:xfrm>
                <a:off x="4324350" y="6008688"/>
                <a:ext cx="292100" cy="304800"/>
              </a:xfrm>
              <a:custGeom>
                <a:avLst/>
                <a:gdLst>
                  <a:gd name="T0" fmla="*/ 184 w 184"/>
                  <a:gd name="T1" fmla="*/ 0 h 192"/>
                  <a:gd name="T2" fmla="*/ 177 w 184"/>
                  <a:gd name="T3" fmla="*/ 6 h 192"/>
                  <a:gd name="T4" fmla="*/ 171 w 184"/>
                  <a:gd name="T5" fmla="*/ 10 h 192"/>
                  <a:gd name="T6" fmla="*/ 166 w 184"/>
                  <a:gd name="T7" fmla="*/ 15 h 192"/>
                  <a:gd name="T8" fmla="*/ 158 w 184"/>
                  <a:gd name="T9" fmla="*/ 26 h 192"/>
                  <a:gd name="T10" fmla="*/ 150 w 184"/>
                  <a:gd name="T11" fmla="*/ 40 h 192"/>
                  <a:gd name="T12" fmla="*/ 139 w 184"/>
                  <a:gd name="T13" fmla="*/ 66 h 192"/>
                  <a:gd name="T14" fmla="*/ 130 w 184"/>
                  <a:gd name="T15" fmla="*/ 93 h 192"/>
                  <a:gd name="T16" fmla="*/ 125 w 184"/>
                  <a:gd name="T17" fmla="*/ 122 h 192"/>
                  <a:gd name="T18" fmla="*/ 121 w 184"/>
                  <a:gd name="T19" fmla="*/ 151 h 192"/>
                  <a:gd name="T20" fmla="*/ 119 w 184"/>
                  <a:gd name="T21" fmla="*/ 192 h 192"/>
                  <a:gd name="T22" fmla="*/ 107 w 184"/>
                  <a:gd name="T23" fmla="*/ 172 h 192"/>
                  <a:gd name="T24" fmla="*/ 91 w 184"/>
                  <a:gd name="T25" fmla="*/ 157 h 192"/>
                  <a:gd name="T26" fmla="*/ 70 w 184"/>
                  <a:gd name="T27" fmla="*/ 147 h 192"/>
                  <a:gd name="T28" fmla="*/ 46 w 184"/>
                  <a:gd name="T29" fmla="*/ 144 h 192"/>
                  <a:gd name="T30" fmla="*/ 21 w 184"/>
                  <a:gd name="T31" fmla="*/ 147 h 192"/>
                  <a:gd name="T32" fmla="*/ 0 w 184"/>
                  <a:gd name="T33" fmla="*/ 157 h 192"/>
                  <a:gd name="T34" fmla="*/ 11 w 184"/>
                  <a:gd name="T35" fmla="*/ 122 h 192"/>
                  <a:gd name="T36" fmla="*/ 28 w 184"/>
                  <a:gd name="T37" fmla="*/ 89 h 192"/>
                  <a:gd name="T38" fmla="*/ 51 w 184"/>
                  <a:gd name="T39" fmla="*/ 60 h 192"/>
                  <a:gd name="T40" fmla="*/ 78 w 184"/>
                  <a:gd name="T41" fmla="*/ 37 h 192"/>
                  <a:gd name="T42" fmla="*/ 111 w 184"/>
                  <a:gd name="T43" fmla="*/ 18 h 192"/>
                  <a:gd name="T44" fmla="*/ 145 w 184"/>
                  <a:gd name="T45" fmla="*/ 6 h 192"/>
                  <a:gd name="T46" fmla="*/ 184 w 184"/>
                  <a:gd name="T4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192">
                    <a:moveTo>
                      <a:pt x="184" y="0"/>
                    </a:moveTo>
                    <a:lnTo>
                      <a:pt x="177" y="6"/>
                    </a:lnTo>
                    <a:lnTo>
                      <a:pt x="171" y="10"/>
                    </a:lnTo>
                    <a:lnTo>
                      <a:pt x="166" y="15"/>
                    </a:lnTo>
                    <a:lnTo>
                      <a:pt x="158" y="26"/>
                    </a:lnTo>
                    <a:lnTo>
                      <a:pt x="150" y="40"/>
                    </a:lnTo>
                    <a:lnTo>
                      <a:pt x="139" y="66"/>
                    </a:lnTo>
                    <a:lnTo>
                      <a:pt x="130" y="93"/>
                    </a:lnTo>
                    <a:lnTo>
                      <a:pt x="125" y="122"/>
                    </a:lnTo>
                    <a:lnTo>
                      <a:pt x="121" y="151"/>
                    </a:lnTo>
                    <a:lnTo>
                      <a:pt x="119" y="192"/>
                    </a:lnTo>
                    <a:lnTo>
                      <a:pt x="107" y="172"/>
                    </a:lnTo>
                    <a:lnTo>
                      <a:pt x="91" y="157"/>
                    </a:lnTo>
                    <a:lnTo>
                      <a:pt x="70" y="147"/>
                    </a:lnTo>
                    <a:lnTo>
                      <a:pt x="46" y="144"/>
                    </a:lnTo>
                    <a:lnTo>
                      <a:pt x="21" y="147"/>
                    </a:lnTo>
                    <a:lnTo>
                      <a:pt x="0" y="157"/>
                    </a:lnTo>
                    <a:lnTo>
                      <a:pt x="11" y="122"/>
                    </a:lnTo>
                    <a:lnTo>
                      <a:pt x="28" y="89"/>
                    </a:lnTo>
                    <a:lnTo>
                      <a:pt x="51" y="60"/>
                    </a:lnTo>
                    <a:lnTo>
                      <a:pt x="78" y="37"/>
                    </a:lnTo>
                    <a:lnTo>
                      <a:pt x="111" y="18"/>
                    </a:lnTo>
                    <a:lnTo>
                      <a:pt x="145" y="6"/>
                    </a:lnTo>
                    <a:lnTo>
                      <a:pt x="18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6"/>
              <p:cNvSpPr>
                <a:spLocks/>
              </p:cNvSpPr>
              <p:nvPr/>
            </p:nvSpPr>
            <p:spPr bwMode="auto">
              <a:xfrm>
                <a:off x="4524375" y="5984875"/>
                <a:ext cx="211138" cy="617538"/>
              </a:xfrm>
              <a:custGeom>
                <a:avLst/>
                <a:gdLst>
                  <a:gd name="T0" fmla="*/ 67 w 133"/>
                  <a:gd name="T1" fmla="*/ 0 h 389"/>
                  <a:gd name="T2" fmla="*/ 70 w 133"/>
                  <a:gd name="T3" fmla="*/ 4 h 389"/>
                  <a:gd name="T4" fmla="*/ 70 w 133"/>
                  <a:gd name="T5" fmla="*/ 16 h 389"/>
                  <a:gd name="T6" fmla="*/ 74 w 133"/>
                  <a:gd name="T7" fmla="*/ 18 h 389"/>
                  <a:gd name="T8" fmla="*/ 81 w 133"/>
                  <a:gd name="T9" fmla="*/ 22 h 389"/>
                  <a:gd name="T10" fmla="*/ 91 w 133"/>
                  <a:gd name="T11" fmla="*/ 32 h 389"/>
                  <a:gd name="T12" fmla="*/ 107 w 133"/>
                  <a:gd name="T13" fmla="*/ 55 h 389"/>
                  <a:gd name="T14" fmla="*/ 125 w 133"/>
                  <a:gd name="T15" fmla="*/ 108 h 389"/>
                  <a:gd name="T16" fmla="*/ 132 w 133"/>
                  <a:gd name="T17" fmla="*/ 166 h 389"/>
                  <a:gd name="T18" fmla="*/ 119 w 133"/>
                  <a:gd name="T19" fmla="*/ 198 h 389"/>
                  <a:gd name="T20" fmla="*/ 82 w 133"/>
                  <a:gd name="T21" fmla="*/ 181 h 389"/>
                  <a:gd name="T22" fmla="*/ 80 w 133"/>
                  <a:gd name="T23" fmla="*/ 369 h 389"/>
                  <a:gd name="T24" fmla="*/ 62 w 133"/>
                  <a:gd name="T25" fmla="*/ 387 h 389"/>
                  <a:gd name="T26" fmla="*/ 43 w 133"/>
                  <a:gd name="T27" fmla="*/ 389 h 389"/>
                  <a:gd name="T28" fmla="*/ 19 w 133"/>
                  <a:gd name="T29" fmla="*/ 380 h 389"/>
                  <a:gd name="T30" fmla="*/ 9 w 133"/>
                  <a:gd name="T31" fmla="*/ 357 h 389"/>
                  <a:gd name="T32" fmla="*/ 10 w 133"/>
                  <a:gd name="T33" fmla="*/ 345 h 389"/>
                  <a:gd name="T34" fmla="*/ 13 w 133"/>
                  <a:gd name="T35" fmla="*/ 339 h 389"/>
                  <a:gd name="T36" fmla="*/ 19 w 133"/>
                  <a:gd name="T37" fmla="*/ 337 h 389"/>
                  <a:gd name="T38" fmla="*/ 26 w 133"/>
                  <a:gd name="T39" fmla="*/ 341 h 389"/>
                  <a:gd name="T40" fmla="*/ 29 w 133"/>
                  <a:gd name="T41" fmla="*/ 349 h 389"/>
                  <a:gd name="T42" fmla="*/ 29 w 133"/>
                  <a:gd name="T43" fmla="*/ 361 h 389"/>
                  <a:gd name="T44" fmla="*/ 35 w 133"/>
                  <a:gd name="T45" fmla="*/ 367 h 389"/>
                  <a:gd name="T46" fmla="*/ 43 w 133"/>
                  <a:gd name="T47" fmla="*/ 369 h 389"/>
                  <a:gd name="T48" fmla="*/ 54 w 133"/>
                  <a:gd name="T49" fmla="*/ 368 h 389"/>
                  <a:gd name="T50" fmla="*/ 61 w 133"/>
                  <a:gd name="T51" fmla="*/ 364 h 389"/>
                  <a:gd name="T52" fmla="*/ 63 w 133"/>
                  <a:gd name="T53" fmla="*/ 357 h 389"/>
                  <a:gd name="T54" fmla="*/ 61 w 133"/>
                  <a:gd name="T55" fmla="*/ 179 h 389"/>
                  <a:gd name="T56" fmla="*/ 56 w 133"/>
                  <a:gd name="T57" fmla="*/ 181 h 389"/>
                  <a:gd name="T58" fmla="*/ 35 w 133"/>
                  <a:gd name="T59" fmla="*/ 186 h 389"/>
                  <a:gd name="T60" fmla="*/ 0 w 133"/>
                  <a:gd name="T61" fmla="*/ 213 h 389"/>
                  <a:gd name="T62" fmla="*/ 4 w 133"/>
                  <a:gd name="T63" fmla="*/ 138 h 389"/>
                  <a:gd name="T64" fmla="*/ 17 w 133"/>
                  <a:gd name="T65" fmla="*/ 82 h 389"/>
                  <a:gd name="T66" fmla="*/ 35 w 133"/>
                  <a:gd name="T67" fmla="*/ 44 h 389"/>
                  <a:gd name="T68" fmla="*/ 48 w 133"/>
                  <a:gd name="T69" fmla="*/ 27 h 389"/>
                  <a:gd name="T70" fmla="*/ 58 w 133"/>
                  <a:gd name="T71" fmla="*/ 19 h 389"/>
                  <a:gd name="T72" fmla="*/ 63 w 133"/>
                  <a:gd name="T73" fmla="*/ 4 h 389"/>
                  <a:gd name="T74" fmla="*/ 65 w 133"/>
                  <a:gd name="T7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389">
                    <a:moveTo>
                      <a:pt x="66" y="0"/>
                    </a:moveTo>
                    <a:lnTo>
                      <a:pt x="67" y="0"/>
                    </a:lnTo>
                    <a:lnTo>
                      <a:pt x="69" y="1"/>
                    </a:lnTo>
                    <a:lnTo>
                      <a:pt x="70" y="4"/>
                    </a:lnTo>
                    <a:lnTo>
                      <a:pt x="70" y="15"/>
                    </a:lnTo>
                    <a:lnTo>
                      <a:pt x="70" y="16"/>
                    </a:lnTo>
                    <a:lnTo>
                      <a:pt x="71" y="16"/>
                    </a:lnTo>
                    <a:lnTo>
                      <a:pt x="74" y="18"/>
                    </a:lnTo>
                    <a:lnTo>
                      <a:pt x="78" y="19"/>
                    </a:lnTo>
                    <a:lnTo>
                      <a:pt x="81" y="22"/>
                    </a:lnTo>
                    <a:lnTo>
                      <a:pt x="87" y="26"/>
                    </a:lnTo>
                    <a:lnTo>
                      <a:pt x="91" y="32"/>
                    </a:lnTo>
                    <a:lnTo>
                      <a:pt x="99" y="42"/>
                    </a:lnTo>
                    <a:lnTo>
                      <a:pt x="107" y="55"/>
                    </a:lnTo>
                    <a:lnTo>
                      <a:pt x="117" y="81"/>
                    </a:lnTo>
                    <a:lnTo>
                      <a:pt x="125" y="108"/>
                    </a:lnTo>
                    <a:lnTo>
                      <a:pt x="129" y="137"/>
                    </a:lnTo>
                    <a:lnTo>
                      <a:pt x="132" y="166"/>
                    </a:lnTo>
                    <a:lnTo>
                      <a:pt x="133" y="215"/>
                    </a:lnTo>
                    <a:lnTo>
                      <a:pt x="119" y="198"/>
                    </a:lnTo>
                    <a:lnTo>
                      <a:pt x="103" y="187"/>
                    </a:lnTo>
                    <a:lnTo>
                      <a:pt x="82" y="181"/>
                    </a:lnTo>
                    <a:lnTo>
                      <a:pt x="82" y="357"/>
                    </a:lnTo>
                    <a:lnTo>
                      <a:pt x="80" y="369"/>
                    </a:lnTo>
                    <a:lnTo>
                      <a:pt x="73" y="380"/>
                    </a:lnTo>
                    <a:lnTo>
                      <a:pt x="62" y="387"/>
                    </a:lnTo>
                    <a:lnTo>
                      <a:pt x="50" y="389"/>
                    </a:lnTo>
                    <a:lnTo>
                      <a:pt x="43" y="389"/>
                    </a:lnTo>
                    <a:lnTo>
                      <a:pt x="30" y="387"/>
                    </a:lnTo>
                    <a:lnTo>
                      <a:pt x="19" y="380"/>
                    </a:lnTo>
                    <a:lnTo>
                      <a:pt x="11" y="369"/>
                    </a:lnTo>
                    <a:lnTo>
                      <a:pt x="9" y="357"/>
                    </a:lnTo>
                    <a:lnTo>
                      <a:pt x="9" y="345"/>
                    </a:lnTo>
                    <a:lnTo>
                      <a:pt x="10" y="345"/>
                    </a:lnTo>
                    <a:lnTo>
                      <a:pt x="11" y="342"/>
                    </a:lnTo>
                    <a:lnTo>
                      <a:pt x="13" y="339"/>
                    </a:lnTo>
                    <a:lnTo>
                      <a:pt x="15" y="338"/>
                    </a:lnTo>
                    <a:lnTo>
                      <a:pt x="19" y="337"/>
                    </a:lnTo>
                    <a:lnTo>
                      <a:pt x="24" y="338"/>
                    </a:lnTo>
                    <a:lnTo>
                      <a:pt x="26" y="341"/>
                    </a:lnTo>
                    <a:lnTo>
                      <a:pt x="28" y="343"/>
                    </a:lnTo>
                    <a:lnTo>
                      <a:pt x="29" y="349"/>
                    </a:lnTo>
                    <a:lnTo>
                      <a:pt x="29" y="357"/>
                    </a:lnTo>
                    <a:lnTo>
                      <a:pt x="29" y="361"/>
                    </a:lnTo>
                    <a:lnTo>
                      <a:pt x="32" y="364"/>
                    </a:lnTo>
                    <a:lnTo>
                      <a:pt x="35" y="367"/>
                    </a:lnTo>
                    <a:lnTo>
                      <a:pt x="39" y="368"/>
                    </a:lnTo>
                    <a:lnTo>
                      <a:pt x="43" y="369"/>
                    </a:lnTo>
                    <a:lnTo>
                      <a:pt x="50" y="369"/>
                    </a:lnTo>
                    <a:lnTo>
                      <a:pt x="54" y="368"/>
                    </a:lnTo>
                    <a:lnTo>
                      <a:pt x="56" y="367"/>
                    </a:lnTo>
                    <a:lnTo>
                      <a:pt x="61" y="364"/>
                    </a:lnTo>
                    <a:lnTo>
                      <a:pt x="62" y="361"/>
                    </a:lnTo>
                    <a:lnTo>
                      <a:pt x="63" y="357"/>
                    </a:lnTo>
                    <a:lnTo>
                      <a:pt x="63" y="179"/>
                    </a:lnTo>
                    <a:lnTo>
                      <a:pt x="61" y="179"/>
                    </a:lnTo>
                    <a:lnTo>
                      <a:pt x="58" y="181"/>
                    </a:lnTo>
                    <a:lnTo>
                      <a:pt x="56" y="181"/>
                    </a:lnTo>
                    <a:lnTo>
                      <a:pt x="56" y="181"/>
                    </a:lnTo>
                    <a:lnTo>
                      <a:pt x="35" y="186"/>
                    </a:lnTo>
                    <a:lnTo>
                      <a:pt x="15" y="197"/>
                    </a:lnTo>
                    <a:lnTo>
                      <a:pt x="0" y="213"/>
                    </a:lnTo>
                    <a:lnTo>
                      <a:pt x="2" y="167"/>
                    </a:lnTo>
                    <a:lnTo>
                      <a:pt x="4" y="138"/>
                    </a:lnTo>
                    <a:lnTo>
                      <a:pt x="10" y="110"/>
                    </a:lnTo>
                    <a:lnTo>
                      <a:pt x="17" y="82"/>
                    </a:lnTo>
                    <a:lnTo>
                      <a:pt x="28" y="56"/>
                    </a:lnTo>
                    <a:lnTo>
                      <a:pt x="35" y="44"/>
                    </a:lnTo>
                    <a:lnTo>
                      <a:pt x="43" y="33"/>
                    </a:lnTo>
                    <a:lnTo>
                      <a:pt x="48" y="27"/>
                    </a:lnTo>
                    <a:lnTo>
                      <a:pt x="52" y="22"/>
                    </a:lnTo>
                    <a:lnTo>
                      <a:pt x="58" y="19"/>
                    </a:lnTo>
                    <a:lnTo>
                      <a:pt x="63" y="15"/>
                    </a:lnTo>
                    <a:lnTo>
                      <a:pt x="63" y="4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97"/>
              <p:cNvSpPr>
                <a:spLocks/>
              </p:cNvSpPr>
              <p:nvPr/>
            </p:nvSpPr>
            <p:spPr bwMode="auto">
              <a:xfrm>
                <a:off x="4646613" y="6008688"/>
                <a:ext cx="290513" cy="306388"/>
              </a:xfrm>
              <a:custGeom>
                <a:avLst/>
                <a:gdLst>
                  <a:gd name="T0" fmla="*/ 0 w 183"/>
                  <a:gd name="T1" fmla="*/ 0 h 193"/>
                  <a:gd name="T2" fmla="*/ 38 w 183"/>
                  <a:gd name="T3" fmla="*/ 6 h 193"/>
                  <a:gd name="T4" fmla="*/ 72 w 183"/>
                  <a:gd name="T5" fmla="*/ 18 h 193"/>
                  <a:gd name="T6" fmla="*/ 104 w 183"/>
                  <a:gd name="T7" fmla="*/ 37 h 193"/>
                  <a:gd name="T8" fmla="*/ 133 w 183"/>
                  <a:gd name="T9" fmla="*/ 60 h 193"/>
                  <a:gd name="T10" fmla="*/ 155 w 183"/>
                  <a:gd name="T11" fmla="*/ 89 h 193"/>
                  <a:gd name="T12" fmla="*/ 172 w 183"/>
                  <a:gd name="T13" fmla="*/ 122 h 193"/>
                  <a:gd name="T14" fmla="*/ 183 w 183"/>
                  <a:gd name="T15" fmla="*/ 157 h 193"/>
                  <a:gd name="T16" fmla="*/ 161 w 183"/>
                  <a:gd name="T17" fmla="*/ 147 h 193"/>
                  <a:gd name="T18" fmla="*/ 137 w 183"/>
                  <a:gd name="T19" fmla="*/ 144 h 193"/>
                  <a:gd name="T20" fmla="*/ 113 w 183"/>
                  <a:gd name="T21" fmla="*/ 147 h 193"/>
                  <a:gd name="T22" fmla="*/ 92 w 183"/>
                  <a:gd name="T23" fmla="*/ 157 h 193"/>
                  <a:gd name="T24" fmla="*/ 75 w 183"/>
                  <a:gd name="T25" fmla="*/ 172 h 193"/>
                  <a:gd name="T26" fmla="*/ 63 w 183"/>
                  <a:gd name="T27" fmla="*/ 193 h 193"/>
                  <a:gd name="T28" fmla="*/ 61 w 183"/>
                  <a:gd name="T29" fmla="*/ 149 h 193"/>
                  <a:gd name="T30" fmla="*/ 59 w 183"/>
                  <a:gd name="T31" fmla="*/ 121 h 193"/>
                  <a:gd name="T32" fmla="*/ 53 w 183"/>
                  <a:gd name="T33" fmla="*/ 93 h 193"/>
                  <a:gd name="T34" fmla="*/ 45 w 183"/>
                  <a:gd name="T35" fmla="*/ 64 h 193"/>
                  <a:gd name="T36" fmla="*/ 33 w 183"/>
                  <a:gd name="T37" fmla="*/ 38 h 193"/>
                  <a:gd name="T38" fmla="*/ 26 w 183"/>
                  <a:gd name="T39" fmla="*/ 26 h 193"/>
                  <a:gd name="T40" fmla="*/ 16 w 183"/>
                  <a:gd name="T41" fmla="*/ 15 h 193"/>
                  <a:gd name="T42" fmla="*/ 11 w 183"/>
                  <a:gd name="T43" fmla="*/ 10 h 193"/>
                  <a:gd name="T44" fmla="*/ 5 w 183"/>
                  <a:gd name="T45" fmla="*/ 4 h 193"/>
                  <a:gd name="T46" fmla="*/ 0 w 183"/>
                  <a:gd name="T4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" h="193">
                    <a:moveTo>
                      <a:pt x="0" y="0"/>
                    </a:moveTo>
                    <a:lnTo>
                      <a:pt x="38" y="6"/>
                    </a:lnTo>
                    <a:lnTo>
                      <a:pt x="72" y="18"/>
                    </a:lnTo>
                    <a:lnTo>
                      <a:pt x="104" y="37"/>
                    </a:lnTo>
                    <a:lnTo>
                      <a:pt x="133" y="60"/>
                    </a:lnTo>
                    <a:lnTo>
                      <a:pt x="155" y="89"/>
                    </a:lnTo>
                    <a:lnTo>
                      <a:pt x="172" y="122"/>
                    </a:lnTo>
                    <a:lnTo>
                      <a:pt x="183" y="157"/>
                    </a:lnTo>
                    <a:lnTo>
                      <a:pt x="161" y="147"/>
                    </a:lnTo>
                    <a:lnTo>
                      <a:pt x="137" y="144"/>
                    </a:lnTo>
                    <a:lnTo>
                      <a:pt x="113" y="147"/>
                    </a:lnTo>
                    <a:lnTo>
                      <a:pt x="92" y="157"/>
                    </a:lnTo>
                    <a:lnTo>
                      <a:pt x="75" y="172"/>
                    </a:lnTo>
                    <a:lnTo>
                      <a:pt x="63" y="193"/>
                    </a:lnTo>
                    <a:lnTo>
                      <a:pt x="61" y="149"/>
                    </a:lnTo>
                    <a:lnTo>
                      <a:pt x="59" y="121"/>
                    </a:lnTo>
                    <a:lnTo>
                      <a:pt x="53" y="93"/>
                    </a:lnTo>
                    <a:lnTo>
                      <a:pt x="45" y="64"/>
                    </a:lnTo>
                    <a:lnTo>
                      <a:pt x="33" y="38"/>
                    </a:lnTo>
                    <a:lnTo>
                      <a:pt x="26" y="26"/>
                    </a:lnTo>
                    <a:lnTo>
                      <a:pt x="16" y="15"/>
                    </a:lnTo>
                    <a:lnTo>
                      <a:pt x="11" y="10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620"/>
          <p:cNvSpPr>
            <a:spLocks/>
          </p:cNvSpPr>
          <p:nvPr/>
        </p:nvSpPr>
        <p:spPr bwMode="auto">
          <a:xfrm>
            <a:off x="8464781" y="1751200"/>
            <a:ext cx="1040937" cy="1040937"/>
          </a:xfrm>
          <a:custGeom>
            <a:avLst/>
            <a:gdLst>
              <a:gd name="T0" fmla="*/ 165 w 327"/>
              <a:gd name="T1" fmla="*/ 0 h 327"/>
              <a:gd name="T2" fmla="*/ 180 w 327"/>
              <a:gd name="T3" fmla="*/ 87 h 327"/>
              <a:gd name="T4" fmla="*/ 219 w 327"/>
              <a:gd name="T5" fmla="*/ 33 h 327"/>
              <a:gd name="T6" fmla="*/ 201 w 327"/>
              <a:gd name="T7" fmla="*/ 93 h 327"/>
              <a:gd name="T8" fmla="*/ 222 w 327"/>
              <a:gd name="T9" fmla="*/ 107 h 327"/>
              <a:gd name="T10" fmla="*/ 289 w 327"/>
              <a:gd name="T11" fmla="*/ 55 h 327"/>
              <a:gd name="T12" fmla="*/ 232 w 327"/>
              <a:gd name="T13" fmla="*/ 122 h 327"/>
              <a:gd name="T14" fmla="*/ 298 w 327"/>
              <a:gd name="T15" fmla="*/ 106 h 327"/>
              <a:gd name="T16" fmla="*/ 241 w 327"/>
              <a:gd name="T17" fmla="*/ 139 h 327"/>
              <a:gd name="T18" fmla="*/ 327 w 327"/>
              <a:gd name="T19" fmla="*/ 160 h 327"/>
              <a:gd name="T20" fmla="*/ 245 w 327"/>
              <a:gd name="T21" fmla="*/ 167 h 327"/>
              <a:gd name="T22" fmla="*/ 242 w 327"/>
              <a:gd name="T23" fmla="*/ 191 h 327"/>
              <a:gd name="T24" fmla="*/ 299 w 327"/>
              <a:gd name="T25" fmla="*/ 219 h 327"/>
              <a:gd name="T26" fmla="*/ 232 w 327"/>
              <a:gd name="T27" fmla="*/ 208 h 327"/>
              <a:gd name="T28" fmla="*/ 286 w 327"/>
              <a:gd name="T29" fmla="*/ 278 h 327"/>
              <a:gd name="T30" fmla="*/ 220 w 327"/>
              <a:gd name="T31" fmla="*/ 225 h 327"/>
              <a:gd name="T32" fmla="*/ 200 w 327"/>
              <a:gd name="T33" fmla="*/ 238 h 327"/>
              <a:gd name="T34" fmla="*/ 219 w 327"/>
              <a:gd name="T35" fmla="*/ 297 h 327"/>
              <a:gd name="T36" fmla="*/ 179 w 327"/>
              <a:gd name="T37" fmla="*/ 245 h 327"/>
              <a:gd name="T38" fmla="*/ 165 w 327"/>
              <a:gd name="T39" fmla="*/ 327 h 327"/>
              <a:gd name="T40" fmla="*/ 159 w 327"/>
              <a:gd name="T41" fmla="*/ 247 h 327"/>
              <a:gd name="T42" fmla="*/ 135 w 327"/>
              <a:gd name="T43" fmla="*/ 242 h 327"/>
              <a:gd name="T44" fmla="*/ 107 w 327"/>
              <a:gd name="T45" fmla="*/ 293 h 327"/>
              <a:gd name="T46" fmla="*/ 118 w 327"/>
              <a:gd name="T47" fmla="*/ 233 h 327"/>
              <a:gd name="T48" fmla="*/ 49 w 327"/>
              <a:gd name="T49" fmla="*/ 278 h 327"/>
              <a:gd name="T50" fmla="*/ 102 w 327"/>
              <a:gd name="T51" fmla="*/ 219 h 327"/>
              <a:gd name="T52" fmla="*/ 90 w 327"/>
              <a:gd name="T53" fmla="*/ 200 h 327"/>
              <a:gd name="T54" fmla="*/ 37 w 327"/>
              <a:gd name="T55" fmla="*/ 215 h 327"/>
              <a:gd name="T56" fmla="*/ 83 w 327"/>
              <a:gd name="T57" fmla="*/ 181 h 327"/>
              <a:gd name="T58" fmla="*/ 0 w 327"/>
              <a:gd name="T59" fmla="*/ 167 h 327"/>
              <a:gd name="T60" fmla="*/ 82 w 327"/>
              <a:gd name="T61" fmla="*/ 160 h 327"/>
              <a:gd name="T62" fmla="*/ 86 w 327"/>
              <a:gd name="T63" fmla="*/ 140 h 327"/>
              <a:gd name="T64" fmla="*/ 37 w 327"/>
              <a:gd name="T65" fmla="*/ 113 h 327"/>
              <a:gd name="T66" fmla="*/ 93 w 327"/>
              <a:gd name="T67" fmla="*/ 125 h 327"/>
              <a:gd name="T68" fmla="*/ 104 w 327"/>
              <a:gd name="T69" fmla="*/ 111 h 327"/>
              <a:gd name="T70" fmla="*/ 52 w 327"/>
              <a:gd name="T71" fmla="*/ 50 h 327"/>
              <a:gd name="T72" fmla="*/ 118 w 327"/>
              <a:gd name="T73" fmla="*/ 99 h 327"/>
              <a:gd name="T74" fmla="*/ 102 w 327"/>
              <a:gd name="T75" fmla="*/ 39 h 327"/>
              <a:gd name="T76" fmla="*/ 133 w 327"/>
              <a:gd name="T77" fmla="*/ 91 h 327"/>
              <a:gd name="T78" fmla="*/ 159 w 327"/>
              <a:gd name="T79" fmla="*/ 84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7" h="327">
                <a:moveTo>
                  <a:pt x="159" y="0"/>
                </a:moveTo>
                <a:lnTo>
                  <a:pt x="165" y="0"/>
                </a:lnTo>
                <a:lnTo>
                  <a:pt x="165" y="84"/>
                </a:lnTo>
                <a:lnTo>
                  <a:pt x="180" y="87"/>
                </a:lnTo>
                <a:lnTo>
                  <a:pt x="193" y="91"/>
                </a:lnTo>
                <a:lnTo>
                  <a:pt x="219" y="33"/>
                </a:lnTo>
                <a:lnTo>
                  <a:pt x="226" y="36"/>
                </a:lnTo>
                <a:lnTo>
                  <a:pt x="201" y="93"/>
                </a:lnTo>
                <a:lnTo>
                  <a:pt x="212" y="100"/>
                </a:lnTo>
                <a:lnTo>
                  <a:pt x="222" y="107"/>
                </a:lnTo>
                <a:lnTo>
                  <a:pt x="283" y="50"/>
                </a:lnTo>
                <a:lnTo>
                  <a:pt x="289" y="55"/>
                </a:lnTo>
                <a:lnTo>
                  <a:pt x="226" y="113"/>
                </a:lnTo>
                <a:lnTo>
                  <a:pt x="232" y="122"/>
                </a:lnTo>
                <a:lnTo>
                  <a:pt x="238" y="132"/>
                </a:lnTo>
                <a:lnTo>
                  <a:pt x="298" y="106"/>
                </a:lnTo>
                <a:lnTo>
                  <a:pt x="301" y="113"/>
                </a:lnTo>
                <a:lnTo>
                  <a:pt x="241" y="139"/>
                </a:lnTo>
                <a:lnTo>
                  <a:pt x="245" y="160"/>
                </a:lnTo>
                <a:lnTo>
                  <a:pt x="327" y="160"/>
                </a:lnTo>
                <a:lnTo>
                  <a:pt x="327" y="167"/>
                </a:lnTo>
                <a:lnTo>
                  <a:pt x="245" y="167"/>
                </a:lnTo>
                <a:lnTo>
                  <a:pt x="243" y="180"/>
                </a:lnTo>
                <a:lnTo>
                  <a:pt x="242" y="191"/>
                </a:lnTo>
                <a:lnTo>
                  <a:pt x="302" y="212"/>
                </a:lnTo>
                <a:lnTo>
                  <a:pt x="299" y="219"/>
                </a:lnTo>
                <a:lnTo>
                  <a:pt x="239" y="197"/>
                </a:lnTo>
                <a:lnTo>
                  <a:pt x="232" y="208"/>
                </a:lnTo>
                <a:lnTo>
                  <a:pt x="226" y="219"/>
                </a:lnTo>
                <a:lnTo>
                  <a:pt x="286" y="278"/>
                </a:lnTo>
                <a:lnTo>
                  <a:pt x="280" y="284"/>
                </a:lnTo>
                <a:lnTo>
                  <a:pt x="220" y="225"/>
                </a:lnTo>
                <a:lnTo>
                  <a:pt x="211" y="232"/>
                </a:lnTo>
                <a:lnTo>
                  <a:pt x="200" y="238"/>
                </a:lnTo>
                <a:lnTo>
                  <a:pt x="226" y="294"/>
                </a:lnTo>
                <a:lnTo>
                  <a:pt x="219" y="297"/>
                </a:lnTo>
                <a:lnTo>
                  <a:pt x="193" y="241"/>
                </a:lnTo>
                <a:lnTo>
                  <a:pt x="179" y="245"/>
                </a:lnTo>
                <a:lnTo>
                  <a:pt x="165" y="247"/>
                </a:lnTo>
                <a:lnTo>
                  <a:pt x="165" y="327"/>
                </a:lnTo>
                <a:lnTo>
                  <a:pt x="159" y="327"/>
                </a:lnTo>
                <a:lnTo>
                  <a:pt x="159" y="247"/>
                </a:lnTo>
                <a:lnTo>
                  <a:pt x="148" y="245"/>
                </a:lnTo>
                <a:lnTo>
                  <a:pt x="135" y="242"/>
                </a:lnTo>
                <a:lnTo>
                  <a:pt x="113" y="296"/>
                </a:lnTo>
                <a:lnTo>
                  <a:pt x="107" y="293"/>
                </a:lnTo>
                <a:lnTo>
                  <a:pt x="130" y="240"/>
                </a:lnTo>
                <a:lnTo>
                  <a:pt x="118" y="233"/>
                </a:lnTo>
                <a:lnTo>
                  <a:pt x="107" y="225"/>
                </a:lnTo>
                <a:lnTo>
                  <a:pt x="49" y="278"/>
                </a:lnTo>
                <a:lnTo>
                  <a:pt x="44" y="273"/>
                </a:lnTo>
                <a:lnTo>
                  <a:pt x="102" y="219"/>
                </a:lnTo>
                <a:lnTo>
                  <a:pt x="96" y="210"/>
                </a:lnTo>
                <a:lnTo>
                  <a:pt x="90" y="200"/>
                </a:lnTo>
                <a:lnTo>
                  <a:pt x="40" y="222"/>
                </a:lnTo>
                <a:lnTo>
                  <a:pt x="37" y="215"/>
                </a:lnTo>
                <a:lnTo>
                  <a:pt x="87" y="195"/>
                </a:lnTo>
                <a:lnTo>
                  <a:pt x="83" y="181"/>
                </a:lnTo>
                <a:lnTo>
                  <a:pt x="82" y="167"/>
                </a:lnTo>
                <a:lnTo>
                  <a:pt x="0" y="167"/>
                </a:lnTo>
                <a:lnTo>
                  <a:pt x="0" y="160"/>
                </a:lnTo>
                <a:lnTo>
                  <a:pt x="82" y="160"/>
                </a:lnTo>
                <a:lnTo>
                  <a:pt x="83" y="149"/>
                </a:lnTo>
                <a:lnTo>
                  <a:pt x="86" y="140"/>
                </a:lnTo>
                <a:lnTo>
                  <a:pt x="35" y="119"/>
                </a:lnTo>
                <a:lnTo>
                  <a:pt x="37" y="113"/>
                </a:lnTo>
                <a:lnTo>
                  <a:pt x="89" y="133"/>
                </a:lnTo>
                <a:lnTo>
                  <a:pt x="93" y="125"/>
                </a:lnTo>
                <a:lnTo>
                  <a:pt x="98" y="118"/>
                </a:lnTo>
                <a:lnTo>
                  <a:pt x="104" y="111"/>
                </a:lnTo>
                <a:lnTo>
                  <a:pt x="46" y="55"/>
                </a:lnTo>
                <a:lnTo>
                  <a:pt x="52" y="50"/>
                </a:lnTo>
                <a:lnTo>
                  <a:pt x="109" y="106"/>
                </a:lnTo>
                <a:lnTo>
                  <a:pt x="118" y="99"/>
                </a:lnTo>
                <a:lnTo>
                  <a:pt x="127" y="93"/>
                </a:lnTo>
                <a:lnTo>
                  <a:pt x="102" y="39"/>
                </a:lnTo>
                <a:lnTo>
                  <a:pt x="108" y="36"/>
                </a:lnTo>
                <a:lnTo>
                  <a:pt x="133" y="91"/>
                </a:lnTo>
                <a:lnTo>
                  <a:pt x="146" y="87"/>
                </a:lnTo>
                <a:lnTo>
                  <a:pt x="159" y="8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3206839"/>
            <a:ext cx="213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Thank  you</a:t>
            </a:r>
            <a:endParaRPr lang="ko-KR" altLang="en-US" sz="4000" spc="-300" dirty="0">
              <a:solidFill>
                <a:schemeClr val="bg1"/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3081" y="4211267"/>
            <a:ext cx="44174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42"/>
          <p:cNvSpPr>
            <a:spLocks/>
          </p:cNvSpPr>
          <p:nvPr/>
        </p:nvSpPr>
        <p:spPr bwMode="auto">
          <a:xfrm>
            <a:off x="419659" y="2316807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534745" y="5207524"/>
            <a:ext cx="1210614" cy="1532586"/>
            <a:chOff x="9483358" y="90618"/>
            <a:chExt cx="1210614" cy="1532586"/>
          </a:xfrm>
        </p:grpSpPr>
        <p:sp>
          <p:nvSpPr>
            <p:cNvPr id="13" name="직사각형 12"/>
            <p:cNvSpPr/>
            <p:nvPr/>
          </p:nvSpPr>
          <p:spPr>
            <a:xfrm>
              <a:off x="948335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Freeform 620"/>
            <p:cNvSpPr>
              <a:spLocks/>
            </p:cNvSpPr>
            <p:nvPr/>
          </p:nvSpPr>
          <p:spPr bwMode="auto">
            <a:xfrm>
              <a:off x="9710035" y="99651"/>
              <a:ext cx="757260" cy="757260"/>
            </a:xfrm>
            <a:custGeom>
              <a:avLst/>
              <a:gdLst>
                <a:gd name="T0" fmla="*/ 165 w 327"/>
                <a:gd name="T1" fmla="*/ 0 h 327"/>
                <a:gd name="T2" fmla="*/ 180 w 327"/>
                <a:gd name="T3" fmla="*/ 87 h 327"/>
                <a:gd name="T4" fmla="*/ 219 w 327"/>
                <a:gd name="T5" fmla="*/ 33 h 327"/>
                <a:gd name="T6" fmla="*/ 201 w 327"/>
                <a:gd name="T7" fmla="*/ 93 h 327"/>
                <a:gd name="T8" fmla="*/ 222 w 327"/>
                <a:gd name="T9" fmla="*/ 107 h 327"/>
                <a:gd name="T10" fmla="*/ 289 w 327"/>
                <a:gd name="T11" fmla="*/ 55 h 327"/>
                <a:gd name="T12" fmla="*/ 232 w 327"/>
                <a:gd name="T13" fmla="*/ 122 h 327"/>
                <a:gd name="T14" fmla="*/ 298 w 327"/>
                <a:gd name="T15" fmla="*/ 106 h 327"/>
                <a:gd name="T16" fmla="*/ 241 w 327"/>
                <a:gd name="T17" fmla="*/ 139 h 327"/>
                <a:gd name="T18" fmla="*/ 327 w 327"/>
                <a:gd name="T19" fmla="*/ 160 h 327"/>
                <a:gd name="T20" fmla="*/ 245 w 327"/>
                <a:gd name="T21" fmla="*/ 167 h 327"/>
                <a:gd name="T22" fmla="*/ 242 w 327"/>
                <a:gd name="T23" fmla="*/ 191 h 327"/>
                <a:gd name="T24" fmla="*/ 299 w 327"/>
                <a:gd name="T25" fmla="*/ 219 h 327"/>
                <a:gd name="T26" fmla="*/ 232 w 327"/>
                <a:gd name="T27" fmla="*/ 208 h 327"/>
                <a:gd name="T28" fmla="*/ 286 w 327"/>
                <a:gd name="T29" fmla="*/ 278 h 327"/>
                <a:gd name="T30" fmla="*/ 220 w 327"/>
                <a:gd name="T31" fmla="*/ 225 h 327"/>
                <a:gd name="T32" fmla="*/ 200 w 327"/>
                <a:gd name="T33" fmla="*/ 238 h 327"/>
                <a:gd name="T34" fmla="*/ 219 w 327"/>
                <a:gd name="T35" fmla="*/ 297 h 327"/>
                <a:gd name="T36" fmla="*/ 179 w 327"/>
                <a:gd name="T37" fmla="*/ 245 h 327"/>
                <a:gd name="T38" fmla="*/ 165 w 327"/>
                <a:gd name="T39" fmla="*/ 327 h 327"/>
                <a:gd name="T40" fmla="*/ 159 w 327"/>
                <a:gd name="T41" fmla="*/ 247 h 327"/>
                <a:gd name="T42" fmla="*/ 135 w 327"/>
                <a:gd name="T43" fmla="*/ 242 h 327"/>
                <a:gd name="T44" fmla="*/ 107 w 327"/>
                <a:gd name="T45" fmla="*/ 293 h 327"/>
                <a:gd name="T46" fmla="*/ 118 w 327"/>
                <a:gd name="T47" fmla="*/ 233 h 327"/>
                <a:gd name="T48" fmla="*/ 49 w 327"/>
                <a:gd name="T49" fmla="*/ 278 h 327"/>
                <a:gd name="T50" fmla="*/ 102 w 327"/>
                <a:gd name="T51" fmla="*/ 219 h 327"/>
                <a:gd name="T52" fmla="*/ 90 w 327"/>
                <a:gd name="T53" fmla="*/ 200 h 327"/>
                <a:gd name="T54" fmla="*/ 37 w 327"/>
                <a:gd name="T55" fmla="*/ 215 h 327"/>
                <a:gd name="T56" fmla="*/ 83 w 327"/>
                <a:gd name="T57" fmla="*/ 181 h 327"/>
                <a:gd name="T58" fmla="*/ 0 w 327"/>
                <a:gd name="T59" fmla="*/ 167 h 327"/>
                <a:gd name="T60" fmla="*/ 82 w 327"/>
                <a:gd name="T61" fmla="*/ 160 h 327"/>
                <a:gd name="T62" fmla="*/ 86 w 327"/>
                <a:gd name="T63" fmla="*/ 140 h 327"/>
                <a:gd name="T64" fmla="*/ 37 w 327"/>
                <a:gd name="T65" fmla="*/ 113 h 327"/>
                <a:gd name="T66" fmla="*/ 93 w 327"/>
                <a:gd name="T67" fmla="*/ 125 h 327"/>
                <a:gd name="T68" fmla="*/ 104 w 327"/>
                <a:gd name="T69" fmla="*/ 111 h 327"/>
                <a:gd name="T70" fmla="*/ 52 w 327"/>
                <a:gd name="T71" fmla="*/ 50 h 327"/>
                <a:gd name="T72" fmla="*/ 118 w 327"/>
                <a:gd name="T73" fmla="*/ 99 h 327"/>
                <a:gd name="T74" fmla="*/ 102 w 327"/>
                <a:gd name="T75" fmla="*/ 39 h 327"/>
                <a:gd name="T76" fmla="*/ 133 w 327"/>
                <a:gd name="T77" fmla="*/ 91 h 327"/>
                <a:gd name="T78" fmla="*/ 159 w 327"/>
                <a:gd name="T79" fmla="*/ 8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327">
                  <a:moveTo>
                    <a:pt x="159" y="0"/>
                  </a:moveTo>
                  <a:lnTo>
                    <a:pt x="165" y="0"/>
                  </a:lnTo>
                  <a:lnTo>
                    <a:pt x="165" y="84"/>
                  </a:lnTo>
                  <a:lnTo>
                    <a:pt x="180" y="87"/>
                  </a:lnTo>
                  <a:lnTo>
                    <a:pt x="193" y="91"/>
                  </a:lnTo>
                  <a:lnTo>
                    <a:pt x="219" y="33"/>
                  </a:lnTo>
                  <a:lnTo>
                    <a:pt x="226" y="36"/>
                  </a:lnTo>
                  <a:lnTo>
                    <a:pt x="201" y="93"/>
                  </a:lnTo>
                  <a:lnTo>
                    <a:pt x="212" y="100"/>
                  </a:lnTo>
                  <a:lnTo>
                    <a:pt x="222" y="107"/>
                  </a:lnTo>
                  <a:lnTo>
                    <a:pt x="283" y="50"/>
                  </a:lnTo>
                  <a:lnTo>
                    <a:pt x="289" y="55"/>
                  </a:lnTo>
                  <a:lnTo>
                    <a:pt x="226" y="113"/>
                  </a:lnTo>
                  <a:lnTo>
                    <a:pt x="232" y="122"/>
                  </a:lnTo>
                  <a:lnTo>
                    <a:pt x="238" y="132"/>
                  </a:lnTo>
                  <a:lnTo>
                    <a:pt x="298" y="106"/>
                  </a:lnTo>
                  <a:lnTo>
                    <a:pt x="301" y="113"/>
                  </a:lnTo>
                  <a:lnTo>
                    <a:pt x="241" y="139"/>
                  </a:lnTo>
                  <a:lnTo>
                    <a:pt x="245" y="160"/>
                  </a:lnTo>
                  <a:lnTo>
                    <a:pt x="327" y="160"/>
                  </a:lnTo>
                  <a:lnTo>
                    <a:pt x="327" y="167"/>
                  </a:lnTo>
                  <a:lnTo>
                    <a:pt x="245" y="167"/>
                  </a:lnTo>
                  <a:lnTo>
                    <a:pt x="243" y="180"/>
                  </a:lnTo>
                  <a:lnTo>
                    <a:pt x="242" y="191"/>
                  </a:lnTo>
                  <a:lnTo>
                    <a:pt x="302" y="212"/>
                  </a:lnTo>
                  <a:lnTo>
                    <a:pt x="299" y="219"/>
                  </a:lnTo>
                  <a:lnTo>
                    <a:pt x="239" y="197"/>
                  </a:lnTo>
                  <a:lnTo>
                    <a:pt x="232" y="208"/>
                  </a:lnTo>
                  <a:lnTo>
                    <a:pt x="226" y="219"/>
                  </a:lnTo>
                  <a:lnTo>
                    <a:pt x="286" y="278"/>
                  </a:lnTo>
                  <a:lnTo>
                    <a:pt x="280" y="284"/>
                  </a:lnTo>
                  <a:lnTo>
                    <a:pt x="220" y="225"/>
                  </a:lnTo>
                  <a:lnTo>
                    <a:pt x="211" y="232"/>
                  </a:lnTo>
                  <a:lnTo>
                    <a:pt x="200" y="238"/>
                  </a:lnTo>
                  <a:lnTo>
                    <a:pt x="226" y="294"/>
                  </a:lnTo>
                  <a:lnTo>
                    <a:pt x="219" y="297"/>
                  </a:lnTo>
                  <a:lnTo>
                    <a:pt x="193" y="241"/>
                  </a:lnTo>
                  <a:lnTo>
                    <a:pt x="179" y="245"/>
                  </a:lnTo>
                  <a:lnTo>
                    <a:pt x="165" y="247"/>
                  </a:lnTo>
                  <a:lnTo>
                    <a:pt x="165" y="327"/>
                  </a:lnTo>
                  <a:lnTo>
                    <a:pt x="159" y="327"/>
                  </a:lnTo>
                  <a:lnTo>
                    <a:pt x="159" y="247"/>
                  </a:lnTo>
                  <a:lnTo>
                    <a:pt x="148" y="245"/>
                  </a:lnTo>
                  <a:lnTo>
                    <a:pt x="135" y="242"/>
                  </a:lnTo>
                  <a:lnTo>
                    <a:pt x="113" y="296"/>
                  </a:lnTo>
                  <a:lnTo>
                    <a:pt x="107" y="293"/>
                  </a:lnTo>
                  <a:lnTo>
                    <a:pt x="130" y="240"/>
                  </a:lnTo>
                  <a:lnTo>
                    <a:pt x="118" y="233"/>
                  </a:lnTo>
                  <a:lnTo>
                    <a:pt x="107" y="225"/>
                  </a:lnTo>
                  <a:lnTo>
                    <a:pt x="49" y="278"/>
                  </a:lnTo>
                  <a:lnTo>
                    <a:pt x="44" y="273"/>
                  </a:lnTo>
                  <a:lnTo>
                    <a:pt x="102" y="219"/>
                  </a:lnTo>
                  <a:lnTo>
                    <a:pt x="96" y="210"/>
                  </a:lnTo>
                  <a:lnTo>
                    <a:pt x="90" y="200"/>
                  </a:lnTo>
                  <a:lnTo>
                    <a:pt x="40" y="222"/>
                  </a:lnTo>
                  <a:lnTo>
                    <a:pt x="37" y="215"/>
                  </a:lnTo>
                  <a:lnTo>
                    <a:pt x="87" y="195"/>
                  </a:lnTo>
                  <a:lnTo>
                    <a:pt x="83" y="181"/>
                  </a:lnTo>
                  <a:lnTo>
                    <a:pt x="82" y="167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82" y="160"/>
                  </a:lnTo>
                  <a:lnTo>
                    <a:pt x="83" y="149"/>
                  </a:lnTo>
                  <a:lnTo>
                    <a:pt x="86" y="140"/>
                  </a:lnTo>
                  <a:lnTo>
                    <a:pt x="35" y="119"/>
                  </a:lnTo>
                  <a:lnTo>
                    <a:pt x="37" y="113"/>
                  </a:lnTo>
                  <a:lnTo>
                    <a:pt x="89" y="133"/>
                  </a:lnTo>
                  <a:lnTo>
                    <a:pt x="93" y="125"/>
                  </a:lnTo>
                  <a:lnTo>
                    <a:pt x="98" y="118"/>
                  </a:lnTo>
                  <a:lnTo>
                    <a:pt x="104" y="111"/>
                  </a:lnTo>
                  <a:lnTo>
                    <a:pt x="46" y="55"/>
                  </a:lnTo>
                  <a:lnTo>
                    <a:pt x="52" y="50"/>
                  </a:lnTo>
                  <a:lnTo>
                    <a:pt x="109" y="106"/>
                  </a:lnTo>
                  <a:lnTo>
                    <a:pt x="118" y="99"/>
                  </a:lnTo>
                  <a:lnTo>
                    <a:pt x="127" y="93"/>
                  </a:lnTo>
                  <a:lnTo>
                    <a:pt x="102" y="39"/>
                  </a:lnTo>
                  <a:lnTo>
                    <a:pt x="108" y="36"/>
                  </a:lnTo>
                  <a:lnTo>
                    <a:pt x="133" y="91"/>
                  </a:lnTo>
                  <a:lnTo>
                    <a:pt x="146" y="87"/>
                  </a:lnTo>
                  <a:lnTo>
                    <a:pt x="159" y="8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518558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99234" y="96041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SUNNY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880251" y="5207524"/>
            <a:ext cx="1210614" cy="1532586"/>
            <a:chOff x="10809238" y="90618"/>
            <a:chExt cx="1210614" cy="1532586"/>
          </a:xfrm>
        </p:grpSpPr>
        <p:sp>
          <p:nvSpPr>
            <p:cNvPr id="11" name="직사각형 10"/>
            <p:cNvSpPr/>
            <p:nvPr/>
          </p:nvSpPr>
          <p:spPr>
            <a:xfrm>
              <a:off x="10809238" y="90618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840500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006652" y="960412"/>
              <a:ext cx="80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ClOUDY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1" name="Freeform 142"/>
            <p:cNvSpPr>
              <a:spLocks/>
            </p:cNvSpPr>
            <p:nvPr/>
          </p:nvSpPr>
          <p:spPr bwMode="auto">
            <a:xfrm>
              <a:off x="11006652" y="231000"/>
              <a:ext cx="781113" cy="486276"/>
            </a:xfrm>
            <a:custGeom>
              <a:avLst/>
              <a:gdLst>
                <a:gd name="T0" fmla="*/ 370 w 763"/>
                <a:gd name="T1" fmla="*/ 0 h 475"/>
                <a:gd name="T2" fmla="*/ 410 w 763"/>
                <a:gd name="T3" fmla="*/ 5 h 475"/>
                <a:gd name="T4" fmla="*/ 447 w 763"/>
                <a:gd name="T5" fmla="*/ 18 h 475"/>
                <a:gd name="T6" fmla="*/ 480 w 763"/>
                <a:gd name="T7" fmla="*/ 39 h 475"/>
                <a:gd name="T8" fmla="*/ 508 w 763"/>
                <a:gd name="T9" fmla="*/ 66 h 475"/>
                <a:gd name="T10" fmla="*/ 528 w 763"/>
                <a:gd name="T11" fmla="*/ 98 h 475"/>
                <a:gd name="T12" fmla="*/ 543 w 763"/>
                <a:gd name="T13" fmla="*/ 135 h 475"/>
                <a:gd name="T14" fmla="*/ 552 w 763"/>
                <a:gd name="T15" fmla="*/ 135 h 475"/>
                <a:gd name="T16" fmla="*/ 591 w 763"/>
                <a:gd name="T17" fmla="*/ 140 h 475"/>
                <a:gd name="T18" fmla="*/ 624 w 763"/>
                <a:gd name="T19" fmla="*/ 155 h 475"/>
                <a:gd name="T20" fmla="*/ 654 w 763"/>
                <a:gd name="T21" fmla="*/ 177 h 475"/>
                <a:gd name="T22" fmla="*/ 676 w 763"/>
                <a:gd name="T23" fmla="*/ 205 h 475"/>
                <a:gd name="T24" fmla="*/ 691 w 763"/>
                <a:gd name="T25" fmla="*/ 238 h 475"/>
                <a:gd name="T26" fmla="*/ 695 w 763"/>
                <a:gd name="T27" fmla="*/ 277 h 475"/>
                <a:gd name="T28" fmla="*/ 695 w 763"/>
                <a:gd name="T29" fmla="*/ 294 h 475"/>
                <a:gd name="T30" fmla="*/ 722 w 763"/>
                <a:gd name="T31" fmla="*/ 307 h 475"/>
                <a:gd name="T32" fmla="*/ 743 w 763"/>
                <a:gd name="T33" fmla="*/ 325 h 475"/>
                <a:gd name="T34" fmla="*/ 757 w 763"/>
                <a:gd name="T35" fmla="*/ 353 h 475"/>
                <a:gd name="T36" fmla="*/ 763 w 763"/>
                <a:gd name="T37" fmla="*/ 382 h 475"/>
                <a:gd name="T38" fmla="*/ 757 w 763"/>
                <a:gd name="T39" fmla="*/ 412 h 475"/>
                <a:gd name="T40" fmla="*/ 745 w 763"/>
                <a:gd name="T41" fmla="*/ 436 h 475"/>
                <a:gd name="T42" fmla="*/ 724 w 763"/>
                <a:gd name="T43" fmla="*/ 456 h 475"/>
                <a:gd name="T44" fmla="*/ 700 w 763"/>
                <a:gd name="T45" fmla="*/ 469 h 475"/>
                <a:gd name="T46" fmla="*/ 671 w 763"/>
                <a:gd name="T47" fmla="*/ 475 h 475"/>
                <a:gd name="T48" fmla="*/ 93 w 763"/>
                <a:gd name="T49" fmla="*/ 475 h 475"/>
                <a:gd name="T50" fmla="*/ 63 w 763"/>
                <a:gd name="T51" fmla="*/ 469 h 475"/>
                <a:gd name="T52" fmla="*/ 39 w 763"/>
                <a:gd name="T53" fmla="*/ 456 h 475"/>
                <a:gd name="T54" fmla="*/ 19 w 763"/>
                <a:gd name="T55" fmla="*/ 436 h 475"/>
                <a:gd name="T56" fmla="*/ 6 w 763"/>
                <a:gd name="T57" fmla="*/ 412 h 475"/>
                <a:gd name="T58" fmla="*/ 0 w 763"/>
                <a:gd name="T59" fmla="*/ 382 h 475"/>
                <a:gd name="T60" fmla="*/ 6 w 763"/>
                <a:gd name="T61" fmla="*/ 353 h 475"/>
                <a:gd name="T62" fmla="*/ 21 w 763"/>
                <a:gd name="T63" fmla="*/ 327 h 475"/>
                <a:gd name="T64" fmla="*/ 41 w 763"/>
                <a:gd name="T65" fmla="*/ 307 h 475"/>
                <a:gd name="T66" fmla="*/ 67 w 763"/>
                <a:gd name="T67" fmla="*/ 294 h 475"/>
                <a:gd name="T68" fmla="*/ 76 w 763"/>
                <a:gd name="T69" fmla="*/ 262 h 475"/>
                <a:gd name="T70" fmla="*/ 93 w 763"/>
                <a:gd name="T71" fmla="*/ 233 h 475"/>
                <a:gd name="T72" fmla="*/ 117 w 763"/>
                <a:gd name="T73" fmla="*/ 210 h 475"/>
                <a:gd name="T74" fmla="*/ 146 w 763"/>
                <a:gd name="T75" fmla="*/ 197 h 475"/>
                <a:gd name="T76" fmla="*/ 179 w 763"/>
                <a:gd name="T77" fmla="*/ 192 h 475"/>
                <a:gd name="T78" fmla="*/ 191 w 763"/>
                <a:gd name="T79" fmla="*/ 192 h 475"/>
                <a:gd name="T80" fmla="*/ 189 w 763"/>
                <a:gd name="T81" fmla="*/ 179 h 475"/>
                <a:gd name="T82" fmla="*/ 194 w 763"/>
                <a:gd name="T83" fmla="*/ 138 h 475"/>
                <a:gd name="T84" fmla="*/ 207 w 763"/>
                <a:gd name="T85" fmla="*/ 101 h 475"/>
                <a:gd name="T86" fmla="*/ 229 w 763"/>
                <a:gd name="T87" fmla="*/ 66 h 475"/>
                <a:gd name="T88" fmla="*/ 257 w 763"/>
                <a:gd name="T89" fmla="*/ 39 h 475"/>
                <a:gd name="T90" fmla="*/ 290 w 763"/>
                <a:gd name="T91" fmla="*/ 18 h 475"/>
                <a:gd name="T92" fmla="*/ 327 w 763"/>
                <a:gd name="T93" fmla="*/ 5 h 475"/>
                <a:gd name="T94" fmla="*/ 370 w 763"/>
                <a:gd name="T9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3" h="475">
                  <a:moveTo>
                    <a:pt x="370" y="0"/>
                  </a:moveTo>
                  <a:lnTo>
                    <a:pt x="410" y="5"/>
                  </a:lnTo>
                  <a:lnTo>
                    <a:pt x="447" y="18"/>
                  </a:lnTo>
                  <a:lnTo>
                    <a:pt x="480" y="39"/>
                  </a:lnTo>
                  <a:lnTo>
                    <a:pt x="508" y="66"/>
                  </a:lnTo>
                  <a:lnTo>
                    <a:pt x="528" y="98"/>
                  </a:lnTo>
                  <a:lnTo>
                    <a:pt x="543" y="135"/>
                  </a:lnTo>
                  <a:lnTo>
                    <a:pt x="552" y="135"/>
                  </a:lnTo>
                  <a:lnTo>
                    <a:pt x="591" y="140"/>
                  </a:lnTo>
                  <a:lnTo>
                    <a:pt x="624" y="155"/>
                  </a:lnTo>
                  <a:lnTo>
                    <a:pt x="654" y="177"/>
                  </a:lnTo>
                  <a:lnTo>
                    <a:pt x="676" y="205"/>
                  </a:lnTo>
                  <a:lnTo>
                    <a:pt x="691" y="238"/>
                  </a:lnTo>
                  <a:lnTo>
                    <a:pt x="695" y="277"/>
                  </a:lnTo>
                  <a:lnTo>
                    <a:pt x="695" y="294"/>
                  </a:lnTo>
                  <a:lnTo>
                    <a:pt x="722" y="307"/>
                  </a:lnTo>
                  <a:lnTo>
                    <a:pt x="743" y="325"/>
                  </a:lnTo>
                  <a:lnTo>
                    <a:pt x="757" y="353"/>
                  </a:lnTo>
                  <a:lnTo>
                    <a:pt x="763" y="382"/>
                  </a:lnTo>
                  <a:lnTo>
                    <a:pt x="757" y="412"/>
                  </a:lnTo>
                  <a:lnTo>
                    <a:pt x="745" y="436"/>
                  </a:lnTo>
                  <a:lnTo>
                    <a:pt x="724" y="456"/>
                  </a:lnTo>
                  <a:lnTo>
                    <a:pt x="700" y="469"/>
                  </a:lnTo>
                  <a:lnTo>
                    <a:pt x="671" y="475"/>
                  </a:lnTo>
                  <a:lnTo>
                    <a:pt x="93" y="475"/>
                  </a:lnTo>
                  <a:lnTo>
                    <a:pt x="63" y="469"/>
                  </a:lnTo>
                  <a:lnTo>
                    <a:pt x="39" y="456"/>
                  </a:lnTo>
                  <a:lnTo>
                    <a:pt x="19" y="436"/>
                  </a:lnTo>
                  <a:lnTo>
                    <a:pt x="6" y="412"/>
                  </a:lnTo>
                  <a:lnTo>
                    <a:pt x="0" y="382"/>
                  </a:lnTo>
                  <a:lnTo>
                    <a:pt x="6" y="353"/>
                  </a:lnTo>
                  <a:lnTo>
                    <a:pt x="21" y="327"/>
                  </a:lnTo>
                  <a:lnTo>
                    <a:pt x="41" y="307"/>
                  </a:lnTo>
                  <a:lnTo>
                    <a:pt x="67" y="294"/>
                  </a:lnTo>
                  <a:lnTo>
                    <a:pt x="76" y="262"/>
                  </a:lnTo>
                  <a:lnTo>
                    <a:pt x="93" y="233"/>
                  </a:lnTo>
                  <a:lnTo>
                    <a:pt x="117" y="210"/>
                  </a:lnTo>
                  <a:lnTo>
                    <a:pt x="146" y="197"/>
                  </a:lnTo>
                  <a:lnTo>
                    <a:pt x="179" y="192"/>
                  </a:lnTo>
                  <a:lnTo>
                    <a:pt x="191" y="192"/>
                  </a:lnTo>
                  <a:lnTo>
                    <a:pt x="189" y="179"/>
                  </a:lnTo>
                  <a:lnTo>
                    <a:pt x="194" y="138"/>
                  </a:lnTo>
                  <a:lnTo>
                    <a:pt x="207" y="101"/>
                  </a:lnTo>
                  <a:lnTo>
                    <a:pt x="229" y="66"/>
                  </a:lnTo>
                  <a:lnTo>
                    <a:pt x="257" y="39"/>
                  </a:lnTo>
                  <a:lnTo>
                    <a:pt x="290" y="18"/>
                  </a:lnTo>
                  <a:lnTo>
                    <a:pt x="327" y="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0251" y="3572184"/>
            <a:ext cx="1210614" cy="1532586"/>
            <a:chOff x="10804051" y="1726705"/>
            <a:chExt cx="1210614" cy="1532586"/>
          </a:xfrm>
        </p:grpSpPr>
        <p:grpSp>
          <p:nvGrpSpPr>
            <p:cNvPr id="24" name="그룹 23"/>
            <p:cNvGrpSpPr/>
            <p:nvPr/>
          </p:nvGrpSpPr>
          <p:grpSpPr>
            <a:xfrm>
              <a:off x="10804051" y="1726705"/>
              <a:ext cx="1210614" cy="1532586"/>
              <a:chOff x="8155507" y="99651"/>
              <a:chExt cx="1210614" cy="153258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55507" y="99651"/>
                <a:ext cx="1210614" cy="1532586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183796" y="960412"/>
                <a:ext cx="11377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8417679" y="960412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RAINY</a:t>
                </a:r>
                <a:endParaRPr lang="ko-KR" altLang="en-US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19709" y="1858273"/>
              <a:ext cx="612776" cy="617538"/>
              <a:chOff x="4324350" y="5984875"/>
              <a:chExt cx="612776" cy="617538"/>
            </a:xfrm>
            <a:solidFill>
              <a:schemeClr val="bg1"/>
            </a:solidFill>
          </p:grpSpPr>
          <p:sp>
            <p:nvSpPr>
              <p:cNvPr id="26" name="Freeform 195"/>
              <p:cNvSpPr>
                <a:spLocks/>
              </p:cNvSpPr>
              <p:nvPr/>
            </p:nvSpPr>
            <p:spPr bwMode="auto">
              <a:xfrm>
                <a:off x="4324350" y="6008688"/>
                <a:ext cx="292100" cy="304800"/>
              </a:xfrm>
              <a:custGeom>
                <a:avLst/>
                <a:gdLst>
                  <a:gd name="T0" fmla="*/ 184 w 184"/>
                  <a:gd name="T1" fmla="*/ 0 h 192"/>
                  <a:gd name="T2" fmla="*/ 177 w 184"/>
                  <a:gd name="T3" fmla="*/ 6 h 192"/>
                  <a:gd name="T4" fmla="*/ 171 w 184"/>
                  <a:gd name="T5" fmla="*/ 10 h 192"/>
                  <a:gd name="T6" fmla="*/ 166 w 184"/>
                  <a:gd name="T7" fmla="*/ 15 h 192"/>
                  <a:gd name="T8" fmla="*/ 158 w 184"/>
                  <a:gd name="T9" fmla="*/ 26 h 192"/>
                  <a:gd name="T10" fmla="*/ 150 w 184"/>
                  <a:gd name="T11" fmla="*/ 40 h 192"/>
                  <a:gd name="T12" fmla="*/ 139 w 184"/>
                  <a:gd name="T13" fmla="*/ 66 h 192"/>
                  <a:gd name="T14" fmla="*/ 130 w 184"/>
                  <a:gd name="T15" fmla="*/ 93 h 192"/>
                  <a:gd name="T16" fmla="*/ 125 w 184"/>
                  <a:gd name="T17" fmla="*/ 122 h 192"/>
                  <a:gd name="T18" fmla="*/ 121 w 184"/>
                  <a:gd name="T19" fmla="*/ 151 h 192"/>
                  <a:gd name="T20" fmla="*/ 119 w 184"/>
                  <a:gd name="T21" fmla="*/ 192 h 192"/>
                  <a:gd name="T22" fmla="*/ 107 w 184"/>
                  <a:gd name="T23" fmla="*/ 172 h 192"/>
                  <a:gd name="T24" fmla="*/ 91 w 184"/>
                  <a:gd name="T25" fmla="*/ 157 h 192"/>
                  <a:gd name="T26" fmla="*/ 70 w 184"/>
                  <a:gd name="T27" fmla="*/ 147 h 192"/>
                  <a:gd name="T28" fmla="*/ 46 w 184"/>
                  <a:gd name="T29" fmla="*/ 144 h 192"/>
                  <a:gd name="T30" fmla="*/ 21 w 184"/>
                  <a:gd name="T31" fmla="*/ 147 h 192"/>
                  <a:gd name="T32" fmla="*/ 0 w 184"/>
                  <a:gd name="T33" fmla="*/ 157 h 192"/>
                  <a:gd name="T34" fmla="*/ 11 w 184"/>
                  <a:gd name="T35" fmla="*/ 122 h 192"/>
                  <a:gd name="T36" fmla="*/ 28 w 184"/>
                  <a:gd name="T37" fmla="*/ 89 h 192"/>
                  <a:gd name="T38" fmla="*/ 51 w 184"/>
                  <a:gd name="T39" fmla="*/ 60 h 192"/>
                  <a:gd name="T40" fmla="*/ 78 w 184"/>
                  <a:gd name="T41" fmla="*/ 37 h 192"/>
                  <a:gd name="T42" fmla="*/ 111 w 184"/>
                  <a:gd name="T43" fmla="*/ 18 h 192"/>
                  <a:gd name="T44" fmla="*/ 145 w 184"/>
                  <a:gd name="T45" fmla="*/ 6 h 192"/>
                  <a:gd name="T46" fmla="*/ 184 w 184"/>
                  <a:gd name="T4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192">
                    <a:moveTo>
                      <a:pt x="184" y="0"/>
                    </a:moveTo>
                    <a:lnTo>
                      <a:pt x="177" y="6"/>
                    </a:lnTo>
                    <a:lnTo>
                      <a:pt x="171" y="10"/>
                    </a:lnTo>
                    <a:lnTo>
                      <a:pt x="166" y="15"/>
                    </a:lnTo>
                    <a:lnTo>
                      <a:pt x="158" y="26"/>
                    </a:lnTo>
                    <a:lnTo>
                      <a:pt x="150" y="40"/>
                    </a:lnTo>
                    <a:lnTo>
                      <a:pt x="139" y="66"/>
                    </a:lnTo>
                    <a:lnTo>
                      <a:pt x="130" y="93"/>
                    </a:lnTo>
                    <a:lnTo>
                      <a:pt x="125" y="122"/>
                    </a:lnTo>
                    <a:lnTo>
                      <a:pt x="121" y="151"/>
                    </a:lnTo>
                    <a:lnTo>
                      <a:pt x="119" y="192"/>
                    </a:lnTo>
                    <a:lnTo>
                      <a:pt x="107" y="172"/>
                    </a:lnTo>
                    <a:lnTo>
                      <a:pt x="91" y="157"/>
                    </a:lnTo>
                    <a:lnTo>
                      <a:pt x="70" y="147"/>
                    </a:lnTo>
                    <a:lnTo>
                      <a:pt x="46" y="144"/>
                    </a:lnTo>
                    <a:lnTo>
                      <a:pt x="21" y="147"/>
                    </a:lnTo>
                    <a:lnTo>
                      <a:pt x="0" y="157"/>
                    </a:lnTo>
                    <a:lnTo>
                      <a:pt x="11" y="122"/>
                    </a:lnTo>
                    <a:lnTo>
                      <a:pt x="28" y="89"/>
                    </a:lnTo>
                    <a:lnTo>
                      <a:pt x="51" y="60"/>
                    </a:lnTo>
                    <a:lnTo>
                      <a:pt x="78" y="37"/>
                    </a:lnTo>
                    <a:lnTo>
                      <a:pt x="111" y="18"/>
                    </a:lnTo>
                    <a:lnTo>
                      <a:pt x="145" y="6"/>
                    </a:lnTo>
                    <a:lnTo>
                      <a:pt x="18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6"/>
              <p:cNvSpPr>
                <a:spLocks/>
              </p:cNvSpPr>
              <p:nvPr/>
            </p:nvSpPr>
            <p:spPr bwMode="auto">
              <a:xfrm>
                <a:off x="4524375" y="5984875"/>
                <a:ext cx="211138" cy="617538"/>
              </a:xfrm>
              <a:custGeom>
                <a:avLst/>
                <a:gdLst>
                  <a:gd name="T0" fmla="*/ 67 w 133"/>
                  <a:gd name="T1" fmla="*/ 0 h 389"/>
                  <a:gd name="T2" fmla="*/ 70 w 133"/>
                  <a:gd name="T3" fmla="*/ 4 h 389"/>
                  <a:gd name="T4" fmla="*/ 70 w 133"/>
                  <a:gd name="T5" fmla="*/ 16 h 389"/>
                  <a:gd name="T6" fmla="*/ 74 w 133"/>
                  <a:gd name="T7" fmla="*/ 18 h 389"/>
                  <a:gd name="T8" fmla="*/ 81 w 133"/>
                  <a:gd name="T9" fmla="*/ 22 h 389"/>
                  <a:gd name="T10" fmla="*/ 91 w 133"/>
                  <a:gd name="T11" fmla="*/ 32 h 389"/>
                  <a:gd name="T12" fmla="*/ 107 w 133"/>
                  <a:gd name="T13" fmla="*/ 55 h 389"/>
                  <a:gd name="T14" fmla="*/ 125 w 133"/>
                  <a:gd name="T15" fmla="*/ 108 h 389"/>
                  <a:gd name="T16" fmla="*/ 132 w 133"/>
                  <a:gd name="T17" fmla="*/ 166 h 389"/>
                  <a:gd name="T18" fmla="*/ 119 w 133"/>
                  <a:gd name="T19" fmla="*/ 198 h 389"/>
                  <a:gd name="T20" fmla="*/ 82 w 133"/>
                  <a:gd name="T21" fmla="*/ 181 h 389"/>
                  <a:gd name="T22" fmla="*/ 80 w 133"/>
                  <a:gd name="T23" fmla="*/ 369 h 389"/>
                  <a:gd name="T24" fmla="*/ 62 w 133"/>
                  <a:gd name="T25" fmla="*/ 387 h 389"/>
                  <a:gd name="T26" fmla="*/ 43 w 133"/>
                  <a:gd name="T27" fmla="*/ 389 h 389"/>
                  <a:gd name="T28" fmla="*/ 19 w 133"/>
                  <a:gd name="T29" fmla="*/ 380 h 389"/>
                  <a:gd name="T30" fmla="*/ 9 w 133"/>
                  <a:gd name="T31" fmla="*/ 357 h 389"/>
                  <a:gd name="T32" fmla="*/ 10 w 133"/>
                  <a:gd name="T33" fmla="*/ 345 h 389"/>
                  <a:gd name="T34" fmla="*/ 13 w 133"/>
                  <a:gd name="T35" fmla="*/ 339 h 389"/>
                  <a:gd name="T36" fmla="*/ 19 w 133"/>
                  <a:gd name="T37" fmla="*/ 337 h 389"/>
                  <a:gd name="T38" fmla="*/ 26 w 133"/>
                  <a:gd name="T39" fmla="*/ 341 h 389"/>
                  <a:gd name="T40" fmla="*/ 29 w 133"/>
                  <a:gd name="T41" fmla="*/ 349 h 389"/>
                  <a:gd name="T42" fmla="*/ 29 w 133"/>
                  <a:gd name="T43" fmla="*/ 361 h 389"/>
                  <a:gd name="T44" fmla="*/ 35 w 133"/>
                  <a:gd name="T45" fmla="*/ 367 h 389"/>
                  <a:gd name="T46" fmla="*/ 43 w 133"/>
                  <a:gd name="T47" fmla="*/ 369 h 389"/>
                  <a:gd name="T48" fmla="*/ 54 w 133"/>
                  <a:gd name="T49" fmla="*/ 368 h 389"/>
                  <a:gd name="T50" fmla="*/ 61 w 133"/>
                  <a:gd name="T51" fmla="*/ 364 h 389"/>
                  <a:gd name="T52" fmla="*/ 63 w 133"/>
                  <a:gd name="T53" fmla="*/ 357 h 389"/>
                  <a:gd name="T54" fmla="*/ 61 w 133"/>
                  <a:gd name="T55" fmla="*/ 179 h 389"/>
                  <a:gd name="T56" fmla="*/ 56 w 133"/>
                  <a:gd name="T57" fmla="*/ 181 h 389"/>
                  <a:gd name="T58" fmla="*/ 35 w 133"/>
                  <a:gd name="T59" fmla="*/ 186 h 389"/>
                  <a:gd name="T60" fmla="*/ 0 w 133"/>
                  <a:gd name="T61" fmla="*/ 213 h 389"/>
                  <a:gd name="T62" fmla="*/ 4 w 133"/>
                  <a:gd name="T63" fmla="*/ 138 h 389"/>
                  <a:gd name="T64" fmla="*/ 17 w 133"/>
                  <a:gd name="T65" fmla="*/ 82 h 389"/>
                  <a:gd name="T66" fmla="*/ 35 w 133"/>
                  <a:gd name="T67" fmla="*/ 44 h 389"/>
                  <a:gd name="T68" fmla="*/ 48 w 133"/>
                  <a:gd name="T69" fmla="*/ 27 h 389"/>
                  <a:gd name="T70" fmla="*/ 58 w 133"/>
                  <a:gd name="T71" fmla="*/ 19 h 389"/>
                  <a:gd name="T72" fmla="*/ 63 w 133"/>
                  <a:gd name="T73" fmla="*/ 4 h 389"/>
                  <a:gd name="T74" fmla="*/ 65 w 133"/>
                  <a:gd name="T7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389">
                    <a:moveTo>
                      <a:pt x="66" y="0"/>
                    </a:moveTo>
                    <a:lnTo>
                      <a:pt x="67" y="0"/>
                    </a:lnTo>
                    <a:lnTo>
                      <a:pt x="69" y="1"/>
                    </a:lnTo>
                    <a:lnTo>
                      <a:pt x="70" y="4"/>
                    </a:lnTo>
                    <a:lnTo>
                      <a:pt x="70" y="15"/>
                    </a:lnTo>
                    <a:lnTo>
                      <a:pt x="70" y="16"/>
                    </a:lnTo>
                    <a:lnTo>
                      <a:pt x="71" y="16"/>
                    </a:lnTo>
                    <a:lnTo>
                      <a:pt x="74" y="18"/>
                    </a:lnTo>
                    <a:lnTo>
                      <a:pt x="78" y="19"/>
                    </a:lnTo>
                    <a:lnTo>
                      <a:pt x="81" y="22"/>
                    </a:lnTo>
                    <a:lnTo>
                      <a:pt x="87" y="26"/>
                    </a:lnTo>
                    <a:lnTo>
                      <a:pt x="91" y="32"/>
                    </a:lnTo>
                    <a:lnTo>
                      <a:pt x="99" y="42"/>
                    </a:lnTo>
                    <a:lnTo>
                      <a:pt x="107" y="55"/>
                    </a:lnTo>
                    <a:lnTo>
                      <a:pt x="117" y="81"/>
                    </a:lnTo>
                    <a:lnTo>
                      <a:pt x="125" y="108"/>
                    </a:lnTo>
                    <a:lnTo>
                      <a:pt x="129" y="137"/>
                    </a:lnTo>
                    <a:lnTo>
                      <a:pt x="132" y="166"/>
                    </a:lnTo>
                    <a:lnTo>
                      <a:pt x="133" y="215"/>
                    </a:lnTo>
                    <a:lnTo>
                      <a:pt x="119" y="198"/>
                    </a:lnTo>
                    <a:lnTo>
                      <a:pt x="103" y="187"/>
                    </a:lnTo>
                    <a:lnTo>
                      <a:pt x="82" y="181"/>
                    </a:lnTo>
                    <a:lnTo>
                      <a:pt x="82" y="357"/>
                    </a:lnTo>
                    <a:lnTo>
                      <a:pt x="80" y="369"/>
                    </a:lnTo>
                    <a:lnTo>
                      <a:pt x="73" y="380"/>
                    </a:lnTo>
                    <a:lnTo>
                      <a:pt x="62" y="387"/>
                    </a:lnTo>
                    <a:lnTo>
                      <a:pt x="50" y="389"/>
                    </a:lnTo>
                    <a:lnTo>
                      <a:pt x="43" y="389"/>
                    </a:lnTo>
                    <a:lnTo>
                      <a:pt x="30" y="387"/>
                    </a:lnTo>
                    <a:lnTo>
                      <a:pt x="19" y="380"/>
                    </a:lnTo>
                    <a:lnTo>
                      <a:pt x="11" y="369"/>
                    </a:lnTo>
                    <a:lnTo>
                      <a:pt x="9" y="357"/>
                    </a:lnTo>
                    <a:lnTo>
                      <a:pt x="9" y="345"/>
                    </a:lnTo>
                    <a:lnTo>
                      <a:pt x="10" y="345"/>
                    </a:lnTo>
                    <a:lnTo>
                      <a:pt x="11" y="342"/>
                    </a:lnTo>
                    <a:lnTo>
                      <a:pt x="13" y="339"/>
                    </a:lnTo>
                    <a:lnTo>
                      <a:pt x="15" y="338"/>
                    </a:lnTo>
                    <a:lnTo>
                      <a:pt x="19" y="337"/>
                    </a:lnTo>
                    <a:lnTo>
                      <a:pt x="24" y="338"/>
                    </a:lnTo>
                    <a:lnTo>
                      <a:pt x="26" y="341"/>
                    </a:lnTo>
                    <a:lnTo>
                      <a:pt x="28" y="343"/>
                    </a:lnTo>
                    <a:lnTo>
                      <a:pt x="29" y="349"/>
                    </a:lnTo>
                    <a:lnTo>
                      <a:pt x="29" y="357"/>
                    </a:lnTo>
                    <a:lnTo>
                      <a:pt x="29" y="361"/>
                    </a:lnTo>
                    <a:lnTo>
                      <a:pt x="32" y="364"/>
                    </a:lnTo>
                    <a:lnTo>
                      <a:pt x="35" y="367"/>
                    </a:lnTo>
                    <a:lnTo>
                      <a:pt x="39" y="368"/>
                    </a:lnTo>
                    <a:lnTo>
                      <a:pt x="43" y="369"/>
                    </a:lnTo>
                    <a:lnTo>
                      <a:pt x="50" y="369"/>
                    </a:lnTo>
                    <a:lnTo>
                      <a:pt x="54" y="368"/>
                    </a:lnTo>
                    <a:lnTo>
                      <a:pt x="56" y="367"/>
                    </a:lnTo>
                    <a:lnTo>
                      <a:pt x="61" y="364"/>
                    </a:lnTo>
                    <a:lnTo>
                      <a:pt x="62" y="361"/>
                    </a:lnTo>
                    <a:lnTo>
                      <a:pt x="63" y="357"/>
                    </a:lnTo>
                    <a:lnTo>
                      <a:pt x="63" y="179"/>
                    </a:lnTo>
                    <a:lnTo>
                      <a:pt x="61" y="179"/>
                    </a:lnTo>
                    <a:lnTo>
                      <a:pt x="58" y="181"/>
                    </a:lnTo>
                    <a:lnTo>
                      <a:pt x="56" y="181"/>
                    </a:lnTo>
                    <a:lnTo>
                      <a:pt x="56" y="181"/>
                    </a:lnTo>
                    <a:lnTo>
                      <a:pt x="35" y="186"/>
                    </a:lnTo>
                    <a:lnTo>
                      <a:pt x="15" y="197"/>
                    </a:lnTo>
                    <a:lnTo>
                      <a:pt x="0" y="213"/>
                    </a:lnTo>
                    <a:lnTo>
                      <a:pt x="2" y="167"/>
                    </a:lnTo>
                    <a:lnTo>
                      <a:pt x="4" y="138"/>
                    </a:lnTo>
                    <a:lnTo>
                      <a:pt x="10" y="110"/>
                    </a:lnTo>
                    <a:lnTo>
                      <a:pt x="17" y="82"/>
                    </a:lnTo>
                    <a:lnTo>
                      <a:pt x="28" y="56"/>
                    </a:lnTo>
                    <a:lnTo>
                      <a:pt x="35" y="44"/>
                    </a:lnTo>
                    <a:lnTo>
                      <a:pt x="43" y="33"/>
                    </a:lnTo>
                    <a:lnTo>
                      <a:pt x="48" y="27"/>
                    </a:lnTo>
                    <a:lnTo>
                      <a:pt x="52" y="22"/>
                    </a:lnTo>
                    <a:lnTo>
                      <a:pt x="58" y="19"/>
                    </a:lnTo>
                    <a:lnTo>
                      <a:pt x="63" y="15"/>
                    </a:lnTo>
                    <a:lnTo>
                      <a:pt x="63" y="4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97"/>
              <p:cNvSpPr>
                <a:spLocks/>
              </p:cNvSpPr>
              <p:nvPr/>
            </p:nvSpPr>
            <p:spPr bwMode="auto">
              <a:xfrm>
                <a:off x="4646613" y="6008688"/>
                <a:ext cx="290513" cy="306388"/>
              </a:xfrm>
              <a:custGeom>
                <a:avLst/>
                <a:gdLst>
                  <a:gd name="T0" fmla="*/ 0 w 183"/>
                  <a:gd name="T1" fmla="*/ 0 h 193"/>
                  <a:gd name="T2" fmla="*/ 38 w 183"/>
                  <a:gd name="T3" fmla="*/ 6 h 193"/>
                  <a:gd name="T4" fmla="*/ 72 w 183"/>
                  <a:gd name="T5" fmla="*/ 18 h 193"/>
                  <a:gd name="T6" fmla="*/ 104 w 183"/>
                  <a:gd name="T7" fmla="*/ 37 h 193"/>
                  <a:gd name="T8" fmla="*/ 133 w 183"/>
                  <a:gd name="T9" fmla="*/ 60 h 193"/>
                  <a:gd name="T10" fmla="*/ 155 w 183"/>
                  <a:gd name="T11" fmla="*/ 89 h 193"/>
                  <a:gd name="T12" fmla="*/ 172 w 183"/>
                  <a:gd name="T13" fmla="*/ 122 h 193"/>
                  <a:gd name="T14" fmla="*/ 183 w 183"/>
                  <a:gd name="T15" fmla="*/ 157 h 193"/>
                  <a:gd name="T16" fmla="*/ 161 w 183"/>
                  <a:gd name="T17" fmla="*/ 147 h 193"/>
                  <a:gd name="T18" fmla="*/ 137 w 183"/>
                  <a:gd name="T19" fmla="*/ 144 h 193"/>
                  <a:gd name="T20" fmla="*/ 113 w 183"/>
                  <a:gd name="T21" fmla="*/ 147 h 193"/>
                  <a:gd name="T22" fmla="*/ 92 w 183"/>
                  <a:gd name="T23" fmla="*/ 157 h 193"/>
                  <a:gd name="T24" fmla="*/ 75 w 183"/>
                  <a:gd name="T25" fmla="*/ 172 h 193"/>
                  <a:gd name="T26" fmla="*/ 63 w 183"/>
                  <a:gd name="T27" fmla="*/ 193 h 193"/>
                  <a:gd name="T28" fmla="*/ 61 w 183"/>
                  <a:gd name="T29" fmla="*/ 149 h 193"/>
                  <a:gd name="T30" fmla="*/ 59 w 183"/>
                  <a:gd name="T31" fmla="*/ 121 h 193"/>
                  <a:gd name="T32" fmla="*/ 53 w 183"/>
                  <a:gd name="T33" fmla="*/ 93 h 193"/>
                  <a:gd name="T34" fmla="*/ 45 w 183"/>
                  <a:gd name="T35" fmla="*/ 64 h 193"/>
                  <a:gd name="T36" fmla="*/ 33 w 183"/>
                  <a:gd name="T37" fmla="*/ 38 h 193"/>
                  <a:gd name="T38" fmla="*/ 26 w 183"/>
                  <a:gd name="T39" fmla="*/ 26 h 193"/>
                  <a:gd name="T40" fmla="*/ 16 w 183"/>
                  <a:gd name="T41" fmla="*/ 15 h 193"/>
                  <a:gd name="T42" fmla="*/ 11 w 183"/>
                  <a:gd name="T43" fmla="*/ 10 h 193"/>
                  <a:gd name="T44" fmla="*/ 5 w 183"/>
                  <a:gd name="T45" fmla="*/ 4 h 193"/>
                  <a:gd name="T46" fmla="*/ 0 w 183"/>
                  <a:gd name="T4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" h="193">
                    <a:moveTo>
                      <a:pt x="0" y="0"/>
                    </a:moveTo>
                    <a:lnTo>
                      <a:pt x="38" y="6"/>
                    </a:lnTo>
                    <a:lnTo>
                      <a:pt x="72" y="18"/>
                    </a:lnTo>
                    <a:lnTo>
                      <a:pt x="104" y="37"/>
                    </a:lnTo>
                    <a:lnTo>
                      <a:pt x="133" y="60"/>
                    </a:lnTo>
                    <a:lnTo>
                      <a:pt x="155" y="89"/>
                    </a:lnTo>
                    <a:lnTo>
                      <a:pt x="172" y="122"/>
                    </a:lnTo>
                    <a:lnTo>
                      <a:pt x="183" y="157"/>
                    </a:lnTo>
                    <a:lnTo>
                      <a:pt x="161" y="147"/>
                    </a:lnTo>
                    <a:lnTo>
                      <a:pt x="137" y="144"/>
                    </a:lnTo>
                    <a:lnTo>
                      <a:pt x="113" y="147"/>
                    </a:lnTo>
                    <a:lnTo>
                      <a:pt x="92" y="157"/>
                    </a:lnTo>
                    <a:lnTo>
                      <a:pt x="75" y="172"/>
                    </a:lnTo>
                    <a:lnTo>
                      <a:pt x="63" y="193"/>
                    </a:lnTo>
                    <a:lnTo>
                      <a:pt x="61" y="149"/>
                    </a:lnTo>
                    <a:lnTo>
                      <a:pt x="59" y="121"/>
                    </a:lnTo>
                    <a:lnTo>
                      <a:pt x="53" y="93"/>
                    </a:lnTo>
                    <a:lnTo>
                      <a:pt x="45" y="64"/>
                    </a:lnTo>
                    <a:lnTo>
                      <a:pt x="33" y="38"/>
                    </a:lnTo>
                    <a:lnTo>
                      <a:pt x="26" y="26"/>
                    </a:lnTo>
                    <a:lnTo>
                      <a:pt x="16" y="15"/>
                    </a:lnTo>
                    <a:lnTo>
                      <a:pt x="11" y="10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57" y="10188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9257" y="1870068"/>
            <a:ext cx="44174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42"/>
          <p:cNvSpPr>
            <a:spLocks/>
          </p:cNvSpPr>
          <p:nvPr/>
        </p:nvSpPr>
        <p:spPr bwMode="auto">
          <a:xfrm>
            <a:off x="272702" y="128778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0456" y="2567202"/>
            <a:ext cx="2403222" cy="3604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0516" y="5765892"/>
            <a:ext cx="186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App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35122" y="2589433"/>
            <a:ext cx="2403222" cy="3604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6681" y="5765892"/>
            <a:ext cx="198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시장성 분석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9788" y="2611664"/>
            <a:ext cx="2403222" cy="3604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2459" y="5768921"/>
            <a:ext cx="203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경쟁사 분석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4454" y="2611664"/>
            <a:ext cx="2403222" cy="3604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55898" y="5769471"/>
            <a:ext cx="186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4939553" y="6714563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68" y="3429000"/>
            <a:ext cx="1229061" cy="1487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95" y="3631996"/>
            <a:ext cx="1091333" cy="1091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015" y="3620881"/>
            <a:ext cx="1091333" cy="1091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723" y="3664093"/>
            <a:ext cx="1156684" cy="10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07576" y="81092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63747" y="902011"/>
            <a:ext cx="26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67171"/>
                </a:solidFill>
              </a:rPr>
              <a:t>[        ]</a:t>
            </a:r>
            <a:endParaRPr lang="ko-KR" altLang="en-US" sz="3200" dirty="0">
              <a:solidFill>
                <a:srgbClr val="7671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0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2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0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1" y="1726705"/>
            <a:ext cx="1210614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79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09" y="1858273"/>
            <a:ext cx="612776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8" y="199035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3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76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3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1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6" y="1008660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5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flipH="1">
            <a:off x="9884285" y="5703437"/>
            <a:ext cx="1240493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6" y="6170596"/>
            <a:ext cx="1240493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080208" y="870450"/>
            <a:ext cx="5928676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①</a:t>
            </a:r>
            <a:r>
              <a:rPr lang="en-US" altLang="ko-KR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-</a:t>
            </a: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기획</a:t>
            </a:r>
            <a:endParaRPr lang="en-US" altLang="ko-KR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9121" y="1427217"/>
            <a:ext cx="6835931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아이템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선정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: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날씨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&amp;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미세먼지 정보 제공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App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25908" y="2055423"/>
            <a:ext cx="6835931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타겟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 설정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: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스마트 </a:t>
            </a:r>
            <a:r>
              <a:rPr lang="ko-KR" altLang="en-US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폰을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 사용하는 전 연령층</a:t>
            </a:r>
            <a:endParaRPr lang="en-US" altLang="ko-KR" sz="20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25908" y="2689920"/>
            <a:ext cx="6835931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디자인 설정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: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시각적 효과 극대화하여 원하는 정보를 한눈에 부각시킴</a:t>
            </a:r>
            <a:endParaRPr lang="en-US" altLang="ko-KR" sz="20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1455" y="120638"/>
            <a:ext cx="247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01. App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flipV="1">
            <a:off x="4939553" y="6714563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268304" y="1719359"/>
            <a:ext cx="115904" cy="115904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268304" y="2347909"/>
            <a:ext cx="115904" cy="115904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68304" y="2976459"/>
            <a:ext cx="115904" cy="115904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268304" y="3605010"/>
            <a:ext cx="115904" cy="115904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129958" y="3568831"/>
            <a:ext cx="1621676" cy="2356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1"/>
          <p:cNvSpPr txBox="1">
            <a:spLocks/>
          </p:cNvSpPr>
          <p:nvPr/>
        </p:nvSpPr>
        <p:spPr>
          <a:xfrm>
            <a:off x="3347864" y="1166948"/>
            <a:ext cx="2088232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b="1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0" name="텍스트 개체 틀 1"/>
          <p:cNvSpPr txBox="1">
            <a:spLocks/>
          </p:cNvSpPr>
          <p:nvPr/>
        </p:nvSpPr>
        <p:spPr>
          <a:xfrm>
            <a:off x="4543720" y="5246393"/>
            <a:ext cx="937810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b="1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solidFill>
                  <a:srgbClr val="767171"/>
                </a:solidFill>
              </a:rPr>
              <a:t>날씨</a:t>
            </a:r>
            <a:endParaRPr lang="ko-KR" altLang="en-US" sz="2400" dirty="0">
              <a:solidFill>
                <a:srgbClr val="767171"/>
              </a:solidFill>
            </a:endParaRPr>
          </a:p>
        </p:txBody>
      </p:sp>
      <p:sp>
        <p:nvSpPr>
          <p:cNvPr id="62" name="텍스트 개체 틀 1"/>
          <p:cNvSpPr txBox="1">
            <a:spLocks/>
          </p:cNvSpPr>
          <p:nvPr/>
        </p:nvSpPr>
        <p:spPr>
          <a:xfrm>
            <a:off x="4250858" y="4082573"/>
            <a:ext cx="1517541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b="1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solidFill>
                  <a:srgbClr val="767171"/>
                </a:solidFill>
              </a:rPr>
              <a:t>미세먼지</a:t>
            </a:r>
            <a:endParaRPr lang="ko-KR" altLang="en-US" sz="2400" dirty="0">
              <a:solidFill>
                <a:srgbClr val="76717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5908" y="3307648"/>
            <a:ext cx="6835931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메인화면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 레이아웃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:</a:t>
            </a:r>
            <a:endParaRPr lang="en-US" altLang="ko-KR" sz="20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29958" y="3568831"/>
            <a:ext cx="1621676" cy="201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29957" y="4994151"/>
            <a:ext cx="1621676" cy="201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76442" y="3469898"/>
            <a:ext cx="51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인덕R" panose="02020603020101020101" pitchFamily="18" charset="-127"/>
                <a:ea typeface="인덕R" panose="02020603020101020101" pitchFamily="18" charset="-127"/>
              </a:rPr>
              <a:t>TOP</a:t>
            </a:r>
            <a:endParaRPr lang="ko-KR" altLang="en-US" dirty="0"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76442" y="4899921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인덕R" panose="02020603020101020101" pitchFamily="18" charset="-127"/>
                <a:ea typeface="인덕R" panose="02020603020101020101" pitchFamily="18" charset="-127"/>
              </a:rPr>
              <a:t>Bottom</a:t>
            </a:r>
            <a:endParaRPr lang="ko-KR" altLang="en-US" dirty="0"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9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76" y="90617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0923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0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2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0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1" y="1726705"/>
            <a:ext cx="1210614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79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09" y="1858273"/>
            <a:ext cx="612776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8" y="199035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3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76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3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1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6" y="1008660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5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flipH="1">
            <a:off x="9884285" y="5703437"/>
            <a:ext cx="1240493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6" y="6170596"/>
            <a:ext cx="1240493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A8EA0BA-E0AA-42B7-AFDB-D43F98A3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02910"/>
            <a:ext cx="4771233" cy="48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아래쪽 화살표 33"/>
          <p:cNvSpPr/>
          <p:nvPr/>
        </p:nvSpPr>
        <p:spPr>
          <a:xfrm>
            <a:off x="8216058" y="3366731"/>
            <a:ext cx="587656" cy="6155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6717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B4C7FA9-6AB2-4DA5-B8C2-73EBA47E9988}"/>
              </a:ext>
            </a:extLst>
          </p:cNvPr>
          <p:cNvSpPr txBox="1"/>
          <p:nvPr/>
        </p:nvSpPr>
        <p:spPr>
          <a:xfrm>
            <a:off x="6137636" y="2235250"/>
            <a:ext cx="474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기상청의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오보 및 미세먼지의 심각성 인지 능력 결여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B4C7FA9-6AB2-4DA5-B8C2-73EBA47E9988}"/>
              </a:ext>
            </a:extLst>
          </p:cNvPr>
          <p:cNvSpPr txBox="1"/>
          <p:nvPr/>
        </p:nvSpPr>
        <p:spPr>
          <a:xfrm>
            <a:off x="6396961" y="4535714"/>
            <a:ext cx="444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미세먼지에 대한 정확한 수치와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올바른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정보를 제공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해야 할 필요성 대두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1455" y="120638"/>
            <a:ext cx="2473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01. App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소</a:t>
            </a:r>
            <a:r>
              <a:rPr lang="ko-KR" altLang="en-US" sz="4400" spc="-300" dirty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개</a:t>
            </a:r>
          </a:p>
        </p:txBody>
      </p:sp>
      <p:sp>
        <p:nvSpPr>
          <p:cNvPr id="38" name="직사각형 3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63747" y="902011"/>
            <a:ext cx="26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67171"/>
                </a:solidFill>
              </a:rPr>
              <a:t>[              ]</a:t>
            </a:r>
            <a:endParaRPr lang="ko-KR" altLang="en-US" sz="3200" dirty="0">
              <a:solidFill>
                <a:srgbClr val="76717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0208" y="870450"/>
            <a:ext cx="5928676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②</a:t>
            </a:r>
            <a:r>
              <a:rPr lang="en-US" altLang="ko-KR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-</a:t>
            </a: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개발 필요성</a:t>
            </a:r>
            <a:endParaRPr lang="en-US" altLang="ko-KR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75" y="120638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미세먼지 심각성 급증</a:t>
            </a:r>
            <a:r>
              <a:rPr lang="en-US" altLang="ko-KR" dirty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!</a:t>
            </a:r>
            <a:endParaRPr lang="ko-KR" altLang="en-US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63747" y="902011"/>
            <a:ext cx="26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67171"/>
                </a:solidFill>
              </a:rPr>
              <a:t>[            ]</a:t>
            </a:r>
            <a:endParaRPr lang="ko-KR" altLang="en-US" sz="3200" dirty="0">
              <a:solidFill>
                <a:srgbClr val="7671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0923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840500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6652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11006652" y="231000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804051" y="1726705"/>
            <a:ext cx="1210614" cy="1532586"/>
            <a:chOff x="8155507" y="99651"/>
            <a:chExt cx="1210614" cy="1532586"/>
          </a:xfrm>
        </p:grpSpPr>
        <p:sp>
          <p:nvSpPr>
            <p:cNvPr id="8" name="직사각형 7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17679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19709" y="1858273"/>
            <a:ext cx="612776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142"/>
          <p:cNvSpPr>
            <a:spLocks/>
          </p:cNvSpPr>
          <p:nvPr/>
        </p:nvSpPr>
        <p:spPr bwMode="auto">
          <a:xfrm>
            <a:off x="291438" y="199035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516863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" name="Freeform 144"/>
          <p:cNvSpPr>
            <a:spLocks/>
          </p:cNvSpPr>
          <p:nvPr/>
        </p:nvSpPr>
        <p:spPr bwMode="auto">
          <a:xfrm>
            <a:off x="959776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Freeform 145"/>
          <p:cNvSpPr>
            <a:spLocks/>
          </p:cNvSpPr>
          <p:nvPr/>
        </p:nvSpPr>
        <p:spPr bwMode="auto">
          <a:xfrm>
            <a:off x="751813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146"/>
          <p:cNvSpPr>
            <a:spLocks/>
          </p:cNvSpPr>
          <p:nvPr/>
        </p:nvSpPr>
        <p:spPr bwMode="auto">
          <a:xfrm>
            <a:off x="543851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Freeform 147"/>
          <p:cNvSpPr>
            <a:spLocks/>
          </p:cNvSpPr>
          <p:nvPr/>
        </p:nvSpPr>
        <p:spPr bwMode="auto">
          <a:xfrm>
            <a:off x="743876" y="1008660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664065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1455" y="120638"/>
            <a:ext cx="2815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02.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시장성 분석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" y="1622412"/>
            <a:ext cx="9496218" cy="50445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5289"/>
            <a:ext cx="4054533" cy="50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94998" y="1624819"/>
            <a:ext cx="10524966" cy="5042189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 flipH="1">
            <a:off x="9884285" y="5703437"/>
            <a:ext cx="1240493" cy="337414"/>
            <a:chOff x="3461657" y="1845129"/>
            <a:chExt cx="2041072" cy="555172"/>
          </a:xfrm>
        </p:grpSpPr>
        <p:sp>
          <p:nvSpPr>
            <p:cNvPr id="28" name="직사각형 27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9879216" y="6170596"/>
            <a:ext cx="1240493" cy="337414"/>
            <a:chOff x="3461657" y="1845129"/>
            <a:chExt cx="2041072" cy="555172"/>
          </a:xfrm>
        </p:grpSpPr>
        <p:sp>
          <p:nvSpPr>
            <p:cNvPr id="31" name="직사각형 30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7575" y="1858273"/>
            <a:ext cx="4702550" cy="55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미세먼지의 심각성 나날이 급증</a:t>
            </a:r>
            <a:r>
              <a:rPr lang="en-US" altLang="ko-KR" sz="2400" dirty="0" smtClean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!</a:t>
            </a:r>
            <a:endParaRPr lang="ko-KR" altLang="en-US" sz="2400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85431" y="1857177"/>
            <a:ext cx="327075" cy="556303"/>
          </a:xfrm>
          <a:prstGeom prst="rect">
            <a:avLst/>
          </a:prstGeom>
          <a:solidFill>
            <a:srgbClr val="B5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30115" y="2831115"/>
            <a:ext cx="755310" cy="440149"/>
          </a:xfrm>
          <a:prstGeom prst="rect">
            <a:avLst/>
          </a:prstGeom>
          <a:solidFill>
            <a:srgbClr val="B5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83442" y="2793183"/>
            <a:ext cx="3713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그에비해</a:t>
            </a:r>
            <a:r>
              <a:rPr lang="ko-KR" altLang="en-US" sz="2400" dirty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App </a:t>
            </a:r>
            <a:r>
              <a:rPr lang="ko-KR" altLang="en-US" sz="2400" b="1" dirty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수</a:t>
            </a:r>
            <a:r>
              <a:rPr lang="ko-KR" altLang="en-US" sz="2400" dirty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는 굉장히 </a:t>
            </a:r>
            <a:r>
              <a:rPr lang="ko-KR" altLang="en-US" sz="2400" b="1" dirty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적은 편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384790" y="4403983"/>
            <a:ext cx="1231623" cy="461666"/>
          </a:xfrm>
          <a:prstGeom prst="rect">
            <a:avLst/>
          </a:prstGeom>
          <a:solidFill>
            <a:srgbClr val="B5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83442" y="4340855"/>
            <a:ext cx="575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대부분의 </a:t>
            </a:r>
            <a:r>
              <a:rPr lang="en-US" altLang="ko-KR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App</a:t>
            </a:r>
            <a:r>
              <a:rPr lang="ko-KR" altLang="en-US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들이 </a:t>
            </a:r>
            <a:r>
              <a:rPr lang="ko-KR" altLang="en-US" sz="2400" b="1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날씨</a:t>
            </a:r>
            <a:r>
              <a:rPr lang="ko-KR" altLang="en-US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와 </a:t>
            </a:r>
            <a:r>
              <a:rPr lang="ko-KR" altLang="en-US" sz="2400" b="1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미세먼지</a:t>
            </a:r>
            <a:r>
              <a:rPr lang="ko-KR" altLang="en-US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정보</a:t>
            </a:r>
            <a:r>
              <a:rPr lang="ko-KR" altLang="en-US" sz="24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를 </a:t>
            </a:r>
            <a:r>
              <a:rPr lang="ko-KR" altLang="en-US" sz="2400" b="1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별개로 제공</a:t>
            </a:r>
            <a:endParaRPr lang="ko-KR" altLang="en-US" sz="2400" b="1" dirty="0">
              <a:solidFill>
                <a:schemeClr val="bg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44546" y="3330869"/>
            <a:ext cx="2302372" cy="2354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67171"/>
                </a:solidFill>
              </a:rPr>
              <a:t>App store </a:t>
            </a:r>
            <a:r>
              <a:rPr lang="ko-KR" altLang="en-US" sz="1400" dirty="0" smtClean="0">
                <a:solidFill>
                  <a:srgbClr val="767171"/>
                </a:solidFill>
              </a:rPr>
              <a:t>기준 </a:t>
            </a:r>
            <a:r>
              <a:rPr lang="en-US" altLang="ko-KR" sz="1400" dirty="0" smtClean="0">
                <a:solidFill>
                  <a:srgbClr val="C00000"/>
                </a:solidFill>
              </a:rPr>
              <a:t>10</a:t>
            </a:r>
            <a:r>
              <a:rPr lang="ko-KR" altLang="en-US" sz="1400" dirty="0" smtClean="0">
                <a:solidFill>
                  <a:srgbClr val="C00000"/>
                </a:solidFill>
              </a:rPr>
              <a:t>개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미만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921305" y="4938146"/>
            <a:ext cx="2609031" cy="2667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67171"/>
                </a:solidFill>
              </a:rPr>
              <a:t>각각 확인해야 하는 </a:t>
            </a:r>
            <a:r>
              <a:rPr lang="ko-KR" altLang="en-US" sz="1400" dirty="0" smtClean="0">
                <a:solidFill>
                  <a:srgbClr val="C00000"/>
                </a:solidFill>
              </a:rPr>
              <a:t>비효율성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80208" y="870450"/>
            <a:ext cx="5928676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①</a:t>
            </a:r>
            <a:r>
              <a:rPr lang="en-US" altLang="ko-KR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-</a:t>
            </a: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실태조사</a:t>
            </a:r>
            <a:endParaRPr lang="en-US" altLang="ko-KR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811" y="90617"/>
            <a:ext cx="10502153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41320770"/>
              </p:ext>
            </p:extLst>
          </p:nvPr>
        </p:nvGraphicFramePr>
        <p:xfrm>
          <a:off x="2279650" y="1525872"/>
          <a:ext cx="7074484" cy="380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/>
          <p:cNvSpPr/>
          <p:nvPr/>
        </p:nvSpPr>
        <p:spPr>
          <a:xfrm>
            <a:off x="10809238" y="90618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840500" y="960412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06652" y="960412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Freeform 142"/>
          <p:cNvSpPr>
            <a:spLocks/>
          </p:cNvSpPr>
          <p:nvPr/>
        </p:nvSpPr>
        <p:spPr bwMode="auto">
          <a:xfrm>
            <a:off x="11006652" y="231000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804051" y="1726705"/>
            <a:ext cx="1210614" cy="1532586"/>
            <a:chOff x="8155507" y="99651"/>
            <a:chExt cx="1210614" cy="1532586"/>
          </a:xfrm>
        </p:grpSpPr>
        <p:sp>
          <p:nvSpPr>
            <p:cNvPr id="9" name="직사각형 8"/>
            <p:cNvSpPr/>
            <p:nvPr/>
          </p:nvSpPr>
          <p:spPr>
            <a:xfrm>
              <a:off x="8155507" y="99651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8183796" y="960412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17679" y="960412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RAINY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119709" y="1858273"/>
            <a:ext cx="612776" cy="617538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Freeform 142"/>
          <p:cNvSpPr>
            <a:spLocks/>
          </p:cNvSpPr>
          <p:nvPr/>
        </p:nvSpPr>
        <p:spPr bwMode="auto">
          <a:xfrm>
            <a:off x="291438" y="199035"/>
            <a:ext cx="1211263" cy="754063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664065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 flipH="1">
            <a:off x="9884285" y="5703437"/>
            <a:ext cx="1240493" cy="337414"/>
            <a:chOff x="3461657" y="1845129"/>
            <a:chExt cx="2041072" cy="555172"/>
          </a:xfrm>
        </p:grpSpPr>
        <p:sp>
          <p:nvSpPr>
            <p:cNvPr id="19" name="직사각형 18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flipH="1">
            <a:off x="9879216" y="6170596"/>
            <a:ext cx="1240493" cy="337414"/>
            <a:chOff x="3461657" y="1845129"/>
            <a:chExt cx="2041072" cy="555172"/>
          </a:xfrm>
        </p:grpSpPr>
        <p:sp>
          <p:nvSpPr>
            <p:cNvPr id="22" name="직사각형 2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51455" y="120638"/>
            <a:ext cx="279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02.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시장성 분석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3747" y="902011"/>
            <a:ext cx="26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67171"/>
                </a:solidFill>
              </a:rPr>
              <a:t>[          ]</a:t>
            </a:r>
            <a:endParaRPr lang="ko-KR" altLang="en-US" sz="3200" dirty="0">
              <a:solidFill>
                <a:srgbClr val="7671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80208" y="870450"/>
            <a:ext cx="5928676" cy="70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②</a:t>
            </a:r>
            <a:r>
              <a:rPr lang="en-US" altLang="ko-KR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-</a:t>
            </a:r>
            <a:r>
              <a:rPr lang="ko-KR" altLang="en-US" sz="28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고객층</a:t>
            </a:r>
            <a:endParaRPr lang="en-US" altLang="ko-KR" sz="2800" spc="-7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6717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73321" y="5520799"/>
            <a:ext cx="645352" cy="407941"/>
          </a:xfrm>
          <a:prstGeom prst="rect">
            <a:avLst/>
          </a:prstGeom>
          <a:solidFill>
            <a:srgbClr val="B5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89319" y="5515869"/>
            <a:ext cx="701937" cy="407941"/>
          </a:xfrm>
          <a:prstGeom prst="rect">
            <a:avLst/>
          </a:prstGeom>
          <a:solidFill>
            <a:srgbClr val="B5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49346" y="5487993"/>
            <a:ext cx="4177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자녀를 둔 </a:t>
            </a:r>
            <a:r>
              <a:rPr lang="ko-KR" altLang="en-US" sz="2200" b="1" dirty="0" smtClean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학부모</a:t>
            </a:r>
            <a:r>
              <a:rPr lang="ko-KR" altLang="en-US" sz="2200" b="1" dirty="0" smtClean="0"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들과 </a:t>
            </a:r>
            <a:r>
              <a:rPr lang="ko-KR" altLang="en-US" sz="2200" b="1" dirty="0" smtClean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젊은 층</a:t>
            </a:r>
            <a:r>
              <a:rPr lang="ko-KR" altLang="en-US" sz="2200" b="1" dirty="0" smtClean="0">
                <a:solidFill>
                  <a:srgbClr val="76717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에 많이 분포 </a:t>
            </a: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3387960" y="5499836"/>
            <a:ext cx="447849" cy="44000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143"/>
          <p:cNvSpPr>
            <a:spLocks/>
          </p:cNvSpPr>
          <p:nvPr/>
        </p:nvSpPr>
        <p:spPr bwMode="auto">
          <a:xfrm>
            <a:off x="516863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39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78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39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78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144"/>
          <p:cNvSpPr>
            <a:spLocks/>
          </p:cNvSpPr>
          <p:nvPr/>
        </p:nvSpPr>
        <p:spPr bwMode="auto">
          <a:xfrm>
            <a:off x="959776" y="1037235"/>
            <a:ext cx="161925" cy="161925"/>
          </a:xfrm>
          <a:custGeom>
            <a:avLst/>
            <a:gdLst>
              <a:gd name="T0" fmla="*/ 93 w 102"/>
              <a:gd name="T1" fmla="*/ 0 h 102"/>
              <a:gd name="T2" fmla="*/ 102 w 102"/>
              <a:gd name="T3" fmla="*/ 0 h 102"/>
              <a:gd name="T4" fmla="*/ 102 w 102"/>
              <a:gd name="T5" fmla="*/ 10 h 102"/>
              <a:gd name="T6" fmla="*/ 98 w 102"/>
              <a:gd name="T7" fmla="*/ 24 h 102"/>
              <a:gd name="T8" fmla="*/ 89 w 102"/>
              <a:gd name="T9" fmla="*/ 41 h 102"/>
              <a:gd name="T10" fmla="*/ 80 w 102"/>
              <a:gd name="T11" fmla="*/ 61 h 102"/>
              <a:gd name="T12" fmla="*/ 67 w 102"/>
              <a:gd name="T13" fmla="*/ 80 h 102"/>
              <a:gd name="T14" fmla="*/ 56 w 102"/>
              <a:gd name="T15" fmla="*/ 95 h 102"/>
              <a:gd name="T16" fmla="*/ 41 w 102"/>
              <a:gd name="T17" fmla="*/ 102 h 102"/>
              <a:gd name="T18" fmla="*/ 23 w 102"/>
              <a:gd name="T19" fmla="*/ 102 h 102"/>
              <a:gd name="T20" fmla="*/ 8 w 102"/>
              <a:gd name="T21" fmla="*/ 95 h 102"/>
              <a:gd name="T22" fmla="*/ 0 w 102"/>
              <a:gd name="T23" fmla="*/ 80 h 102"/>
              <a:gd name="T24" fmla="*/ 0 w 102"/>
              <a:gd name="T25" fmla="*/ 63 h 102"/>
              <a:gd name="T26" fmla="*/ 8 w 102"/>
              <a:gd name="T27" fmla="*/ 48 h 102"/>
              <a:gd name="T28" fmla="*/ 23 w 102"/>
              <a:gd name="T29" fmla="*/ 35 h 102"/>
              <a:gd name="T30" fmla="*/ 41 w 102"/>
              <a:gd name="T31" fmla="*/ 24 h 102"/>
              <a:gd name="T32" fmla="*/ 61 w 102"/>
              <a:gd name="T33" fmla="*/ 13 h 102"/>
              <a:gd name="T34" fmla="*/ 80 w 102"/>
              <a:gd name="T35" fmla="*/ 6 h 102"/>
              <a:gd name="T36" fmla="*/ 93 w 102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2">
                <a:moveTo>
                  <a:pt x="93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89" y="41"/>
                </a:lnTo>
                <a:lnTo>
                  <a:pt x="80" y="61"/>
                </a:lnTo>
                <a:lnTo>
                  <a:pt x="67" y="80"/>
                </a:lnTo>
                <a:lnTo>
                  <a:pt x="56" y="95"/>
                </a:lnTo>
                <a:lnTo>
                  <a:pt x="41" y="102"/>
                </a:lnTo>
                <a:lnTo>
                  <a:pt x="23" y="102"/>
                </a:lnTo>
                <a:lnTo>
                  <a:pt x="8" y="95"/>
                </a:lnTo>
                <a:lnTo>
                  <a:pt x="0" y="80"/>
                </a:lnTo>
                <a:lnTo>
                  <a:pt x="0" y="63"/>
                </a:lnTo>
                <a:lnTo>
                  <a:pt x="8" y="48"/>
                </a:lnTo>
                <a:lnTo>
                  <a:pt x="23" y="35"/>
                </a:lnTo>
                <a:lnTo>
                  <a:pt x="41" y="24"/>
                </a:lnTo>
                <a:lnTo>
                  <a:pt x="61" y="13"/>
                </a:lnTo>
                <a:lnTo>
                  <a:pt x="80" y="6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5" name="Freeform 145"/>
          <p:cNvSpPr>
            <a:spLocks/>
          </p:cNvSpPr>
          <p:nvPr/>
        </p:nvSpPr>
        <p:spPr bwMode="auto">
          <a:xfrm>
            <a:off x="751813" y="1213448"/>
            <a:ext cx="165100" cy="165100"/>
          </a:xfrm>
          <a:custGeom>
            <a:avLst/>
            <a:gdLst>
              <a:gd name="T0" fmla="*/ 94 w 104"/>
              <a:gd name="T1" fmla="*/ 0 h 104"/>
              <a:gd name="T2" fmla="*/ 102 w 104"/>
              <a:gd name="T3" fmla="*/ 0 h 104"/>
              <a:gd name="T4" fmla="*/ 104 w 104"/>
              <a:gd name="T5" fmla="*/ 10 h 104"/>
              <a:gd name="T6" fmla="*/ 98 w 104"/>
              <a:gd name="T7" fmla="*/ 24 h 104"/>
              <a:gd name="T8" fmla="*/ 91 w 104"/>
              <a:gd name="T9" fmla="*/ 43 h 104"/>
              <a:gd name="T10" fmla="*/ 80 w 104"/>
              <a:gd name="T11" fmla="*/ 61 h 104"/>
              <a:gd name="T12" fmla="*/ 69 w 104"/>
              <a:gd name="T13" fmla="*/ 80 h 104"/>
              <a:gd name="T14" fmla="*/ 56 w 104"/>
              <a:gd name="T15" fmla="*/ 95 h 104"/>
              <a:gd name="T16" fmla="*/ 41 w 104"/>
              <a:gd name="T17" fmla="*/ 104 h 104"/>
              <a:gd name="T18" fmla="*/ 24 w 104"/>
              <a:gd name="T19" fmla="*/ 104 h 104"/>
              <a:gd name="T20" fmla="*/ 9 w 104"/>
              <a:gd name="T21" fmla="*/ 95 h 104"/>
              <a:gd name="T22" fmla="*/ 0 w 104"/>
              <a:gd name="T23" fmla="*/ 80 h 104"/>
              <a:gd name="T24" fmla="*/ 0 w 104"/>
              <a:gd name="T25" fmla="*/ 63 h 104"/>
              <a:gd name="T26" fmla="*/ 9 w 104"/>
              <a:gd name="T27" fmla="*/ 48 h 104"/>
              <a:gd name="T28" fmla="*/ 24 w 104"/>
              <a:gd name="T29" fmla="*/ 35 h 104"/>
              <a:gd name="T30" fmla="*/ 43 w 104"/>
              <a:gd name="T31" fmla="*/ 24 h 104"/>
              <a:gd name="T32" fmla="*/ 61 w 104"/>
              <a:gd name="T33" fmla="*/ 13 h 104"/>
              <a:gd name="T34" fmla="*/ 80 w 104"/>
              <a:gd name="T35" fmla="*/ 6 h 104"/>
              <a:gd name="T36" fmla="*/ 94 w 104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04">
                <a:moveTo>
                  <a:pt x="94" y="0"/>
                </a:moveTo>
                <a:lnTo>
                  <a:pt x="102" y="0"/>
                </a:lnTo>
                <a:lnTo>
                  <a:pt x="104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9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146"/>
          <p:cNvSpPr>
            <a:spLocks/>
          </p:cNvSpPr>
          <p:nvPr/>
        </p:nvSpPr>
        <p:spPr bwMode="auto">
          <a:xfrm>
            <a:off x="543851" y="1213448"/>
            <a:ext cx="161925" cy="165100"/>
          </a:xfrm>
          <a:custGeom>
            <a:avLst/>
            <a:gdLst>
              <a:gd name="T0" fmla="*/ 94 w 102"/>
              <a:gd name="T1" fmla="*/ 0 h 104"/>
              <a:gd name="T2" fmla="*/ 102 w 102"/>
              <a:gd name="T3" fmla="*/ 0 h 104"/>
              <a:gd name="T4" fmla="*/ 102 w 102"/>
              <a:gd name="T5" fmla="*/ 10 h 104"/>
              <a:gd name="T6" fmla="*/ 98 w 102"/>
              <a:gd name="T7" fmla="*/ 24 h 104"/>
              <a:gd name="T8" fmla="*/ 91 w 102"/>
              <a:gd name="T9" fmla="*/ 43 h 104"/>
              <a:gd name="T10" fmla="*/ 80 w 102"/>
              <a:gd name="T11" fmla="*/ 61 h 104"/>
              <a:gd name="T12" fmla="*/ 68 w 102"/>
              <a:gd name="T13" fmla="*/ 80 h 104"/>
              <a:gd name="T14" fmla="*/ 56 w 102"/>
              <a:gd name="T15" fmla="*/ 95 h 104"/>
              <a:gd name="T16" fmla="*/ 41 w 102"/>
              <a:gd name="T17" fmla="*/ 104 h 104"/>
              <a:gd name="T18" fmla="*/ 24 w 102"/>
              <a:gd name="T19" fmla="*/ 104 h 104"/>
              <a:gd name="T20" fmla="*/ 9 w 102"/>
              <a:gd name="T21" fmla="*/ 95 h 104"/>
              <a:gd name="T22" fmla="*/ 0 w 102"/>
              <a:gd name="T23" fmla="*/ 80 h 104"/>
              <a:gd name="T24" fmla="*/ 0 w 102"/>
              <a:gd name="T25" fmla="*/ 63 h 104"/>
              <a:gd name="T26" fmla="*/ 9 w 102"/>
              <a:gd name="T27" fmla="*/ 48 h 104"/>
              <a:gd name="T28" fmla="*/ 24 w 102"/>
              <a:gd name="T29" fmla="*/ 35 h 104"/>
              <a:gd name="T30" fmla="*/ 43 w 102"/>
              <a:gd name="T31" fmla="*/ 24 h 104"/>
              <a:gd name="T32" fmla="*/ 61 w 102"/>
              <a:gd name="T33" fmla="*/ 13 h 104"/>
              <a:gd name="T34" fmla="*/ 80 w 102"/>
              <a:gd name="T35" fmla="*/ 6 h 104"/>
              <a:gd name="T36" fmla="*/ 94 w 102"/>
              <a:gd name="T3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04">
                <a:moveTo>
                  <a:pt x="94" y="0"/>
                </a:moveTo>
                <a:lnTo>
                  <a:pt x="102" y="0"/>
                </a:lnTo>
                <a:lnTo>
                  <a:pt x="102" y="10"/>
                </a:lnTo>
                <a:lnTo>
                  <a:pt x="98" y="24"/>
                </a:lnTo>
                <a:lnTo>
                  <a:pt x="91" y="43"/>
                </a:lnTo>
                <a:lnTo>
                  <a:pt x="80" y="61"/>
                </a:lnTo>
                <a:lnTo>
                  <a:pt x="68" y="80"/>
                </a:lnTo>
                <a:lnTo>
                  <a:pt x="56" y="95"/>
                </a:lnTo>
                <a:lnTo>
                  <a:pt x="41" y="104"/>
                </a:lnTo>
                <a:lnTo>
                  <a:pt x="24" y="104"/>
                </a:lnTo>
                <a:lnTo>
                  <a:pt x="9" y="95"/>
                </a:lnTo>
                <a:lnTo>
                  <a:pt x="0" y="80"/>
                </a:lnTo>
                <a:lnTo>
                  <a:pt x="0" y="63"/>
                </a:lnTo>
                <a:lnTo>
                  <a:pt x="9" y="48"/>
                </a:lnTo>
                <a:lnTo>
                  <a:pt x="24" y="35"/>
                </a:lnTo>
                <a:lnTo>
                  <a:pt x="43" y="24"/>
                </a:lnTo>
                <a:lnTo>
                  <a:pt x="61" y="13"/>
                </a:lnTo>
                <a:lnTo>
                  <a:pt x="80" y="6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7" name="Freeform 147"/>
          <p:cNvSpPr>
            <a:spLocks/>
          </p:cNvSpPr>
          <p:nvPr/>
        </p:nvSpPr>
        <p:spPr bwMode="auto">
          <a:xfrm>
            <a:off x="743876" y="1008660"/>
            <a:ext cx="160338" cy="161925"/>
          </a:xfrm>
          <a:custGeom>
            <a:avLst/>
            <a:gdLst>
              <a:gd name="T0" fmla="*/ 94 w 101"/>
              <a:gd name="T1" fmla="*/ 0 h 102"/>
              <a:gd name="T2" fmla="*/ 101 w 101"/>
              <a:gd name="T3" fmla="*/ 0 h 102"/>
              <a:gd name="T4" fmla="*/ 101 w 101"/>
              <a:gd name="T5" fmla="*/ 7 h 102"/>
              <a:gd name="T6" fmla="*/ 98 w 101"/>
              <a:gd name="T7" fmla="*/ 22 h 102"/>
              <a:gd name="T8" fmla="*/ 88 w 101"/>
              <a:gd name="T9" fmla="*/ 41 h 102"/>
              <a:gd name="T10" fmla="*/ 79 w 101"/>
              <a:gd name="T11" fmla="*/ 61 h 102"/>
              <a:gd name="T12" fmla="*/ 66 w 101"/>
              <a:gd name="T13" fmla="*/ 79 h 102"/>
              <a:gd name="T14" fmla="*/ 55 w 101"/>
              <a:gd name="T15" fmla="*/ 94 h 102"/>
              <a:gd name="T16" fmla="*/ 40 w 101"/>
              <a:gd name="T17" fmla="*/ 102 h 102"/>
              <a:gd name="T18" fmla="*/ 24 w 101"/>
              <a:gd name="T19" fmla="*/ 102 h 102"/>
              <a:gd name="T20" fmla="*/ 9 w 101"/>
              <a:gd name="T21" fmla="*/ 94 h 102"/>
              <a:gd name="T22" fmla="*/ 0 w 101"/>
              <a:gd name="T23" fmla="*/ 78 h 102"/>
              <a:gd name="T24" fmla="*/ 0 w 101"/>
              <a:gd name="T25" fmla="*/ 61 h 102"/>
              <a:gd name="T26" fmla="*/ 9 w 101"/>
              <a:gd name="T27" fmla="*/ 46 h 102"/>
              <a:gd name="T28" fmla="*/ 22 w 101"/>
              <a:gd name="T29" fmla="*/ 35 h 102"/>
              <a:gd name="T30" fmla="*/ 40 w 101"/>
              <a:gd name="T31" fmla="*/ 22 h 102"/>
              <a:gd name="T32" fmla="*/ 61 w 101"/>
              <a:gd name="T33" fmla="*/ 13 h 102"/>
              <a:gd name="T34" fmla="*/ 79 w 101"/>
              <a:gd name="T35" fmla="*/ 4 h 102"/>
              <a:gd name="T36" fmla="*/ 94 w 101"/>
              <a:gd name="T3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1" h="102">
                <a:moveTo>
                  <a:pt x="94" y="0"/>
                </a:moveTo>
                <a:lnTo>
                  <a:pt x="101" y="0"/>
                </a:lnTo>
                <a:lnTo>
                  <a:pt x="101" y="7"/>
                </a:lnTo>
                <a:lnTo>
                  <a:pt x="98" y="22"/>
                </a:lnTo>
                <a:lnTo>
                  <a:pt x="88" y="41"/>
                </a:lnTo>
                <a:lnTo>
                  <a:pt x="79" y="61"/>
                </a:lnTo>
                <a:lnTo>
                  <a:pt x="66" y="79"/>
                </a:lnTo>
                <a:lnTo>
                  <a:pt x="55" y="94"/>
                </a:lnTo>
                <a:lnTo>
                  <a:pt x="40" y="102"/>
                </a:lnTo>
                <a:lnTo>
                  <a:pt x="24" y="102"/>
                </a:lnTo>
                <a:lnTo>
                  <a:pt x="9" y="94"/>
                </a:lnTo>
                <a:lnTo>
                  <a:pt x="0" y="78"/>
                </a:lnTo>
                <a:lnTo>
                  <a:pt x="0" y="61"/>
                </a:lnTo>
                <a:lnTo>
                  <a:pt x="9" y="46"/>
                </a:lnTo>
                <a:lnTo>
                  <a:pt x="22" y="35"/>
                </a:lnTo>
                <a:lnTo>
                  <a:pt x="40" y="22"/>
                </a:lnTo>
                <a:lnTo>
                  <a:pt x="61" y="13"/>
                </a:lnTo>
                <a:lnTo>
                  <a:pt x="79" y="4"/>
                </a:lnTo>
                <a:lnTo>
                  <a:pt x="9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8838" y="110362"/>
            <a:ext cx="11704652" cy="516260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ㅋ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175657"/>
            <a:ext cx="3390900" cy="39533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0" y="1175657"/>
            <a:ext cx="3390900" cy="39533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666777" y="5528894"/>
            <a:ext cx="3140603" cy="10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25698" y="5528894"/>
            <a:ext cx="3140603" cy="101729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76" y="5388917"/>
            <a:ext cx="1210614" cy="139689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38838" y="6327974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990" y="640680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SNOWY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5933" y="5467747"/>
            <a:ext cx="716027" cy="781497"/>
            <a:chOff x="4346575" y="3136286"/>
            <a:chExt cx="466725" cy="519479"/>
          </a:xfrm>
          <a:solidFill>
            <a:schemeClr val="bg1"/>
          </a:solidFill>
        </p:grpSpPr>
        <p:sp>
          <p:nvSpPr>
            <p:cNvPr id="25" name="Freeform 407"/>
            <p:cNvSpPr>
              <a:spLocks/>
            </p:cNvSpPr>
            <p:nvPr/>
          </p:nvSpPr>
          <p:spPr bwMode="auto">
            <a:xfrm>
              <a:off x="4346575" y="3136286"/>
              <a:ext cx="466725" cy="294302"/>
            </a:xfrm>
            <a:custGeom>
              <a:avLst/>
              <a:gdLst>
                <a:gd name="T0" fmla="*/ 171 w 294"/>
                <a:gd name="T1" fmla="*/ 0 h 190"/>
                <a:gd name="T2" fmla="*/ 194 w 294"/>
                <a:gd name="T3" fmla="*/ 4 h 190"/>
                <a:gd name="T4" fmla="*/ 215 w 294"/>
                <a:gd name="T5" fmla="*/ 14 h 190"/>
                <a:gd name="T6" fmla="*/ 231 w 294"/>
                <a:gd name="T7" fmla="*/ 30 h 190"/>
                <a:gd name="T8" fmla="*/ 244 w 294"/>
                <a:gd name="T9" fmla="*/ 49 h 190"/>
                <a:gd name="T10" fmla="*/ 249 w 294"/>
                <a:gd name="T11" fmla="*/ 73 h 190"/>
                <a:gd name="T12" fmla="*/ 268 w 294"/>
                <a:gd name="T13" fmla="*/ 86 h 190"/>
                <a:gd name="T14" fmla="*/ 282 w 294"/>
                <a:gd name="T15" fmla="*/ 103 h 190"/>
                <a:gd name="T16" fmla="*/ 290 w 294"/>
                <a:gd name="T17" fmla="*/ 121 h 190"/>
                <a:gd name="T18" fmla="*/ 294 w 294"/>
                <a:gd name="T19" fmla="*/ 138 h 190"/>
                <a:gd name="T20" fmla="*/ 292 w 294"/>
                <a:gd name="T21" fmla="*/ 156 h 190"/>
                <a:gd name="T22" fmla="*/ 283 w 294"/>
                <a:gd name="T23" fmla="*/ 173 h 190"/>
                <a:gd name="T24" fmla="*/ 271 w 294"/>
                <a:gd name="T25" fmla="*/ 188 h 190"/>
                <a:gd name="T26" fmla="*/ 268 w 294"/>
                <a:gd name="T27" fmla="*/ 190 h 190"/>
                <a:gd name="T28" fmla="*/ 30 w 294"/>
                <a:gd name="T29" fmla="*/ 190 h 190"/>
                <a:gd name="T30" fmla="*/ 29 w 294"/>
                <a:gd name="T31" fmla="*/ 188 h 190"/>
                <a:gd name="T32" fmla="*/ 19 w 294"/>
                <a:gd name="T33" fmla="*/ 177 h 190"/>
                <a:gd name="T34" fmla="*/ 11 w 294"/>
                <a:gd name="T35" fmla="*/ 166 h 190"/>
                <a:gd name="T36" fmla="*/ 3 w 294"/>
                <a:gd name="T37" fmla="*/ 145 h 190"/>
                <a:gd name="T38" fmla="*/ 0 w 294"/>
                <a:gd name="T39" fmla="*/ 123 h 190"/>
                <a:gd name="T40" fmla="*/ 3 w 294"/>
                <a:gd name="T41" fmla="*/ 100 h 190"/>
                <a:gd name="T42" fmla="*/ 14 w 294"/>
                <a:gd name="T43" fmla="*/ 80 h 190"/>
                <a:gd name="T44" fmla="*/ 29 w 294"/>
                <a:gd name="T45" fmla="*/ 63 h 190"/>
                <a:gd name="T46" fmla="*/ 48 w 294"/>
                <a:gd name="T47" fmla="*/ 54 h 190"/>
                <a:gd name="T48" fmla="*/ 71 w 294"/>
                <a:gd name="T49" fmla="*/ 49 h 190"/>
                <a:gd name="T50" fmla="*/ 84 w 294"/>
                <a:gd name="T51" fmla="*/ 51 h 190"/>
                <a:gd name="T52" fmla="*/ 97 w 294"/>
                <a:gd name="T53" fmla="*/ 55 h 190"/>
                <a:gd name="T54" fmla="*/ 97 w 294"/>
                <a:gd name="T55" fmla="*/ 54 h 190"/>
                <a:gd name="T56" fmla="*/ 105 w 294"/>
                <a:gd name="T57" fmla="*/ 37 h 190"/>
                <a:gd name="T58" fmla="*/ 118 w 294"/>
                <a:gd name="T59" fmla="*/ 22 h 190"/>
                <a:gd name="T60" fmla="*/ 133 w 294"/>
                <a:gd name="T61" fmla="*/ 11 h 190"/>
                <a:gd name="T62" fmla="*/ 151 w 294"/>
                <a:gd name="T63" fmla="*/ 3 h 190"/>
                <a:gd name="T64" fmla="*/ 171 w 294"/>
                <a:gd name="T6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4" h="190">
                  <a:moveTo>
                    <a:pt x="171" y="0"/>
                  </a:moveTo>
                  <a:lnTo>
                    <a:pt x="194" y="4"/>
                  </a:lnTo>
                  <a:lnTo>
                    <a:pt x="215" y="14"/>
                  </a:lnTo>
                  <a:lnTo>
                    <a:pt x="231" y="30"/>
                  </a:lnTo>
                  <a:lnTo>
                    <a:pt x="244" y="49"/>
                  </a:lnTo>
                  <a:lnTo>
                    <a:pt x="249" y="73"/>
                  </a:lnTo>
                  <a:lnTo>
                    <a:pt x="268" y="86"/>
                  </a:lnTo>
                  <a:lnTo>
                    <a:pt x="282" y="103"/>
                  </a:lnTo>
                  <a:lnTo>
                    <a:pt x="290" y="121"/>
                  </a:lnTo>
                  <a:lnTo>
                    <a:pt x="294" y="138"/>
                  </a:lnTo>
                  <a:lnTo>
                    <a:pt x="292" y="156"/>
                  </a:lnTo>
                  <a:lnTo>
                    <a:pt x="283" y="173"/>
                  </a:lnTo>
                  <a:lnTo>
                    <a:pt x="271" y="188"/>
                  </a:lnTo>
                  <a:lnTo>
                    <a:pt x="268" y="190"/>
                  </a:lnTo>
                  <a:lnTo>
                    <a:pt x="30" y="190"/>
                  </a:lnTo>
                  <a:lnTo>
                    <a:pt x="29" y="188"/>
                  </a:lnTo>
                  <a:lnTo>
                    <a:pt x="19" y="177"/>
                  </a:lnTo>
                  <a:lnTo>
                    <a:pt x="11" y="166"/>
                  </a:lnTo>
                  <a:lnTo>
                    <a:pt x="3" y="145"/>
                  </a:lnTo>
                  <a:lnTo>
                    <a:pt x="0" y="123"/>
                  </a:lnTo>
                  <a:lnTo>
                    <a:pt x="3" y="100"/>
                  </a:lnTo>
                  <a:lnTo>
                    <a:pt x="14" y="80"/>
                  </a:lnTo>
                  <a:lnTo>
                    <a:pt x="29" y="63"/>
                  </a:lnTo>
                  <a:lnTo>
                    <a:pt x="48" y="54"/>
                  </a:lnTo>
                  <a:lnTo>
                    <a:pt x="71" y="49"/>
                  </a:lnTo>
                  <a:lnTo>
                    <a:pt x="84" y="51"/>
                  </a:lnTo>
                  <a:lnTo>
                    <a:pt x="97" y="55"/>
                  </a:lnTo>
                  <a:lnTo>
                    <a:pt x="97" y="54"/>
                  </a:lnTo>
                  <a:lnTo>
                    <a:pt x="105" y="37"/>
                  </a:lnTo>
                  <a:lnTo>
                    <a:pt x="118" y="22"/>
                  </a:lnTo>
                  <a:lnTo>
                    <a:pt x="133" y="11"/>
                  </a:lnTo>
                  <a:lnTo>
                    <a:pt x="151" y="3"/>
                  </a:lnTo>
                  <a:lnTo>
                    <a:pt x="1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08"/>
            <p:cNvSpPr>
              <a:spLocks/>
            </p:cNvSpPr>
            <p:nvPr/>
          </p:nvSpPr>
          <p:spPr bwMode="auto">
            <a:xfrm>
              <a:off x="4410075" y="3450978"/>
              <a:ext cx="90488" cy="85725"/>
            </a:xfrm>
            <a:custGeom>
              <a:avLst/>
              <a:gdLst>
                <a:gd name="T0" fmla="*/ 30 w 57"/>
                <a:gd name="T1" fmla="*/ 6 h 54"/>
                <a:gd name="T2" fmla="*/ 35 w 57"/>
                <a:gd name="T3" fmla="*/ 4 h 54"/>
                <a:gd name="T4" fmla="*/ 30 w 57"/>
                <a:gd name="T5" fmla="*/ 22 h 54"/>
                <a:gd name="T6" fmla="*/ 35 w 57"/>
                <a:gd name="T7" fmla="*/ 13 h 54"/>
                <a:gd name="T8" fmla="*/ 39 w 57"/>
                <a:gd name="T9" fmla="*/ 13 h 54"/>
                <a:gd name="T10" fmla="*/ 44 w 57"/>
                <a:gd name="T11" fmla="*/ 14 h 54"/>
                <a:gd name="T12" fmla="*/ 44 w 57"/>
                <a:gd name="T13" fmla="*/ 17 h 54"/>
                <a:gd name="T14" fmla="*/ 39 w 57"/>
                <a:gd name="T15" fmla="*/ 18 h 54"/>
                <a:gd name="T16" fmla="*/ 49 w 57"/>
                <a:gd name="T17" fmla="*/ 28 h 54"/>
                <a:gd name="T18" fmla="*/ 55 w 57"/>
                <a:gd name="T19" fmla="*/ 25 h 54"/>
                <a:gd name="T20" fmla="*/ 57 w 57"/>
                <a:gd name="T21" fmla="*/ 28 h 54"/>
                <a:gd name="T22" fmla="*/ 53 w 57"/>
                <a:gd name="T23" fmla="*/ 30 h 54"/>
                <a:gd name="T24" fmla="*/ 52 w 57"/>
                <a:gd name="T25" fmla="*/ 35 h 54"/>
                <a:gd name="T26" fmla="*/ 31 w 57"/>
                <a:gd name="T27" fmla="*/ 30 h 54"/>
                <a:gd name="T28" fmla="*/ 42 w 57"/>
                <a:gd name="T29" fmla="*/ 36 h 54"/>
                <a:gd name="T30" fmla="*/ 42 w 57"/>
                <a:gd name="T31" fmla="*/ 40 h 54"/>
                <a:gd name="T32" fmla="*/ 41 w 57"/>
                <a:gd name="T33" fmla="*/ 44 h 54"/>
                <a:gd name="T34" fmla="*/ 38 w 57"/>
                <a:gd name="T35" fmla="*/ 44 h 54"/>
                <a:gd name="T36" fmla="*/ 38 w 57"/>
                <a:gd name="T37" fmla="*/ 40 h 54"/>
                <a:gd name="T38" fmla="*/ 30 w 57"/>
                <a:gd name="T39" fmla="*/ 47 h 54"/>
                <a:gd name="T40" fmla="*/ 33 w 57"/>
                <a:gd name="T41" fmla="*/ 52 h 54"/>
                <a:gd name="T42" fmla="*/ 30 w 57"/>
                <a:gd name="T43" fmla="*/ 54 h 54"/>
                <a:gd name="T44" fmla="*/ 27 w 57"/>
                <a:gd name="T45" fmla="*/ 51 h 54"/>
                <a:gd name="T46" fmla="*/ 22 w 57"/>
                <a:gd name="T47" fmla="*/ 50 h 54"/>
                <a:gd name="T48" fmla="*/ 27 w 57"/>
                <a:gd name="T49" fmla="*/ 30 h 54"/>
                <a:gd name="T50" fmla="*/ 19 w 57"/>
                <a:gd name="T51" fmla="*/ 43 h 54"/>
                <a:gd name="T52" fmla="*/ 15 w 57"/>
                <a:gd name="T53" fmla="*/ 43 h 54"/>
                <a:gd name="T54" fmla="*/ 11 w 57"/>
                <a:gd name="T55" fmla="*/ 43 h 54"/>
                <a:gd name="T56" fmla="*/ 9 w 57"/>
                <a:gd name="T57" fmla="*/ 39 h 54"/>
                <a:gd name="T58" fmla="*/ 15 w 57"/>
                <a:gd name="T59" fmla="*/ 39 h 54"/>
                <a:gd name="T60" fmla="*/ 5 w 57"/>
                <a:gd name="T61" fmla="*/ 30 h 54"/>
                <a:gd name="T62" fmla="*/ 0 w 57"/>
                <a:gd name="T63" fmla="*/ 35 h 54"/>
                <a:gd name="T64" fmla="*/ 0 w 57"/>
                <a:gd name="T65" fmla="*/ 30 h 54"/>
                <a:gd name="T66" fmla="*/ 3 w 57"/>
                <a:gd name="T67" fmla="*/ 28 h 54"/>
                <a:gd name="T68" fmla="*/ 4 w 57"/>
                <a:gd name="T69" fmla="*/ 22 h 54"/>
                <a:gd name="T70" fmla="*/ 23 w 57"/>
                <a:gd name="T71" fmla="*/ 28 h 54"/>
                <a:gd name="T72" fmla="*/ 15 w 57"/>
                <a:gd name="T73" fmla="*/ 20 h 54"/>
                <a:gd name="T74" fmla="*/ 13 w 57"/>
                <a:gd name="T75" fmla="*/ 17 h 54"/>
                <a:gd name="T76" fmla="*/ 13 w 57"/>
                <a:gd name="T77" fmla="*/ 11 h 54"/>
                <a:gd name="T78" fmla="*/ 18 w 57"/>
                <a:gd name="T79" fmla="*/ 11 h 54"/>
                <a:gd name="T80" fmla="*/ 18 w 57"/>
                <a:gd name="T81" fmla="*/ 15 h 54"/>
                <a:gd name="T82" fmla="*/ 26 w 57"/>
                <a:gd name="T83" fmla="*/ 9 h 54"/>
                <a:gd name="T84" fmla="*/ 23 w 57"/>
                <a:gd name="T85" fmla="*/ 2 h 54"/>
                <a:gd name="T86" fmla="*/ 26 w 57"/>
                <a:gd name="T8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" h="54">
                  <a:moveTo>
                    <a:pt x="30" y="0"/>
                  </a:moveTo>
                  <a:lnTo>
                    <a:pt x="30" y="6"/>
                  </a:lnTo>
                  <a:lnTo>
                    <a:pt x="34" y="2"/>
                  </a:lnTo>
                  <a:lnTo>
                    <a:pt x="35" y="4"/>
                  </a:lnTo>
                  <a:lnTo>
                    <a:pt x="30" y="10"/>
                  </a:lnTo>
                  <a:lnTo>
                    <a:pt x="30" y="22"/>
                  </a:lnTo>
                  <a:lnTo>
                    <a:pt x="38" y="15"/>
                  </a:lnTo>
                  <a:lnTo>
                    <a:pt x="35" y="13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1" y="11"/>
                  </a:lnTo>
                  <a:lnTo>
                    <a:pt x="44" y="14"/>
                  </a:lnTo>
                  <a:lnTo>
                    <a:pt x="42" y="15"/>
                  </a:lnTo>
                  <a:lnTo>
                    <a:pt x="44" y="17"/>
                  </a:lnTo>
                  <a:lnTo>
                    <a:pt x="42" y="20"/>
                  </a:lnTo>
                  <a:lnTo>
                    <a:pt x="39" y="18"/>
                  </a:lnTo>
                  <a:lnTo>
                    <a:pt x="31" y="28"/>
                  </a:lnTo>
                  <a:lnTo>
                    <a:pt x="49" y="28"/>
                  </a:lnTo>
                  <a:lnTo>
                    <a:pt x="52" y="24"/>
                  </a:lnTo>
                  <a:lnTo>
                    <a:pt x="55" y="25"/>
                  </a:lnTo>
                  <a:lnTo>
                    <a:pt x="53" y="28"/>
                  </a:lnTo>
                  <a:lnTo>
                    <a:pt x="57" y="28"/>
                  </a:lnTo>
                  <a:lnTo>
                    <a:pt x="57" y="30"/>
                  </a:lnTo>
                  <a:lnTo>
                    <a:pt x="53" y="30"/>
                  </a:lnTo>
                  <a:lnTo>
                    <a:pt x="55" y="33"/>
                  </a:lnTo>
                  <a:lnTo>
                    <a:pt x="52" y="35"/>
                  </a:lnTo>
                  <a:lnTo>
                    <a:pt x="50" y="30"/>
                  </a:lnTo>
                  <a:lnTo>
                    <a:pt x="31" y="30"/>
                  </a:lnTo>
                  <a:lnTo>
                    <a:pt x="39" y="39"/>
                  </a:lnTo>
                  <a:lnTo>
                    <a:pt x="42" y="36"/>
                  </a:lnTo>
                  <a:lnTo>
                    <a:pt x="45" y="37"/>
                  </a:lnTo>
                  <a:lnTo>
                    <a:pt x="42" y="40"/>
                  </a:lnTo>
                  <a:lnTo>
                    <a:pt x="44" y="41"/>
                  </a:lnTo>
                  <a:lnTo>
                    <a:pt x="41" y="44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30" y="33"/>
                  </a:lnTo>
                  <a:lnTo>
                    <a:pt x="30" y="47"/>
                  </a:lnTo>
                  <a:lnTo>
                    <a:pt x="35" y="50"/>
                  </a:lnTo>
                  <a:lnTo>
                    <a:pt x="33" y="52"/>
                  </a:lnTo>
                  <a:lnTo>
                    <a:pt x="30" y="51"/>
                  </a:lnTo>
                  <a:lnTo>
                    <a:pt x="30" y="54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3" y="52"/>
                  </a:lnTo>
                  <a:lnTo>
                    <a:pt x="22" y="50"/>
                  </a:lnTo>
                  <a:lnTo>
                    <a:pt x="27" y="47"/>
                  </a:lnTo>
                  <a:lnTo>
                    <a:pt x="27" y="30"/>
                  </a:lnTo>
                  <a:lnTo>
                    <a:pt x="18" y="40"/>
                  </a:lnTo>
                  <a:lnTo>
                    <a:pt x="19" y="43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2" y="41"/>
                  </a:lnTo>
                  <a:lnTo>
                    <a:pt x="9" y="39"/>
                  </a:lnTo>
                  <a:lnTo>
                    <a:pt x="12" y="37"/>
                  </a:lnTo>
                  <a:lnTo>
                    <a:pt x="15" y="39"/>
                  </a:lnTo>
                  <a:lnTo>
                    <a:pt x="23" y="30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0" y="35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4" y="22"/>
                  </a:lnTo>
                  <a:lnTo>
                    <a:pt x="7" y="28"/>
                  </a:lnTo>
                  <a:lnTo>
                    <a:pt x="23" y="28"/>
                  </a:lnTo>
                  <a:lnTo>
                    <a:pt x="16" y="20"/>
                  </a:lnTo>
                  <a:lnTo>
                    <a:pt x="15" y="2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1" y="14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18" y="11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27" y="25"/>
                  </a:lnTo>
                  <a:lnTo>
                    <a:pt x="26" y="9"/>
                  </a:lnTo>
                  <a:lnTo>
                    <a:pt x="20" y="4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09"/>
            <p:cNvSpPr>
              <a:spLocks/>
            </p:cNvSpPr>
            <p:nvPr/>
          </p:nvSpPr>
          <p:spPr bwMode="auto">
            <a:xfrm>
              <a:off x="4545013" y="3450978"/>
              <a:ext cx="90488" cy="85725"/>
            </a:xfrm>
            <a:custGeom>
              <a:avLst/>
              <a:gdLst>
                <a:gd name="T0" fmla="*/ 28 w 57"/>
                <a:gd name="T1" fmla="*/ 6 h 54"/>
                <a:gd name="T2" fmla="*/ 35 w 57"/>
                <a:gd name="T3" fmla="*/ 4 h 54"/>
                <a:gd name="T4" fmla="*/ 30 w 57"/>
                <a:gd name="T5" fmla="*/ 22 h 54"/>
                <a:gd name="T6" fmla="*/ 35 w 57"/>
                <a:gd name="T7" fmla="*/ 13 h 54"/>
                <a:gd name="T8" fmla="*/ 39 w 57"/>
                <a:gd name="T9" fmla="*/ 13 h 54"/>
                <a:gd name="T10" fmla="*/ 43 w 57"/>
                <a:gd name="T11" fmla="*/ 14 h 54"/>
                <a:gd name="T12" fmla="*/ 43 w 57"/>
                <a:gd name="T13" fmla="*/ 17 h 54"/>
                <a:gd name="T14" fmla="*/ 39 w 57"/>
                <a:gd name="T15" fmla="*/ 18 h 54"/>
                <a:gd name="T16" fmla="*/ 49 w 57"/>
                <a:gd name="T17" fmla="*/ 28 h 54"/>
                <a:gd name="T18" fmla="*/ 54 w 57"/>
                <a:gd name="T19" fmla="*/ 25 h 54"/>
                <a:gd name="T20" fmla="*/ 57 w 57"/>
                <a:gd name="T21" fmla="*/ 28 h 54"/>
                <a:gd name="T22" fmla="*/ 53 w 57"/>
                <a:gd name="T23" fmla="*/ 30 h 54"/>
                <a:gd name="T24" fmla="*/ 52 w 57"/>
                <a:gd name="T25" fmla="*/ 35 h 54"/>
                <a:gd name="T26" fmla="*/ 31 w 57"/>
                <a:gd name="T27" fmla="*/ 30 h 54"/>
                <a:gd name="T28" fmla="*/ 42 w 57"/>
                <a:gd name="T29" fmla="*/ 36 h 54"/>
                <a:gd name="T30" fmla="*/ 42 w 57"/>
                <a:gd name="T31" fmla="*/ 40 h 54"/>
                <a:gd name="T32" fmla="*/ 41 w 57"/>
                <a:gd name="T33" fmla="*/ 44 h 54"/>
                <a:gd name="T34" fmla="*/ 38 w 57"/>
                <a:gd name="T35" fmla="*/ 44 h 54"/>
                <a:gd name="T36" fmla="*/ 37 w 57"/>
                <a:gd name="T37" fmla="*/ 40 h 54"/>
                <a:gd name="T38" fmla="*/ 30 w 57"/>
                <a:gd name="T39" fmla="*/ 47 h 54"/>
                <a:gd name="T40" fmla="*/ 32 w 57"/>
                <a:gd name="T41" fmla="*/ 52 h 54"/>
                <a:gd name="T42" fmla="*/ 30 w 57"/>
                <a:gd name="T43" fmla="*/ 54 h 54"/>
                <a:gd name="T44" fmla="*/ 26 w 57"/>
                <a:gd name="T45" fmla="*/ 51 h 54"/>
                <a:gd name="T46" fmla="*/ 20 w 57"/>
                <a:gd name="T47" fmla="*/ 50 h 54"/>
                <a:gd name="T48" fmla="*/ 26 w 57"/>
                <a:gd name="T49" fmla="*/ 30 h 54"/>
                <a:gd name="T50" fmla="*/ 17 w 57"/>
                <a:gd name="T51" fmla="*/ 43 h 54"/>
                <a:gd name="T52" fmla="*/ 13 w 57"/>
                <a:gd name="T53" fmla="*/ 43 h 54"/>
                <a:gd name="T54" fmla="*/ 9 w 57"/>
                <a:gd name="T55" fmla="*/ 43 h 54"/>
                <a:gd name="T56" fmla="*/ 9 w 57"/>
                <a:gd name="T57" fmla="*/ 39 h 54"/>
                <a:gd name="T58" fmla="*/ 13 w 57"/>
                <a:gd name="T59" fmla="*/ 39 h 54"/>
                <a:gd name="T60" fmla="*/ 5 w 57"/>
                <a:gd name="T61" fmla="*/ 30 h 54"/>
                <a:gd name="T62" fmla="*/ 0 w 57"/>
                <a:gd name="T63" fmla="*/ 35 h 54"/>
                <a:gd name="T64" fmla="*/ 0 w 57"/>
                <a:gd name="T65" fmla="*/ 30 h 54"/>
                <a:gd name="T66" fmla="*/ 2 w 57"/>
                <a:gd name="T67" fmla="*/ 28 h 54"/>
                <a:gd name="T68" fmla="*/ 4 w 57"/>
                <a:gd name="T69" fmla="*/ 22 h 54"/>
                <a:gd name="T70" fmla="*/ 23 w 57"/>
                <a:gd name="T71" fmla="*/ 28 h 54"/>
                <a:gd name="T72" fmla="*/ 13 w 57"/>
                <a:gd name="T73" fmla="*/ 20 h 54"/>
                <a:gd name="T74" fmla="*/ 13 w 57"/>
                <a:gd name="T75" fmla="*/ 17 h 54"/>
                <a:gd name="T76" fmla="*/ 13 w 57"/>
                <a:gd name="T77" fmla="*/ 11 h 54"/>
                <a:gd name="T78" fmla="*/ 16 w 57"/>
                <a:gd name="T79" fmla="*/ 11 h 54"/>
                <a:gd name="T80" fmla="*/ 17 w 57"/>
                <a:gd name="T81" fmla="*/ 15 h 54"/>
                <a:gd name="T82" fmla="*/ 26 w 57"/>
                <a:gd name="T83" fmla="*/ 9 h 54"/>
                <a:gd name="T84" fmla="*/ 22 w 57"/>
                <a:gd name="T85" fmla="*/ 2 h 54"/>
                <a:gd name="T86" fmla="*/ 26 w 57"/>
                <a:gd name="T8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" h="54">
                  <a:moveTo>
                    <a:pt x="28" y="0"/>
                  </a:moveTo>
                  <a:lnTo>
                    <a:pt x="28" y="6"/>
                  </a:lnTo>
                  <a:lnTo>
                    <a:pt x="34" y="2"/>
                  </a:lnTo>
                  <a:lnTo>
                    <a:pt x="35" y="4"/>
                  </a:lnTo>
                  <a:lnTo>
                    <a:pt x="30" y="10"/>
                  </a:lnTo>
                  <a:lnTo>
                    <a:pt x="30" y="22"/>
                  </a:lnTo>
                  <a:lnTo>
                    <a:pt x="37" y="15"/>
                  </a:lnTo>
                  <a:lnTo>
                    <a:pt x="35" y="13"/>
                  </a:lnTo>
                  <a:lnTo>
                    <a:pt x="38" y="11"/>
                  </a:lnTo>
                  <a:lnTo>
                    <a:pt x="39" y="13"/>
                  </a:lnTo>
                  <a:lnTo>
                    <a:pt x="41" y="11"/>
                  </a:lnTo>
                  <a:lnTo>
                    <a:pt x="43" y="14"/>
                  </a:lnTo>
                  <a:lnTo>
                    <a:pt x="42" y="15"/>
                  </a:lnTo>
                  <a:lnTo>
                    <a:pt x="43" y="17"/>
                  </a:lnTo>
                  <a:lnTo>
                    <a:pt x="41" y="20"/>
                  </a:lnTo>
                  <a:lnTo>
                    <a:pt x="39" y="18"/>
                  </a:lnTo>
                  <a:lnTo>
                    <a:pt x="30" y="28"/>
                  </a:lnTo>
                  <a:lnTo>
                    <a:pt x="49" y="28"/>
                  </a:lnTo>
                  <a:lnTo>
                    <a:pt x="52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7" y="28"/>
                  </a:lnTo>
                  <a:lnTo>
                    <a:pt x="57" y="30"/>
                  </a:lnTo>
                  <a:lnTo>
                    <a:pt x="53" y="30"/>
                  </a:lnTo>
                  <a:lnTo>
                    <a:pt x="54" y="33"/>
                  </a:lnTo>
                  <a:lnTo>
                    <a:pt x="52" y="35"/>
                  </a:lnTo>
                  <a:lnTo>
                    <a:pt x="49" y="30"/>
                  </a:lnTo>
                  <a:lnTo>
                    <a:pt x="31" y="30"/>
                  </a:lnTo>
                  <a:lnTo>
                    <a:pt x="39" y="39"/>
                  </a:lnTo>
                  <a:lnTo>
                    <a:pt x="42" y="36"/>
                  </a:lnTo>
                  <a:lnTo>
                    <a:pt x="43" y="37"/>
                  </a:lnTo>
                  <a:lnTo>
                    <a:pt x="42" y="40"/>
                  </a:lnTo>
                  <a:lnTo>
                    <a:pt x="43" y="41"/>
                  </a:lnTo>
                  <a:lnTo>
                    <a:pt x="41" y="44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5" y="43"/>
                  </a:lnTo>
                  <a:lnTo>
                    <a:pt x="37" y="40"/>
                  </a:lnTo>
                  <a:lnTo>
                    <a:pt x="30" y="33"/>
                  </a:lnTo>
                  <a:lnTo>
                    <a:pt x="30" y="47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1"/>
                  </a:lnTo>
                  <a:lnTo>
                    <a:pt x="30" y="54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3" y="52"/>
                  </a:lnTo>
                  <a:lnTo>
                    <a:pt x="20" y="50"/>
                  </a:lnTo>
                  <a:lnTo>
                    <a:pt x="26" y="47"/>
                  </a:lnTo>
                  <a:lnTo>
                    <a:pt x="26" y="30"/>
                  </a:lnTo>
                  <a:lnTo>
                    <a:pt x="16" y="40"/>
                  </a:lnTo>
                  <a:lnTo>
                    <a:pt x="17" y="43"/>
                  </a:lnTo>
                  <a:lnTo>
                    <a:pt x="16" y="46"/>
                  </a:lnTo>
                  <a:lnTo>
                    <a:pt x="13" y="43"/>
                  </a:lnTo>
                  <a:lnTo>
                    <a:pt x="12" y="46"/>
                  </a:lnTo>
                  <a:lnTo>
                    <a:pt x="9" y="43"/>
                  </a:lnTo>
                  <a:lnTo>
                    <a:pt x="12" y="41"/>
                  </a:lnTo>
                  <a:lnTo>
                    <a:pt x="9" y="39"/>
                  </a:lnTo>
                  <a:lnTo>
                    <a:pt x="12" y="37"/>
                  </a:lnTo>
                  <a:lnTo>
                    <a:pt x="13" y="39"/>
                  </a:lnTo>
                  <a:lnTo>
                    <a:pt x="23" y="30"/>
                  </a:lnTo>
                  <a:lnTo>
                    <a:pt x="5" y="30"/>
                  </a:lnTo>
                  <a:lnTo>
                    <a:pt x="2" y="36"/>
                  </a:lnTo>
                  <a:lnTo>
                    <a:pt x="0" y="35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4" y="22"/>
                  </a:lnTo>
                  <a:lnTo>
                    <a:pt x="5" y="28"/>
                  </a:lnTo>
                  <a:lnTo>
                    <a:pt x="23" y="2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7"/>
                  </a:lnTo>
                  <a:lnTo>
                    <a:pt x="11" y="14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16" y="11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26" y="25"/>
                  </a:lnTo>
                  <a:lnTo>
                    <a:pt x="26" y="9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10"/>
            <p:cNvSpPr>
              <a:spLocks/>
            </p:cNvSpPr>
            <p:nvPr/>
          </p:nvSpPr>
          <p:spPr bwMode="auto">
            <a:xfrm>
              <a:off x="4676775" y="3450978"/>
              <a:ext cx="92075" cy="85725"/>
            </a:xfrm>
            <a:custGeom>
              <a:avLst/>
              <a:gdLst>
                <a:gd name="T0" fmla="*/ 30 w 58"/>
                <a:gd name="T1" fmla="*/ 6 h 54"/>
                <a:gd name="T2" fmla="*/ 37 w 58"/>
                <a:gd name="T3" fmla="*/ 4 h 54"/>
                <a:gd name="T4" fmla="*/ 30 w 58"/>
                <a:gd name="T5" fmla="*/ 22 h 54"/>
                <a:gd name="T6" fmla="*/ 36 w 58"/>
                <a:gd name="T7" fmla="*/ 13 h 54"/>
                <a:gd name="T8" fmla="*/ 41 w 58"/>
                <a:gd name="T9" fmla="*/ 13 h 54"/>
                <a:gd name="T10" fmla="*/ 44 w 58"/>
                <a:gd name="T11" fmla="*/ 14 h 54"/>
                <a:gd name="T12" fmla="*/ 44 w 58"/>
                <a:gd name="T13" fmla="*/ 17 h 54"/>
                <a:gd name="T14" fmla="*/ 41 w 58"/>
                <a:gd name="T15" fmla="*/ 18 h 54"/>
                <a:gd name="T16" fmla="*/ 51 w 58"/>
                <a:gd name="T17" fmla="*/ 28 h 54"/>
                <a:gd name="T18" fmla="*/ 55 w 58"/>
                <a:gd name="T19" fmla="*/ 25 h 54"/>
                <a:gd name="T20" fmla="*/ 58 w 58"/>
                <a:gd name="T21" fmla="*/ 28 h 54"/>
                <a:gd name="T22" fmla="*/ 53 w 58"/>
                <a:gd name="T23" fmla="*/ 30 h 54"/>
                <a:gd name="T24" fmla="*/ 52 w 58"/>
                <a:gd name="T25" fmla="*/ 35 h 54"/>
                <a:gd name="T26" fmla="*/ 33 w 58"/>
                <a:gd name="T27" fmla="*/ 30 h 54"/>
                <a:gd name="T28" fmla="*/ 42 w 58"/>
                <a:gd name="T29" fmla="*/ 36 h 54"/>
                <a:gd name="T30" fmla="*/ 42 w 58"/>
                <a:gd name="T31" fmla="*/ 40 h 54"/>
                <a:gd name="T32" fmla="*/ 41 w 58"/>
                <a:gd name="T33" fmla="*/ 44 h 54"/>
                <a:gd name="T34" fmla="*/ 38 w 58"/>
                <a:gd name="T35" fmla="*/ 44 h 54"/>
                <a:gd name="T36" fmla="*/ 38 w 58"/>
                <a:gd name="T37" fmla="*/ 40 h 54"/>
                <a:gd name="T38" fmla="*/ 30 w 58"/>
                <a:gd name="T39" fmla="*/ 47 h 54"/>
                <a:gd name="T40" fmla="*/ 33 w 58"/>
                <a:gd name="T41" fmla="*/ 52 h 54"/>
                <a:gd name="T42" fmla="*/ 30 w 58"/>
                <a:gd name="T43" fmla="*/ 54 h 54"/>
                <a:gd name="T44" fmla="*/ 27 w 58"/>
                <a:gd name="T45" fmla="*/ 51 h 54"/>
                <a:gd name="T46" fmla="*/ 22 w 58"/>
                <a:gd name="T47" fmla="*/ 50 h 54"/>
                <a:gd name="T48" fmla="*/ 27 w 58"/>
                <a:gd name="T49" fmla="*/ 30 h 54"/>
                <a:gd name="T50" fmla="*/ 19 w 58"/>
                <a:gd name="T51" fmla="*/ 43 h 54"/>
                <a:gd name="T52" fmla="*/ 15 w 58"/>
                <a:gd name="T53" fmla="*/ 43 h 54"/>
                <a:gd name="T54" fmla="*/ 11 w 58"/>
                <a:gd name="T55" fmla="*/ 43 h 54"/>
                <a:gd name="T56" fmla="*/ 11 w 58"/>
                <a:gd name="T57" fmla="*/ 39 h 54"/>
                <a:gd name="T58" fmla="*/ 15 w 58"/>
                <a:gd name="T59" fmla="*/ 39 h 54"/>
                <a:gd name="T60" fmla="*/ 7 w 58"/>
                <a:gd name="T61" fmla="*/ 30 h 54"/>
                <a:gd name="T62" fmla="*/ 1 w 58"/>
                <a:gd name="T63" fmla="*/ 35 h 54"/>
                <a:gd name="T64" fmla="*/ 0 w 58"/>
                <a:gd name="T65" fmla="*/ 30 h 54"/>
                <a:gd name="T66" fmla="*/ 3 w 58"/>
                <a:gd name="T67" fmla="*/ 28 h 54"/>
                <a:gd name="T68" fmla="*/ 4 w 58"/>
                <a:gd name="T69" fmla="*/ 22 h 54"/>
                <a:gd name="T70" fmla="*/ 25 w 58"/>
                <a:gd name="T71" fmla="*/ 28 h 54"/>
                <a:gd name="T72" fmla="*/ 15 w 58"/>
                <a:gd name="T73" fmla="*/ 20 h 54"/>
                <a:gd name="T74" fmla="*/ 14 w 58"/>
                <a:gd name="T75" fmla="*/ 17 h 54"/>
                <a:gd name="T76" fmla="*/ 14 w 58"/>
                <a:gd name="T77" fmla="*/ 11 h 54"/>
                <a:gd name="T78" fmla="*/ 18 w 58"/>
                <a:gd name="T79" fmla="*/ 11 h 54"/>
                <a:gd name="T80" fmla="*/ 18 w 58"/>
                <a:gd name="T81" fmla="*/ 15 h 54"/>
                <a:gd name="T82" fmla="*/ 27 w 58"/>
                <a:gd name="T83" fmla="*/ 9 h 54"/>
                <a:gd name="T84" fmla="*/ 23 w 58"/>
                <a:gd name="T85" fmla="*/ 2 h 54"/>
                <a:gd name="T86" fmla="*/ 27 w 58"/>
                <a:gd name="T8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4">
                  <a:moveTo>
                    <a:pt x="30" y="0"/>
                  </a:moveTo>
                  <a:lnTo>
                    <a:pt x="30" y="6"/>
                  </a:lnTo>
                  <a:lnTo>
                    <a:pt x="34" y="2"/>
                  </a:lnTo>
                  <a:lnTo>
                    <a:pt x="37" y="4"/>
                  </a:lnTo>
                  <a:lnTo>
                    <a:pt x="30" y="10"/>
                  </a:lnTo>
                  <a:lnTo>
                    <a:pt x="30" y="22"/>
                  </a:lnTo>
                  <a:lnTo>
                    <a:pt x="38" y="15"/>
                  </a:lnTo>
                  <a:lnTo>
                    <a:pt x="36" y="13"/>
                  </a:lnTo>
                  <a:lnTo>
                    <a:pt x="38" y="11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4" y="14"/>
                  </a:lnTo>
                  <a:lnTo>
                    <a:pt x="42" y="15"/>
                  </a:lnTo>
                  <a:lnTo>
                    <a:pt x="44" y="17"/>
                  </a:lnTo>
                  <a:lnTo>
                    <a:pt x="42" y="20"/>
                  </a:lnTo>
                  <a:lnTo>
                    <a:pt x="41" y="18"/>
                  </a:lnTo>
                  <a:lnTo>
                    <a:pt x="32" y="28"/>
                  </a:lnTo>
                  <a:lnTo>
                    <a:pt x="51" y="28"/>
                  </a:lnTo>
                  <a:lnTo>
                    <a:pt x="52" y="24"/>
                  </a:lnTo>
                  <a:lnTo>
                    <a:pt x="55" y="25"/>
                  </a:lnTo>
                  <a:lnTo>
                    <a:pt x="53" y="28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3" y="30"/>
                  </a:lnTo>
                  <a:lnTo>
                    <a:pt x="55" y="33"/>
                  </a:lnTo>
                  <a:lnTo>
                    <a:pt x="52" y="35"/>
                  </a:lnTo>
                  <a:lnTo>
                    <a:pt x="51" y="30"/>
                  </a:lnTo>
                  <a:lnTo>
                    <a:pt x="33" y="30"/>
                  </a:lnTo>
                  <a:lnTo>
                    <a:pt x="41" y="39"/>
                  </a:lnTo>
                  <a:lnTo>
                    <a:pt x="42" y="36"/>
                  </a:lnTo>
                  <a:lnTo>
                    <a:pt x="45" y="37"/>
                  </a:lnTo>
                  <a:lnTo>
                    <a:pt x="42" y="40"/>
                  </a:lnTo>
                  <a:lnTo>
                    <a:pt x="44" y="41"/>
                  </a:lnTo>
                  <a:lnTo>
                    <a:pt x="41" y="44"/>
                  </a:lnTo>
                  <a:lnTo>
                    <a:pt x="41" y="43"/>
                  </a:lnTo>
                  <a:lnTo>
                    <a:pt x="38" y="44"/>
                  </a:lnTo>
                  <a:lnTo>
                    <a:pt x="37" y="43"/>
                  </a:lnTo>
                  <a:lnTo>
                    <a:pt x="38" y="40"/>
                  </a:lnTo>
                  <a:lnTo>
                    <a:pt x="30" y="33"/>
                  </a:lnTo>
                  <a:lnTo>
                    <a:pt x="30" y="47"/>
                  </a:lnTo>
                  <a:lnTo>
                    <a:pt x="36" y="50"/>
                  </a:lnTo>
                  <a:lnTo>
                    <a:pt x="33" y="52"/>
                  </a:lnTo>
                  <a:lnTo>
                    <a:pt x="30" y="51"/>
                  </a:lnTo>
                  <a:lnTo>
                    <a:pt x="30" y="54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3" y="52"/>
                  </a:lnTo>
                  <a:lnTo>
                    <a:pt x="22" y="50"/>
                  </a:lnTo>
                  <a:lnTo>
                    <a:pt x="27" y="47"/>
                  </a:lnTo>
                  <a:lnTo>
                    <a:pt x="27" y="30"/>
                  </a:lnTo>
                  <a:lnTo>
                    <a:pt x="18" y="40"/>
                  </a:lnTo>
                  <a:lnTo>
                    <a:pt x="19" y="43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12" y="41"/>
                  </a:lnTo>
                  <a:lnTo>
                    <a:pt x="11" y="39"/>
                  </a:lnTo>
                  <a:lnTo>
                    <a:pt x="12" y="37"/>
                  </a:lnTo>
                  <a:lnTo>
                    <a:pt x="15" y="39"/>
                  </a:lnTo>
                  <a:lnTo>
                    <a:pt x="23" y="30"/>
                  </a:lnTo>
                  <a:lnTo>
                    <a:pt x="7" y="30"/>
                  </a:lnTo>
                  <a:lnTo>
                    <a:pt x="4" y="36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4" y="22"/>
                  </a:lnTo>
                  <a:lnTo>
                    <a:pt x="7" y="28"/>
                  </a:lnTo>
                  <a:lnTo>
                    <a:pt x="25" y="28"/>
                  </a:lnTo>
                  <a:lnTo>
                    <a:pt x="16" y="20"/>
                  </a:lnTo>
                  <a:lnTo>
                    <a:pt x="15" y="20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18" y="15"/>
                  </a:lnTo>
                  <a:lnTo>
                    <a:pt x="27" y="25"/>
                  </a:lnTo>
                  <a:lnTo>
                    <a:pt x="27" y="9"/>
                  </a:lnTo>
                  <a:lnTo>
                    <a:pt x="21" y="4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11"/>
            <p:cNvSpPr>
              <a:spLocks/>
            </p:cNvSpPr>
            <p:nvPr/>
          </p:nvSpPr>
          <p:spPr bwMode="auto">
            <a:xfrm>
              <a:off x="4475163" y="3568452"/>
              <a:ext cx="88900" cy="87313"/>
            </a:xfrm>
            <a:custGeom>
              <a:avLst/>
              <a:gdLst>
                <a:gd name="T0" fmla="*/ 29 w 56"/>
                <a:gd name="T1" fmla="*/ 6 h 55"/>
                <a:gd name="T2" fmla="*/ 35 w 56"/>
                <a:gd name="T3" fmla="*/ 6 h 55"/>
                <a:gd name="T4" fmla="*/ 30 w 56"/>
                <a:gd name="T5" fmla="*/ 23 h 55"/>
                <a:gd name="T6" fmla="*/ 35 w 56"/>
                <a:gd name="T7" fmla="*/ 13 h 55"/>
                <a:gd name="T8" fmla="*/ 40 w 56"/>
                <a:gd name="T9" fmla="*/ 13 h 55"/>
                <a:gd name="T10" fmla="*/ 44 w 56"/>
                <a:gd name="T11" fmla="*/ 14 h 55"/>
                <a:gd name="T12" fmla="*/ 44 w 56"/>
                <a:gd name="T13" fmla="*/ 17 h 55"/>
                <a:gd name="T14" fmla="*/ 40 w 56"/>
                <a:gd name="T15" fmla="*/ 18 h 55"/>
                <a:gd name="T16" fmla="*/ 49 w 56"/>
                <a:gd name="T17" fmla="*/ 28 h 55"/>
                <a:gd name="T18" fmla="*/ 55 w 56"/>
                <a:gd name="T19" fmla="*/ 25 h 55"/>
                <a:gd name="T20" fmla="*/ 56 w 56"/>
                <a:gd name="T21" fmla="*/ 28 h 55"/>
                <a:gd name="T22" fmla="*/ 53 w 56"/>
                <a:gd name="T23" fmla="*/ 32 h 55"/>
                <a:gd name="T24" fmla="*/ 52 w 56"/>
                <a:gd name="T25" fmla="*/ 34 h 55"/>
                <a:gd name="T26" fmla="*/ 31 w 56"/>
                <a:gd name="T27" fmla="*/ 32 h 55"/>
                <a:gd name="T28" fmla="*/ 42 w 56"/>
                <a:gd name="T29" fmla="*/ 36 h 55"/>
                <a:gd name="T30" fmla="*/ 42 w 56"/>
                <a:gd name="T31" fmla="*/ 40 h 55"/>
                <a:gd name="T32" fmla="*/ 41 w 56"/>
                <a:gd name="T33" fmla="*/ 44 h 55"/>
                <a:gd name="T34" fmla="*/ 38 w 56"/>
                <a:gd name="T35" fmla="*/ 45 h 55"/>
                <a:gd name="T36" fmla="*/ 37 w 56"/>
                <a:gd name="T37" fmla="*/ 40 h 55"/>
                <a:gd name="T38" fmla="*/ 30 w 56"/>
                <a:gd name="T39" fmla="*/ 47 h 55"/>
                <a:gd name="T40" fmla="*/ 33 w 56"/>
                <a:gd name="T41" fmla="*/ 54 h 55"/>
                <a:gd name="T42" fmla="*/ 30 w 56"/>
                <a:gd name="T43" fmla="*/ 55 h 55"/>
                <a:gd name="T44" fmla="*/ 26 w 56"/>
                <a:gd name="T45" fmla="*/ 51 h 55"/>
                <a:gd name="T46" fmla="*/ 20 w 56"/>
                <a:gd name="T47" fmla="*/ 49 h 55"/>
                <a:gd name="T48" fmla="*/ 26 w 56"/>
                <a:gd name="T49" fmla="*/ 32 h 55"/>
                <a:gd name="T50" fmla="*/ 18 w 56"/>
                <a:gd name="T51" fmla="*/ 43 h 55"/>
                <a:gd name="T52" fmla="*/ 14 w 56"/>
                <a:gd name="T53" fmla="*/ 43 h 55"/>
                <a:gd name="T54" fmla="*/ 9 w 56"/>
                <a:gd name="T55" fmla="*/ 43 h 55"/>
                <a:gd name="T56" fmla="*/ 9 w 56"/>
                <a:gd name="T57" fmla="*/ 40 h 55"/>
                <a:gd name="T58" fmla="*/ 14 w 56"/>
                <a:gd name="T59" fmla="*/ 40 h 55"/>
                <a:gd name="T60" fmla="*/ 5 w 56"/>
                <a:gd name="T61" fmla="*/ 32 h 55"/>
                <a:gd name="T62" fmla="*/ 0 w 56"/>
                <a:gd name="T63" fmla="*/ 34 h 55"/>
                <a:gd name="T64" fmla="*/ 0 w 56"/>
                <a:gd name="T65" fmla="*/ 32 h 55"/>
                <a:gd name="T66" fmla="*/ 1 w 56"/>
                <a:gd name="T67" fmla="*/ 28 h 55"/>
                <a:gd name="T68" fmla="*/ 4 w 56"/>
                <a:gd name="T69" fmla="*/ 22 h 55"/>
                <a:gd name="T70" fmla="*/ 23 w 56"/>
                <a:gd name="T71" fmla="*/ 28 h 55"/>
                <a:gd name="T72" fmla="*/ 14 w 56"/>
                <a:gd name="T73" fmla="*/ 21 h 55"/>
                <a:gd name="T74" fmla="*/ 12 w 56"/>
                <a:gd name="T75" fmla="*/ 17 h 55"/>
                <a:gd name="T76" fmla="*/ 14 w 56"/>
                <a:gd name="T77" fmla="*/ 11 h 55"/>
                <a:gd name="T78" fmla="*/ 16 w 56"/>
                <a:gd name="T79" fmla="*/ 11 h 55"/>
                <a:gd name="T80" fmla="*/ 18 w 56"/>
                <a:gd name="T81" fmla="*/ 17 h 55"/>
                <a:gd name="T82" fmla="*/ 26 w 56"/>
                <a:gd name="T83" fmla="*/ 10 h 55"/>
                <a:gd name="T84" fmla="*/ 22 w 56"/>
                <a:gd name="T85" fmla="*/ 2 h 55"/>
                <a:gd name="T86" fmla="*/ 26 w 56"/>
                <a:gd name="T8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lnTo>
                    <a:pt x="29" y="6"/>
                  </a:lnTo>
                  <a:lnTo>
                    <a:pt x="34" y="3"/>
                  </a:lnTo>
                  <a:lnTo>
                    <a:pt x="35" y="6"/>
                  </a:lnTo>
                  <a:lnTo>
                    <a:pt x="29" y="10"/>
                  </a:lnTo>
                  <a:lnTo>
                    <a:pt x="30" y="23"/>
                  </a:lnTo>
                  <a:lnTo>
                    <a:pt x="37" y="15"/>
                  </a:lnTo>
                  <a:lnTo>
                    <a:pt x="35" y="13"/>
                  </a:lnTo>
                  <a:lnTo>
                    <a:pt x="38" y="11"/>
                  </a:lnTo>
                  <a:lnTo>
                    <a:pt x="40" y="13"/>
                  </a:lnTo>
                  <a:lnTo>
                    <a:pt x="41" y="11"/>
                  </a:lnTo>
                  <a:lnTo>
                    <a:pt x="44" y="14"/>
                  </a:lnTo>
                  <a:lnTo>
                    <a:pt x="42" y="15"/>
                  </a:lnTo>
                  <a:lnTo>
                    <a:pt x="44" y="17"/>
                  </a:lnTo>
                  <a:lnTo>
                    <a:pt x="41" y="19"/>
                  </a:lnTo>
                  <a:lnTo>
                    <a:pt x="40" y="18"/>
                  </a:lnTo>
                  <a:lnTo>
                    <a:pt x="30" y="28"/>
                  </a:lnTo>
                  <a:lnTo>
                    <a:pt x="49" y="28"/>
                  </a:lnTo>
                  <a:lnTo>
                    <a:pt x="52" y="23"/>
                  </a:lnTo>
                  <a:lnTo>
                    <a:pt x="55" y="25"/>
                  </a:lnTo>
                  <a:lnTo>
                    <a:pt x="53" y="28"/>
                  </a:lnTo>
                  <a:lnTo>
                    <a:pt x="56" y="28"/>
                  </a:lnTo>
                  <a:lnTo>
                    <a:pt x="56" y="32"/>
                  </a:lnTo>
                  <a:lnTo>
                    <a:pt x="53" y="32"/>
                  </a:lnTo>
                  <a:lnTo>
                    <a:pt x="55" y="34"/>
                  </a:lnTo>
                  <a:lnTo>
                    <a:pt x="52" y="34"/>
                  </a:lnTo>
                  <a:lnTo>
                    <a:pt x="49" y="32"/>
                  </a:lnTo>
                  <a:lnTo>
                    <a:pt x="31" y="32"/>
                  </a:lnTo>
                  <a:lnTo>
                    <a:pt x="40" y="39"/>
                  </a:lnTo>
                  <a:lnTo>
                    <a:pt x="42" y="36"/>
                  </a:lnTo>
                  <a:lnTo>
                    <a:pt x="44" y="37"/>
                  </a:lnTo>
                  <a:lnTo>
                    <a:pt x="42" y="40"/>
                  </a:lnTo>
                  <a:lnTo>
                    <a:pt x="44" y="41"/>
                  </a:lnTo>
                  <a:lnTo>
                    <a:pt x="41" y="44"/>
                  </a:lnTo>
                  <a:lnTo>
                    <a:pt x="40" y="43"/>
                  </a:lnTo>
                  <a:lnTo>
                    <a:pt x="38" y="45"/>
                  </a:lnTo>
                  <a:lnTo>
                    <a:pt x="35" y="43"/>
                  </a:lnTo>
                  <a:lnTo>
                    <a:pt x="37" y="40"/>
                  </a:lnTo>
                  <a:lnTo>
                    <a:pt x="30" y="33"/>
                  </a:lnTo>
                  <a:lnTo>
                    <a:pt x="30" y="47"/>
                  </a:lnTo>
                  <a:lnTo>
                    <a:pt x="34" y="51"/>
                  </a:lnTo>
                  <a:lnTo>
                    <a:pt x="33" y="54"/>
                  </a:lnTo>
                  <a:lnTo>
                    <a:pt x="30" y="51"/>
                  </a:lnTo>
                  <a:lnTo>
                    <a:pt x="30" y="55"/>
                  </a:lnTo>
                  <a:lnTo>
                    <a:pt x="26" y="55"/>
                  </a:lnTo>
                  <a:lnTo>
                    <a:pt x="26" y="51"/>
                  </a:lnTo>
                  <a:lnTo>
                    <a:pt x="22" y="52"/>
                  </a:lnTo>
                  <a:lnTo>
                    <a:pt x="20" y="49"/>
                  </a:lnTo>
                  <a:lnTo>
                    <a:pt x="26" y="47"/>
                  </a:lnTo>
                  <a:lnTo>
                    <a:pt x="26" y="32"/>
                  </a:lnTo>
                  <a:lnTo>
                    <a:pt x="16" y="41"/>
                  </a:lnTo>
                  <a:lnTo>
                    <a:pt x="18" y="43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12" y="41"/>
                  </a:lnTo>
                  <a:lnTo>
                    <a:pt x="9" y="40"/>
                  </a:lnTo>
                  <a:lnTo>
                    <a:pt x="12" y="37"/>
                  </a:lnTo>
                  <a:lnTo>
                    <a:pt x="14" y="40"/>
                  </a:lnTo>
                  <a:lnTo>
                    <a:pt x="22" y="32"/>
                  </a:lnTo>
                  <a:lnTo>
                    <a:pt x="5" y="32"/>
                  </a:lnTo>
                  <a:lnTo>
                    <a:pt x="3" y="36"/>
                  </a:lnTo>
                  <a:lnTo>
                    <a:pt x="0" y="34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4" y="22"/>
                  </a:lnTo>
                  <a:lnTo>
                    <a:pt x="5" y="28"/>
                  </a:lnTo>
                  <a:lnTo>
                    <a:pt x="23" y="28"/>
                  </a:lnTo>
                  <a:lnTo>
                    <a:pt x="15" y="19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12" y="17"/>
                  </a:lnTo>
                  <a:lnTo>
                    <a:pt x="11" y="14"/>
                  </a:lnTo>
                  <a:lnTo>
                    <a:pt x="14" y="11"/>
                  </a:lnTo>
                  <a:lnTo>
                    <a:pt x="15" y="14"/>
                  </a:lnTo>
                  <a:lnTo>
                    <a:pt x="16" y="11"/>
                  </a:lnTo>
                  <a:lnTo>
                    <a:pt x="19" y="14"/>
                  </a:lnTo>
                  <a:lnTo>
                    <a:pt x="18" y="17"/>
                  </a:lnTo>
                  <a:lnTo>
                    <a:pt x="26" y="25"/>
                  </a:lnTo>
                  <a:lnTo>
                    <a:pt x="26" y="10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12"/>
            <p:cNvSpPr>
              <a:spLocks/>
            </p:cNvSpPr>
            <p:nvPr/>
          </p:nvSpPr>
          <p:spPr bwMode="auto">
            <a:xfrm>
              <a:off x="4606925" y="3568452"/>
              <a:ext cx="92075" cy="87313"/>
            </a:xfrm>
            <a:custGeom>
              <a:avLst/>
              <a:gdLst>
                <a:gd name="T0" fmla="*/ 30 w 58"/>
                <a:gd name="T1" fmla="*/ 6 h 55"/>
                <a:gd name="T2" fmla="*/ 37 w 58"/>
                <a:gd name="T3" fmla="*/ 6 h 55"/>
                <a:gd name="T4" fmla="*/ 30 w 58"/>
                <a:gd name="T5" fmla="*/ 23 h 55"/>
                <a:gd name="T6" fmla="*/ 36 w 58"/>
                <a:gd name="T7" fmla="*/ 13 h 55"/>
                <a:gd name="T8" fmla="*/ 40 w 58"/>
                <a:gd name="T9" fmla="*/ 13 h 55"/>
                <a:gd name="T10" fmla="*/ 44 w 58"/>
                <a:gd name="T11" fmla="*/ 14 h 55"/>
                <a:gd name="T12" fmla="*/ 44 w 58"/>
                <a:gd name="T13" fmla="*/ 17 h 55"/>
                <a:gd name="T14" fmla="*/ 40 w 58"/>
                <a:gd name="T15" fmla="*/ 18 h 55"/>
                <a:gd name="T16" fmla="*/ 51 w 58"/>
                <a:gd name="T17" fmla="*/ 28 h 55"/>
                <a:gd name="T18" fmla="*/ 55 w 58"/>
                <a:gd name="T19" fmla="*/ 25 h 55"/>
                <a:gd name="T20" fmla="*/ 58 w 58"/>
                <a:gd name="T21" fmla="*/ 28 h 55"/>
                <a:gd name="T22" fmla="*/ 54 w 58"/>
                <a:gd name="T23" fmla="*/ 32 h 55"/>
                <a:gd name="T24" fmla="*/ 52 w 58"/>
                <a:gd name="T25" fmla="*/ 34 h 55"/>
                <a:gd name="T26" fmla="*/ 33 w 58"/>
                <a:gd name="T27" fmla="*/ 32 h 55"/>
                <a:gd name="T28" fmla="*/ 43 w 58"/>
                <a:gd name="T29" fmla="*/ 36 h 55"/>
                <a:gd name="T30" fmla="*/ 43 w 58"/>
                <a:gd name="T31" fmla="*/ 40 h 55"/>
                <a:gd name="T32" fmla="*/ 41 w 58"/>
                <a:gd name="T33" fmla="*/ 44 h 55"/>
                <a:gd name="T34" fmla="*/ 39 w 58"/>
                <a:gd name="T35" fmla="*/ 45 h 55"/>
                <a:gd name="T36" fmla="*/ 39 w 58"/>
                <a:gd name="T37" fmla="*/ 40 h 55"/>
                <a:gd name="T38" fmla="*/ 30 w 58"/>
                <a:gd name="T39" fmla="*/ 47 h 55"/>
                <a:gd name="T40" fmla="*/ 33 w 58"/>
                <a:gd name="T41" fmla="*/ 54 h 55"/>
                <a:gd name="T42" fmla="*/ 30 w 58"/>
                <a:gd name="T43" fmla="*/ 55 h 55"/>
                <a:gd name="T44" fmla="*/ 28 w 58"/>
                <a:gd name="T45" fmla="*/ 51 h 55"/>
                <a:gd name="T46" fmla="*/ 22 w 58"/>
                <a:gd name="T47" fmla="*/ 49 h 55"/>
                <a:gd name="T48" fmla="*/ 28 w 58"/>
                <a:gd name="T49" fmla="*/ 32 h 55"/>
                <a:gd name="T50" fmla="*/ 19 w 58"/>
                <a:gd name="T51" fmla="*/ 43 h 55"/>
                <a:gd name="T52" fmla="*/ 15 w 58"/>
                <a:gd name="T53" fmla="*/ 43 h 55"/>
                <a:gd name="T54" fmla="*/ 11 w 58"/>
                <a:gd name="T55" fmla="*/ 43 h 55"/>
                <a:gd name="T56" fmla="*/ 11 w 58"/>
                <a:gd name="T57" fmla="*/ 40 h 55"/>
                <a:gd name="T58" fmla="*/ 15 w 58"/>
                <a:gd name="T59" fmla="*/ 40 h 55"/>
                <a:gd name="T60" fmla="*/ 7 w 58"/>
                <a:gd name="T61" fmla="*/ 32 h 55"/>
                <a:gd name="T62" fmla="*/ 2 w 58"/>
                <a:gd name="T63" fmla="*/ 34 h 55"/>
                <a:gd name="T64" fmla="*/ 0 w 58"/>
                <a:gd name="T65" fmla="*/ 32 h 55"/>
                <a:gd name="T66" fmla="*/ 3 w 58"/>
                <a:gd name="T67" fmla="*/ 28 h 55"/>
                <a:gd name="T68" fmla="*/ 4 w 58"/>
                <a:gd name="T69" fmla="*/ 22 h 55"/>
                <a:gd name="T70" fmla="*/ 25 w 58"/>
                <a:gd name="T71" fmla="*/ 28 h 55"/>
                <a:gd name="T72" fmla="*/ 15 w 58"/>
                <a:gd name="T73" fmla="*/ 21 h 55"/>
                <a:gd name="T74" fmla="*/ 14 w 58"/>
                <a:gd name="T75" fmla="*/ 17 h 55"/>
                <a:gd name="T76" fmla="*/ 14 w 58"/>
                <a:gd name="T77" fmla="*/ 11 h 55"/>
                <a:gd name="T78" fmla="*/ 18 w 58"/>
                <a:gd name="T79" fmla="*/ 11 h 55"/>
                <a:gd name="T80" fmla="*/ 18 w 58"/>
                <a:gd name="T81" fmla="*/ 17 h 55"/>
                <a:gd name="T82" fmla="*/ 28 w 58"/>
                <a:gd name="T83" fmla="*/ 10 h 55"/>
                <a:gd name="T84" fmla="*/ 24 w 58"/>
                <a:gd name="T85" fmla="*/ 2 h 55"/>
                <a:gd name="T86" fmla="*/ 28 w 58"/>
                <a:gd name="T8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5">
                  <a:moveTo>
                    <a:pt x="30" y="0"/>
                  </a:moveTo>
                  <a:lnTo>
                    <a:pt x="30" y="6"/>
                  </a:lnTo>
                  <a:lnTo>
                    <a:pt x="35" y="3"/>
                  </a:lnTo>
                  <a:lnTo>
                    <a:pt x="37" y="6"/>
                  </a:lnTo>
                  <a:lnTo>
                    <a:pt x="30" y="10"/>
                  </a:lnTo>
                  <a:lnTo>
                    <a:pt x="30" y="23"/>
                  </a:lnTo>
                  <a:lnTo>
                    <a:pt x="39" y="15"/>
                  </a:lnTo>
                  <a:lnTo>
                    <a:pt x="36" y="13"/>
                  </a:lnTo>
                  <a:lnTo>
                    <a:pt x="39" y="11"/>
                  </a:lnTo>
                  <a:lnTo>
                    <a:pt x="40" y="13"/>
                  </a:lnTo>
                  <a:lnTo>
                    <a:pt x="41" y="11"/>
                  </a:lnTo>
                  <a:lnTo>
                    <a:pt x="44" y="14"/>
                  </a:lnTo>
                  <a:lnTo>
                    <a:pt x="43" y="15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2" y="28"/>
                  </a:lnTo>
                  <a:lnTo>
                    <a:pt x="51" y="28"/>
                  </a:lnTo>
                  <a:lnTo>
                    <a:pt x="52" y="23"/>
                  </a:lnTo>
                  <a:lnTo>
                    <a:pt x="55" y="25"/>
                  </a:lnTo>
                  <a:lnTo>
                    <a:pt x="54" y="28"/>
                  </a:lnTo>
                  <a:lnTo>
                    <a:pt x="58" y="28"/>
                  </a:lnTo>
                  <a:lnTo>
                    <a:pt x="58" y="32"/>
                  </a:lnTo>
                  <a:lnTo>
                    <a:pt x="54" y="32"/>
                  </a:lnTo>
                  <a:lnTo>
                    <a:pt x="55" y="34"/>
                  </a:lnTo>
                  <a:lnTo>
                    <a:pt x="52" y="34"/>
                  </a:lnTo>
                  <a:lnTo>
                    <a:pt x="51" y="32"/>
                  </a:lnTo>
                  <a:lnTo>
                    <a:pt x="33" y="32"/>
                  </a:lnTo>
                  <a:lnTo>
                    <a:pt x="41" y="39"/>
                  </a:lnTo>
                  <a:lnTo>
                    <a:pt x="43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4" y="41"/>
                  </a:lnTo>
                  <a:lnTo>
                    <a:pt x="41" y="44"/>
                  </a:lnTo>
                  <a:lnTo>
                    <a:pt x="41" y="43"/>
                  </a:lnTo>
                  <a:lnTo>
                    <a:pt x="39" y="45"/>
                  </a:lnTo>
                  <a:lnTo>
                    <a:pt x="36" y="43"/>
                  </a:lnTo>
                  <a:lnTo>
                    <a:pt x="39" y="40"/>
                  </a:lnTo>
                  <a:lnTo>
                    <a:pt x="30" y="33"/>
                  </a:lnTo>
                  <a:lnTo>
                    <a:pt x="30" y="47"/>
                  </a:lnTo>
                  <a:lnTo>
                    <a:pt x="36" y="51"/>
                  </a:lnTo>
                  <a:lnTo>
                    <a:pt x="33" y="54"/>
                  </a:lnTo>
                  <a:lnTo>
                    <a:pt x="30" y="51"/>
                  </a:lnTo>
                  <a:lnTo>
                    <a:pt x="30" y="55"/>
                  </a:lnTo>
                  <a:lnTo>
                    <a:pt x="28" y="55"/>
                  </a:lnTo>
                  <a:lnTo>
                    <a:pt x="28" y="51"/>
                  </a:lnTo>
                  <a:lnTo>
                    <a:pt x="24" y="52"/>
                  </a:lnTo>
                  <a:lnTo>
                    <a:pt x="22" y="49"/>
                  </a:lnTo>
                  <a:lnTo>
                    <a:pt x="28" y="47"/>
                  </a:lnTo>
                  <a:lnTo>
                    <a:pt x="28" y="32"/>
                  </a:lnTo>
                  <a:lnTo>
                    <a:pt x="18" y="41"/>
                  </a:lnTo>
                  <a:lnTo>
                    <a:pt x="19" y="43"/>
                  </a:lnTo>
                  <a:lnTo>
                    <a:pt x="17" y="45"/>
                  </a:lnTo>
                  <a:lnTo>
                    <a:pt x="15" y="43"/>
                  </a:lnTo>
                  <a:lnTo>
                    <a:pt x="14" y="45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1" y="40"/>
                  </a:lnTo>
                  <a:lnTo>
                    <a:pt x="13" y="37"/>
                  </a:lnTo>
                  <a:lnTo>
                    <a:pt x="15" y="40"/>
                  </a:lnTo>
                  <a:lnTo>
                    <a:pt x="24" y="32"/>
                  </a:lnTo>
                  <a:lnTo>
                    <a:pt x="7" y="32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2" y="23"/>
                  </a:lnTo>
                  <a:lnTo>
                    <a:pt x="4" y="22"/>
                  </a:lnTo>
                  <a:lnTo>
                    <a:pt x="7" y="28"/>
                  </a:lnTo>
                  <a:lnTo>
                    <a:pt x="25" y="28"/>
                  </a:lnTo>
                  <a:lnTo>
                    <a:pt x="17" y="19"/>
                  </a:lnTo>
                  <a:lnTo>
                    <a:pt x="15" y="21"/>
                  </a:lnTo>
                  <a:lnTo>
                    <a:pt x="13" y="18"/>
                  </a:lnTo>
                  <a:lnTo>
                    <a:pt x="14" y="17"/>
                  </a:lnTo>
                  <a:lnTo>
                    <a:pt x="13" y="14"/>
                  </a:lnTo>
                  <a:lnTo>
                    <a:pt x="14" y="11"/>
                  </a:lnTo>
                  <a:lnTo>
                    <a:pt x="17" y="14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28" y="25"/>
                  </a:lnTo>
                  <a:lnTo>
                    <a:pt x="28" y="10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371315" y="5388917"/>
            <a:ext cx="1210614" cy="139689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402577" y="6327974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8729" y="6406804"/>
            <a:ext cx="80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ClOUDY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Freeform 142"/>
          <p:cNvSpPr>
            <a:spLocks/>
          </p:cNvSpPr>
          <p:nvPr/>
        </p:nvSpPr>
        <p:spPr bwMode="auto">
          <a:xfrm>
            <a:off x="1568729" y="5551264"/>
            <a:ext cx="781113" cy="486276"/>
          </a:xfrm>
          <a:custGeom>
            <a:avLst/>
            <a:gdLst>
              <a:gd name="T0" fmla="*/ 370 w 763"/>
              <a:gd name="T1" fmla="*/ 0 h 475"/>
              <a:gd name="T2" fmla="*/ 410 w 763"/>
              <a:gd name="T3" fmla="*/ 5 h 475"/>
              <a:gd name="T4" fmla="*/ 447 w 763"/>
              <a:gd name="T5" fmla="*/ 18 h 475"/>
              <a:gd name="T6" fmla="*/ 480 w 763"/>
              <a:gd name="T7" fmla="*/ 39 h 475"/>
              <a:gd name="T8" fmla="*/ 508 w 763"/>
              <a:gd name="T9" fmla="*/ 66 h 475"/>
              <a:gd name="T10" fmla="*/ 528 w 763"/>
              <a:gd name="T11" fmla="*/ 98 h 475"/>
              <a:gd name="T12" fmla="*/ 543 w 763"/>
              <a:gd name="T13" fmla="*/ 135 h 475"/>
              <a:gd name="T14" fmla="*/ 552 w 763"/>
              <a:gd name="T15" fmla="*/ 135 h 475"/>
              <a:gd name="T16" fmla="*/ 591 w 763"/>
              <a:gd name="T17" fmla="*/ 140 h 475"/>
              <a:gd name="T18" fmla="*/ 624 w 763"/>
              <a:gd name="T19" fmla="*/ 155 h 475"/>
              <a:gd name="T20" fmla="*/ 654 w 763"/>
              <a:gd name="T21" fmla="*/ 177 h 475"/>
              <a:gd name="T22" fmla="*/ 676 w 763"/>
              <a:gd name="T23" fmla="*/ 205 h 475"/>
              <a:gd name="T24" fmla="*/ 691 w 763"/>
              <a:gd name="T25" fmla="*/ 238 h 475"/>
              <a:gd name="T26" fmla="*/ 695 w 763"/>
              <a:gd name="T27" fmla="*/ 277 h 475"/>
              <a:gd name="T28" fmla="*/ 695 w 763"/>
              <a:gd name="T29" fmla="*/ 294 h 475"/>
              <a:gd name="T30" fmla="*/ 722 w 763"/>
              <a:gd name="T31" fmla="*/ 307 h 475"/>
              <a:gd name="T32" fmla="*/ 743 w 763"/>
              <a:gd name="T33" fmla="*/ 325 h 475"/>
              <a:gd name="T34" fmla="*/ 757 w 763"/>
              <a:gd name="T35" fmla="*/ 353 h 475"/>
              <a:gd name="T36" fmla="*/ 763 w 763"/>
              <a:gd name="T37" fmla="*/ 382 h 475"/>
              <a:gd name="T38" fmla="*/ 757 w 763"/>
              <a:gd name="T39" fmla="*/ 412 h 475"/>
              <a:gd name="T40" fmla="*/ 745 w 763"/>
              <a:gd name="T41" fmla="*/ 436 h 475"/>
              <a:gd name="T42" fmla="*/ 724 w 763"/>
              <a:gd name="T43" fmla="*/ 456 h 475"/>
              <a:gd name="T44" fmla="*/ 700 w 763"/>
              <a:gd name="T45" fmla="*/ 469 h 475"/>
              <a:gd name="T46" fmla="*/ 671 w 763"/>
              <a:gd name="T47" fmla="*/ 475 h 475"/>
              <a:gd name="T48" fmla="*/ 93 w 763"/>
              <a:gd name="T49" fmla="*/ 475 h 475"/>
              <a:gd name="T50" fmla="*/ 63 w 763"/>
              <a:gd name="T51" fmla="*/ 469 h 475"/>
              <a:gd name="T52" fmla="*/ 39 w 763"/>
              <a:gd name="T53" fmla="*/ 456 h 475"/>
              <a:gd name="T54" fmla="*/ 19 w 763"/>
              <a:gd name="T55" fmla="*/ 436 h 475"/>
              <a:gd name="T56" fmla="*/ 6 w 763"/>
              <a:gd name="T57" fmla="*/ 412 h 475"/>
              <a:gd name="T58" fmla="*/ 0 w 763"/>
              <a:gd name="T59" fmla="*/ 382 h 475"/>
              <a:gd name="T60" fmla="*/ 6 w 763"/>
              <a:gd name="T61" fmla="*/ 353 h 475"/>
              <a:gd name="T62" fmla="*/ 21 w 763"/>
              <a:gd name="T63" fmla="*/ 327 h 475"/>
              <a:gd name="T64" fmla="*/ 41 w 763"/>
              <a:gd name="T65" fmla="*/ 307 h 475"/>
              <a:gd name="T66" fmla="*/ 67 w 763"/>
              <a:gd name="T67" fmla="*/ 294 h 475"/>
              <a:gd name="T68" fmla="*/ 76 w 763"/>
              <a:gd name="T69" fmla="*/ 262 h 475"/>
              <a:gd name="T70" fmla="*/ 93 w 763"/>
              <a:gd name="T71" fmla="*/ 233 h 475"/>
              <a:gd name="T72" fmla="*/ 117 w 763"/>
              <a:gd name="T73" fmla="*/ 210 h 475"/>
              <a:gd name="T74" fmla="*/ 146 w 763"/>
              <a:gd name="T75" fmla="*/ 197 h 475"/>
              <a:gd name="T76" fmla="*/ 179 w 763"/>
              <a:gd name="T77" fmla="*/ 192 h 475"/>
              <a:gd name="T78" fmla="*/ 191 w 763"/>
              <a:gd name="T79" fmla="*/ 192 h 475"/>
              <a:gd name="T80" fmla="*/ 189 w 763"/>
              <a:gd name="T81" fmla="*/ 179 h 475"/>
              <a:gd name="T82" fmla="*/ 194 w 763"/>
              <a:gd name="T83" fmla="*/ 138 h 475"/>
              <a:gd name="T84" fmla="*/ 207 w 763"/>
              <a:gd name="T85" fmla="*/ 101 h 475"/>
              <a:gd name="T86" fmla="*/ 229 w 763"/>
              <a:gd name="T87" fmla="*/ 66 h 475"/>
              <a:gd name="T88" fmla="*/ 257 w 763"/>
              <a:gd name="T89" fmla="*/ 39 h 475"/>
              <a:gd name="T90" fmla="*/ 290 w 763"/>
              <a:gd name="T91" fmla="*/ 18 h 475"/>
              <a:gd name="T92" fmla="*/ 327 w 763"/>
              <a:gd name="T93" fmla="*/ 5 h 475"/>
              <a:gd name="T94" fmla="*/ 370 w 763"/>
              <a:gd name="T95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3" h="475">
                <a:moveTo>
                  <a:pt x="370" y="0"/>
                </a:moveTo>
                <a:lnTo>
                  <a:pt x="410" y="5"/>
                </a:lnTo>
                <a:lnTo>
                  <a:pt x="447" y="18"/>
                </a:lnTo>
                <a:lnTo>
                  <a:pt x="480" y="39"/>
                </a:lnTo>
                <a:lnTo>
                  <a:pt x="508" y="66"/>
                </a:lnTo>
                <a:lnTo>
                  <a:pt x="528" y="98"/>
                </a:lnTo>
                <a:lnTo>
                  <a:pt x="543" y="135"/>
                </a:lnTo>
                <a:lnTo>
                  <a:pt x="552" y="135"/>
                </a:lnTo>
                <a:lnTo>
                  <a:pt x="591" y="140"/>
                </a:lnTo>
                <a:lnTo>
                  <a:pt x="624" y="155"/>
                </a:lnTo>
                <a:lnTo>
                  <a:pt x="654" y="177"/>
                </a:lnTo>
                <a:lnTo>
                  <a:pt x="676" y="205"/>
                </a:lnTo>
                <a:lnTo>
                  <a:pt x="691" y="238"/>
                </a:lnTo>
                <a:lnTo>
                  <a:pt x="695" y="277"/>
                </a:lnTo>
                <a:lnTo>
                  <a:pt x="695" y="294"/>
                </a:lnTo>
                <a:lnTo>
                  <a:pt x="722" y="307"/>
                </a:lnTo>
                <a:lnTo>
                  <a:pt x="743" y="325"/>
                </a:lnTo>
                <a:lnTo>
                  <a:pt x="757" y="353"/>
                </a:lnTo>
                <a:lnTo>
                  <a:pt x="763" y="382"/>
                </a:lnTo>
                <a:lnTo>
                  <a:pt x="757" y="412"/>
                </a:lnTo>
                <a:lnTo>
                  <a:pt x="745" y="436"/>
                </a:lnTo>
                <a:lnTo>
                  <a:pt x="724" y="456"/>
                </a:lnTo>
                <a:lnTo>
                  <a:pt x="700" y="469"/>
                </a:lnTo>
                <a:lnTo>
                  <a:pt x="671" y="475"/>
                </a:lnTo>
                <a:lnTo>
                  <a:pt x="93" y="475"/>
                </a:lnTo>
                <a:lnTo>
                  <a:pt x="63" y="469"/>
                </a:lnTo>
                <a:lnTo>
                  <a:pt x="39" y="456"/>
                </a:lnTo>
                <a:lnTo>
                  <a:pt x="19" y="436"/>
                </a:lnTo>
                <a:lnTo>
                  <a:pt x="6" y="412"/>
                </a:lnTo>
                <a:lnTo>
                  <a:pt x="0" y="382"/>
                </a:lnTo>
                <a:lnTo>
                  <a:pt x="6" y="353"/>
                </a:lnTo>
                <a:lnTo>
                  <a:pt x="21" y="327"/>
                </a:lnTo>
                <a:lnTo>
                  <a:pt x="41" y="307"/>
                </a:lnTo>
                <a:lnTo>
                  <a:pt x="67" y="294"/>
                </a:lnTo>
                <a:lnTo>
                  <a:pt x="76" y="262"/>
                </a:lnTo>
                <a:lnTo>
                  <a:pt x="93" y="233"/>
                </a:lnTo>
                <a:lnTo>
                  <a:pt x="117" y="210"/>
                </a:lnTo>
                <a:lnTo>
                  <a:pt x="146" y="197"/>
                </a:lnTo>
                <a:lnTo>
                  <a:pt x="179" y="192"/>
                </a:lnTo>
                <a:lnTo>
                  <a:pt x="191" y="192"/>
                </a:lnTo>
                <a:lnTo>
                  <a:pt x="189" y="179"/>
                </a:lnTo>
                <a:lnTo>
                  <a:pt x="194" y="138"/>
                </a:lnTo>
                <a:lnTo>
                  <a:pt x="207" y="101"/>
                </a:lnTo>
                <a:lnTo>
                  <a:pt x="229" y="66"/>
                </a:lnTo>
                <a:lnTo>
                  <a:pt x="257" y="39"/>
                </a:lnTo>
                <a:lnTo>
                  <a:pt x="290" y="18"/>
                </a:lnTo>
                <a:lnTo>
                  <a:pt x="327" y="5"/>
                </a:lnTo>
                <a:lnTo>
                  <a:pt x="37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49895" y="5652819"/>
            <a:ext cx="2414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정확한 수치 제공</a:t>
            </a:r>
            <a:endParaRPr lang="en-US" altLang="ko-KR" sz="2200" dirty="0" smtClean="0">
              <a:solidFill>
                <a:schemeClr val="bg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  <a:p>
            <a:r>
              <a:rPr lang="ko-KR" altLang="en-US" sz="22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지도상의 수치 확인 가능</a:t>
            </a:r>
            <a:endParaRPr lang="en-US" altLang="ko-KR" sz="2200" dirty="0" smtClean="0">
              <a:solidFill>
                <a:schemeClr val="bg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8090524" y="5609862"/>
            <a:ext cx="2716856" cy="343146"/>
          </a:xfrm>
          <a:prstGeom prst="rect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flipH="1">
            <a:off x="8090524" y="6139915"/>
            <a:ext cx="2716856" cy="343146"/>
          </a:xfrm>
          <a:prstGeom prst="rect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40" y="5773249"/>
            <a:ext cx="541699" cy="5416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338270" y="5551934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수치에 따른 </a:t>
            </a:r>
            <a:r>
              <a:rPr lang="ko-KR" altLang="en-US" sz="2200" b="1" dirty="0" smtClean="0">
                <a:solidFill>
                  <a:srgbClr val="C00000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행동요령</a:t>
            </a:r>
            <a:endParaRPr lang="ko-KR" altLang="en-US" sz="2200" b="1" dirty="0">
              <a:solidFill>
                <a:srgbClr val="C00000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36748" y="6090810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C00000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원하는 위치 </a:t>
            </a:r>
            <a:r>
              <a:rPr lang="ko-KR" altLang="en-US" sz="2200" dirty="0" smtClean="0">
                <a:solidFill>
                  <a:schemeClr val="bg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설정</a:t>
            </a:r>
            <a:endParaRPr lang="ko-KR" altLang="en-US" sz="2200" dirty="0">
              <a:solidFill>
                <a:schemeClr val="bg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68764" y="2496586"/>
            <a:ext cx="812673" cy="548640"/>
          </a:xfrm>
          <a:prstGeom prst="ellipse">
            <a:avLst/>
          </a:prstGeom>
          <a:noFill/>
          <a:ln w="28575">
            <a:solidFill>
              <a:srgbClr val="50C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3975101" y="3045226"/>
            <a:ext cx="1080993" cy="2645843"/>
          </a:xfrm>
          <a:prstGeom prst="line">
            <a:avLst/>
          </a:prstGeom>
          <a:ln w="28575">
            <a:solidFill>
              <a:srgbClr val="50C8E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7082118" y="3927914"/>
            <a:ext cx="358222" cy="16009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670550" y="1559859"/>
            <a:ext cx="3390900" cy="2334409"/>
          </a:xfrm>
          <a:prstGeom prst="rect">
            <a:avLst/>
          </a:prstGeom>
          <a:noFill/>
          <a:ln w="28575">
            <a:solidFill>
              <a:srgbClr val="50C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347404" y="246622"/>
            <a:ext cx="1050212" cy="1058374"/>
            <a:chOff x="4324350" y="5984875"/>
            <a:chExt cx="612776" cy="617538"/>
          </a:xfrm>
          <a:solidFill>
            <a:schemeClr val="bg1"/>
          </a:solidFill>
        </p:grpSpPr>
        <p:sp>
          <p:nvSpPr>
            <p:cNvPr id="46" name="Freeform 195"/>
            <p:cNvSpPr>
              <a:spLocks/>
            </p:cNvSpPr>
            <p:nvPr/>
          </p:nvSpPr>
          <p:spPr bwMode="auto">
            <a:xfrm>
              <a:off x="4324350" y="6008688"/>
              <a:ext cx="292100" cy="304800"/>
            </a:xfrm>
            <a:custGeom>
              <a:avLst/>
              <a:gdLst>
                <a:gd name="T0" fmla="*/ 184 w 184"/>
                <a:gd name="T1" fmla="*/ 0 h 192"/>
                <a:gd name="T2" fmla="*/ 177 w 184"/>
                <a:gd name="T3" fmla="*/ 6 h 192"/>
                <a:gd name="T4" fmla="*/ 171 w 184"/>
                <a:gd name="T5" fmla="*/ 10 h 192"/>
                <a:gd name="T6" fmla="*/ 166 w 184"/>
                <a:gd name="T7" fmla="*/ 15 h 192"/>
                <a:gd name="T8" fmla="*/ 158 w 184"/>
                <a:gd name="T9" fmla="*/ 26 h 192"/>
                <a:gd name="T10" fmla="*/ 150 w 184"/>
                <a:gd name="T11" fmla="*/ 40 h 192"/>
                <a:gd name="T12" fmla="*/ 139 w 184"/>
                <a:gd name="T13" fmla="*/ 66 h 192"/>
                <a:gd name="T14" fmla="*/ 130 w 184"/>
                <a:gd name="T15" fmla="*/ 93 h 192"/>
                <a:gd name="T16" fmla="*/ 125 w 184"/>
                <a:gd name="T17" fmla="*/ 122 h 192"/>
                <a:gd name="T18" fmla="*/ 121 w 184"/>
                <a:gd name="T19" fmla="*/ 151 h 192"/>
                <a:gd name="T20" fmla="*/ 119 w 184"/>
                <a:gd name="T21" fmla="*/ 192 h 192"/>
                <a:gd name="T22" fmla="*/ 107 w 184"/>
                <a:gd name="T23" fmla="*/ 172 h 192"/>
                <a:gd name="T24" fmla="*/ 91 w 184"/>
                <a:gd name="T25" fmla="*/ 157 h 192"/>
                <a:gd name="T26" fmla="*/ 70 w 184"/>
                <a:gd name="T27" fmla="*/ 147 h 192"/>
                <a:gd name="T28" fmla="*/ 46 w 184"/>
                <a:gd name="T29" fmla="*/ 144 h 192"/>
                <a:gd name="T30" fmla="*/ 21 w 184"/>
                <a:gd name="T31" fmla="*/ 147 h 192"/>
                <a:gd name="T32" fmla="*/ 0 w 184"/>
                <a:gd name="T33" fmla="*/ 157 h 192"/>
                <a:gd name="T34" fmla="*/ 11 w 184"/>
                <a:gd name="T35" fmla="*/ 122 h 192"/>
                <a:gd name="T36" fmla="*/ 28 w 184"/>
                <a:gd name="T37" fmla="*/ 89 h 192"/>
                <a:gd name="T38" fmla="*/ 51 w 184"/>
                <a:gd name="T39" fmla="*/ 60 h 192"/>
                <a:gd name="T40" fmla="*/ 78 w 184"/>
                <a:gd name="T41" fmla="*/ 37 h 192"/>
                <a:gd name="T42" fmla="*/ 111 w 184"/>
                <a:gd name="T43" fmla="*/ 18 h 192"/>
                <a:gd name="T44" fmla="*/ 145 w 184"/>
                <a:gd name="T45" fmla="*/ 6 h 192"/>
                <a:gd name="T46" fmla="*/ 184 w 184"/>
                <a:gd name="T4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192">
                  <a:moveTo>
                    <a:pt x="184" y="0"/>
                  </a:moveTo>
                  <a:lnTo>
                    <a:pt x="177" y="6"/>
                  </a:lnTo>
                  <a:lnTo>
                    <a:pt x="171" y="10"/>
                  </a:lnTo>
                  <a:lnTo>
                    <a:pt x="166" y="15"/>
                  </a:lnTo>
                  <a:lnTo>
                    <a:pt x="158" y="26"/>
                  </a:lnTo>
                  <a:lnTo>
                    <a:pt x="150" y="40"/>
                  </a:lnTo>
                  <a:lnTo>
                    <a:pt x="139" y="66"/>
                  </a:lnTo>
                  <a:lnTo>
                    <a:pt x="130" y="93"/>
                  </a:lnTo>
                  <a:lnTo>
                    <a:pt x="125" y="122"/>
                  </a:lnTo>
                  <a:lnTo>
                    <a:pt x="121" y="151"/>
                  </a:lnTo>
                  <a:lnTo>
                    <a:pt x="119" y="192"/>
                  </a:lnTo>
                  <a:lnTo>
                    <a:pt x="107" y="172"/>
                  </a:lnTo>
                  <a:lnTo>
                    <a:pt x="91" y="157"/>
                  </a:lnTo>
                  <a:lnTo>
                    <a:pt x="70" y="147"/>
                  </a:lnTo>
                  <a:lnTo>
                    <a:pt x="46" y="144"/>
                  </a:lnTo>
                  <a:lnTo>
                    <a:pt x="21" y="147"/>
                  </a:lnTo>
                  <a:lnTo>
                    <a:pt x="0" y="157"/>
                  </a:lnTo>
                  <a:lnTo>
                    <a:pt x="11" y="122"/>
                  </a:lnTo>
                  <a:lnTo>
                    <a:pt x="28" y="89"/>
                  </a:lnTo>
                  <a:lnTo>
                    <a:pt x="51" y="60"/>
                  </a:lnTo>
                  <a:lnTo>
                    <a:pt x="78" y="37"/>
                  </a:lnTo>
                  <a:lnTo>
                    <a:pt x="111" y="18"/>
                  </a:lnTo>
                  <a:lnTo>
                    <a:pt x="145" y="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96"/>
            <p:cNvSpPr>
              <a:spLocks/>
            </p:cNvSpPr>
            <p:nvPr/>
          </p:nvSpPr>
          <p:spPr bwMode="auto">
            <a:xfrm>
              <a:off x="4524375" y="5984875"/>
              <a:ext cx="211138" cy="617538"/>
            </a:xfrm>
            <a:custGeom>
              <a:avLst/>
              <a:gdLst>
                <a:gd name="T0" fmla="*/ 67 w 133"/>
                <a:gd name="T1" fmla="*/ 0 h 389"/>
                <a:gd name="T2" fmla="*/ 70 w 133"/>
                <a:gd name="T3" fmla="*/ 4 h 389"/>
                <a:gd name="T4" fmla="*/ 70 w 133"/>
                <a:gd name="T5" fmla="*/ 16 h 389"/>
                <a:gd name="T6" fmla="*/ 74 w 133"/>
                <a:gd name="T7" fmla="*/ 18 h 389"/>
                <a:gd name="T8" fmla="*/ 81 w 133"/>
                <a:gd name="T9" fmla="*/ 22 h 389"/>
                <a:gd name="T10" fmla="*/ 91 w 133"/>
                <a:gd name="T11" fmla="*/ 32 h 389"/>
                <a:gd name="T12" fmla="*/ 107 w 133"/>
                <a:gd name="T13" fmla="*/ 55 h 389"/>
                <a:gd name="T14" fmla="*/ 125 w 133"/>
                <a:gd name="T15" fmla="*/ 108 h 389"/>
                <a:gd name="T16" fmla="*/ 132 w 133"/>
                <a:gd name="T17" fmla="*/ 166 h 389"/>
                <a:gd name="T18" fmla="*/ 119 w 133"/>
                <a:gd name="T19" fmla="*/ 198 h 389"/>
                <a:gd name="T20" fmla="*/ 82 w 133"/>
                <a:gd name="T21" fmla="*/ 181 h 389"/>
                <a:gd name="T22" fmla="*/ 80 w 133"/>
                <a:gd name="T23" fmla="*/ 369 h 389"/>
                <a:gd name="T24" fmla="*/ 62 w 133"/>
                <a:gd name="T25" fmla="*/ 387 h 389"/>
                <a:gd name="T26" fmla="*/ 43 w 133"/>
                <a:gd name="T27" fmla="*/ 389 h 389"/>
                <a:gd name="T28" fmla="*/ 19 w 133"/>
                <a:gd name="T29" fmla="*/ 380 h 389"/>
                <a:gd name="T30" fmla="*/ 9 w 133"/>
                <a:gd name="T31" fmla="*/ 357 h 389"/>
                <a:gd name="T32" fmla="*/ 10 w 133"/>
                <a:gd name="T33" fmla="*/ 345 h 389"/>
                <a:gd name="T34" fmla="*/ 13 w 133"/>
                <a:gd name="T35" fmla="*/ 339 h 389"/>
                <a:gd name="T36" fmla="*/ 19 w 133"/>
                <a:gd name="T37" fmla="*/ 337 h 389"/>
                <a:gd name="T38" fmla="*/ 26 w 133"/>
                <a:gd name="T39" fmla="*/ 341 h 389"/>
                <a:gd name="T40" fmla="*/ 29 w 133"/>
                <a:gd name="T41" fmla="*/ 349 h 389"/>
                <a:gd name="T42" fmla="*/ 29 w 133"/>
                <a:gd name="T43" fmla="*/ 361 h 389"/>
                <a:gd name="T44" fmla="*/ 35 w 133"/>
                <a:gd name="T45" fmla="*/ 367 h 389"/>
                <a:gd name="T46" fmla="*/ 43 w 133"/>
                <a:gd name="T47" fmla="*/ 369 h 389"/>
                <a:gd name="T48" fmla="*/ 54 w 133"/>
                <a:gd name="T49" fmla="*/ 368 h 389"/>
                <a:gd name="T50" fmla="*/ 61 w 133"/>
                <a:gd name="T51" fmla="*/ 364 h 389"/>
                <a:gd name="T52" fmla="*/ 63 w 133"/>
                <a:gd name="T53" fmla="*/ 357 h 389"/>
                <a:gd name="T54" fmla="*/ 61 w 133"/>
                <a:gd name="T55" fmla="*/ 179 h 389"/>
                <a:gd name="T56" fmla="*/ 56 w 133"/>
                <a:gd name="T57" fmla="*/ 181 h 389"/>
                <a:gd name="T58" fmla="*/ 35 w 133"/>
                <a:gd name="T59" fmla="*/ 186 h 389"/>
                <a:gd name="T60" fmla="*/ 0 w 133"/>
                <a:gd name="T61" fmla="*/ 213 h 389"/>
                <a:gd name="T62" fmla="*/ 4 w 133"/>
                <a:gd name="T63" fmla="*/ 138 h 389"/>
                <a:gd name="T64" fmla="*/ 17 w 133"/>
                <a:gd name="T65" fmla="*/ 82 h 389"/>
                <a:gd name="T66" fmla="*/ 35 w 133"/>
                <a:gd name="T67" fmla="*/ 44 h 389"/>
                <a:gd name="T68" fmla="*/ 48 w 133"/>
                <a:gd name="T69" fmla="*/ 27 h 389"/>
                <a:gd name="T70" fmla="*/ 58 w 133"/>
                <a:gd name="T71" fmla="*/ 19 h 389"/>
                <a:gd name="T72" fmla="*/ 63 w 133"/>
                <a:gd name="T73" fmla="*/ 4 h 389"/>
                <a:gd name="T74" fmla="*/ 65 w 133"/>
                <a:gd name="T7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389">
                  <a:moveTo>
                    <a:pt x="66" y="0"/>
                  </a:moveTo>
                  <a:lnTo>
                    <a:pt x="67" y="0"/>
                  </a:lnTo>
                  <a:lnTo>
                    <a:pt x="69" y="1"/>
                  </a:lnTo>
                  <a:lnTo>
                    <a:pt x="70" y="4"/>
                  </a:lnTo>
                  <a:lnTo>
                    <a:pt x="70" y="15"/>
                  </a:lnTo>
                  <a:lnTo>
                    <a:pt x="70" y="16"/>
                  </a:lnTo>
                  <a:lnTo>
                    <a:pt x="71" y="16"/>
                  </a:lnTo>
                  <a:lnTo>
                    <a:pt x="74" y="18"/>
                  </a:lnTo>
                  <a:lnTo>
                    <a:pt x="78" y="19"/>
                  </a:lnTo>
                  <a:lnTo>
                    <a:pt x="81" y="22"/>
                  </a:lnTo>
                  <a:lnTo>
                    <a:pt x="87" y="26"/>
                  </a:lnTo>
                  <a:lnTo>
                    <a:pt x="91" y="32"/>
                  </a:lnTo>
                  <a:lnTo>
                    <a:pt x="99" y="42"/>
                  </a:lnTo>
                  <a:lnTo>
                    <a:pt x="107" y="55"/>
                  </a:lnTo>
                  <a:lnTo>
                    <a:pt x="117" y="81"/>
                  </a:lnTo>
                  <a:lnTo>
                    <a:pt x="125" y="108"/>
                  </a:lnTo>
                  <a:lnTo>
                    <a:pt x="129" y="137"/>
                  </a:lnTo>
                  <a:lnTo>
                    <a:pt x="132" y="166"/>
                  </a:lnTo>
                  <a:lnTo>
                    <a:pt x="133" y="215"/>
                  </a:lnTo>
                  <a:lnTo>
                    <a:pt x="119" y="198"/>
                  </a:lnTo>
                  <a:lnTo>
                    <a:pt x="103" y="187"/>
                  </a:lnTo>
                  <a:lnTo>
                    <a:pt x="82" y="181"/>
                  </a:lnTo>
                  <a:lnTo>
                    <a:pt x="82" y="357"/>
                  </a:lnTo>
                  <a:lnTo>
                    <a:pt x="80" y="369"/>
                  </a:lnTo>
                  <a:lnTo>
                    <a:pt x="73" y="380"/>
                  </a:lnTo>
                  <a:lnTo>
                    <a:pt x="62" y="387"/>
                  </a:lnTo>
                  <a:lnTo>
                    <a:pt x="50" y="389"/>
                  </a:lnTo>
                  <a:lnTo>
                    <a:pt x="43" y="389"/>
                  </a:lnTo>
                  <a:lnTo>
                    <a:pt x="30" y="387"/>
                  </a:lnTo>
                  <a:lnTo>
                    <a:pt x="19" y="380"/>
                  </a:lnTo>
                  <a:lnTo>
                    <a:pt x="11" y="369"/>
                  </a:lnTo>
                  <a:lnTo>
                    <a:pt x="9" y="357"/>
                  </a:lnTo>
                  <a:lnTo>
                    <a:pt x="9" y="345"/>
                  </a:lnTo>
                  <a:lnTo>
                    <a:pt x="10" y="345"/>
                  </a:lnTo>
                  <a:lnTo>
                    <a:pt x="11" y="342"/>
                  </a:lnTo>
                  <a:lnTo>
                    <a:pt x="13" y="339"/>
                  </a:lnTo>
                  <a:lnTo>
                    <a:pt x="15" y="338"/>
                  </a:lnTo>
                  <a:lnTo>
                    <a:pt x="19" y="337"/>
                  </a:lnTo>
                  <a:lnTo>
                    <a:pt x="24" y="338"/>
                  </a:lnTo>
                  <a:lnTo>
                    <a:pt x="26" y="341"/>
                  </a:lnTo>
                  <a:lnTo>
                    <a:pt x="28" y="343"/>
                  </a:lnTo>
                  <a:lnTo>
                    <a:pt x="29" y="349"/>
                  </a:lnTo>
                  <a:lnTo>
                    <a:pt x="29" y="357"/>
                  </a:lnTo>
                  <a:lnTo>
                    <a:pt x="29" y="361"/>
                  </a:lnTo>
                  <a:lnTo>
                    <a:pt x="32" y="364"/>
                  </a:lnTo>
                  <a:lnTo>
                    <a:pt x="35" y="367"/>
                  </a:lnTo>
                  <a:lnTo>
                    <a:pt x="39" y="368"/>
                  </a:lnTo>
                  <a:lnTo>
                    <a:pt x="43" y="369"/>
                  </a:lnTo>
                  <a:lnTo>
                    <a:pt x="50" y="369"/>
                  </a:lnTo>
                  <a:lnTo>
                    <a:pt x="54" y="368"/>
                  </a:lnTo>
                  <a:lnTo>
                    <a:pt x="56" y="367"/>
                  </a:lnTo>
                  <a:lnTo>
                    <a:pt x="61" y="364"/>
                  </a:lnTo>
                  <a:lnTo>
                    <a:pt x="62" y="361"/>
                  </a:lnTo>
                  <a:lnTo>
                    <a:pt x="63" y="357"/>
                  </a:lnTo>
                  <a:lnTo>
                    <a:pt x="63" y="179"/>
                  </a:lnTo>
                  <a:lnTo>
                    <a:pt x="61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35" y="186"/>
                  </a:lnTo>
                  <a:lnTo>
                    <a:pt x="15" y="197"/>
                  </a:lnTo>
                  <a:lnTo>
                    <a:pt x="0" y="213"/>
                  </a:lnTo>
                  <a:lnTo>
                    <a:pt x="2" y="167"/>
                  </a:lnTo>
                  <a:lnTo>
                    <a:pt x="4" y="138"/>
                  </a:lnTo>
                  <a:lnTo>
                    <a:pt x="10" y="110"/>
                  </a:lnTo>
                  <a:lnTo>
                    <a:pt x="17" y="82"/>
                  </a:lnTo>
                  <a:lnTo>
                    <a:pt x="28" y="56"/>
                  </a:lnTo>
                  <a:lnTo>
                    <a:pt x="35" y="44"/>
                  </a:lnTo>
                  <a:lnTo>
                    <a:pt x="43" y="33"/>
                  </a:lnTo>
                  <a:lnTo>
                    <a:pt x="48" y="27"/>
                  </a:lnTo>
                  <a:lnTo>
                    <a:pt x="52" y="22"/>
                  </a:lnTo>
                  <a:lnTo>
                    <a:pt x="58" y="19"/>
                  </a:lnTo>
                  <a:lnTo>
                    <a:pt x="63" y="15"/>
                  </a:lnTo>
                  <a:lnTo>
                    <a:pt x="63" y="4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97"/>
            <p:cNvSpPr>
              <a:spLocks/>
            </p:cNvSpPr>
            <p:nvPr/>
          </p:nvSpPr>
          <p:spPr bwMode="auto">
            <a:xfrm>
              <a:off x="4646613" y="6008688"/>
              <a:ext cx="290513" cy="306388"/>
            </a:xfrm>
            <a:custGeom>
              <a:avLst/>
              <a:gdLst>
                <a:gd name="T0" fmla="*/ 0 w 183"/>
                <a:gd name="T1" fmla="*/ 0 h 193"/>
                <a:gd name="T2" fmla="*/ 38 w 183"/>
                <a:gd name="T3" fmla="*/ 6 h 193"/>
                <a:gd name="T4" fmla="*/ 72 w 183"/>
                <a:gd name="T5" fmla="*/ 18 h 193"/>
                <a:gd name="T6" fmla="*/ 104 w 183"/>
                <a:gd name="T7" fmla="*/ 37 h 193"/>
                <a:gd name="T8" fmla="*/ 133 w 183"/>
                <a:gd name="T9" fmla="*/ 60 h 193"/>
                <a:gd name="T10" fmla="*/ 155 w 183"/>
                <a:gd name="T11" fmla="*/ 89 h 193"/>
                <a:gd name="T12" fmla="*/ 172 w 183"/>
                <a:gd name="T13" fmla="*/ 122 h 193"/>
                <a:gd name="T14" fmla="*/ 183 w 183"/>
                <a:gd name="T15" fmla="*/ 157 h 193"/>
                <a:gd name="T16" fmla="*/ 161 w 183"/>
                <a:gd name="T17" fmla="*/ 147 h 193"/>
                <a:gd name="T18" fmla="*/ 137 w 183"/>
                <a:gd name="T19" fmla="*/ 144 h 193"/>
                <a:gd name="T20" fmla="*/ 113 w 183"/>
                <a:gd name="T21" fmla="*/ 147 h 193"/>
                <a:gd name="T22" fmla="*/ 92 w 183"/>
                <a:gd name="T23" fmla="*/ 157 h 193"/>
                <a:gd name="T24" fmla="*/ 75 w 183"/>
                <a:gd name="T25" fmla="*/ 172 h 193"/>
                <a:gd name="T26" fmla="*/ 63 w 183"/>
                <a:gd name="T27" fmla="*/ 193 h 193"/>
                <a:gd name="T28" fmla="*/ 61 w 183"/>
                <a:gd name="T29" fmla="*/ 149 h 193"/>
                <a:gd name="T30" fmla="*/ 59 w 183"/>
                <a:gd name="T31" fmla="*/ 121 h 193"/>
                <a:gd name="T32" fmla="*/ 53 w 183"/>
                <a:gd name="T33" fmla="*/ 93 h 193"/>
                <a:gd name="T34" fmla="*/ 45 w 183"/>
                <a:gd name="T35" fmla="*/ 64 h 193"/>
                <a:gd name="T36" fmla="*/ 33 w 183"/>
                <a:gd name="T37" fmla="*/ 38 h 193"/>
                <a:gd name="T38" fmla="*/ 26 w 183"/>
                <a:gd name="T39" fmla="*/ 26 h 193"/>
                <a:gd name="T40" fmla="*/ 16 w 183"/>
                <a:gd name="T41" fmla="*/ 15 h 193"/>
                <a:gd name="T42" fmla="*/ 11 w 183"/>
                <a:gd name="T43" fmla="*/ 10 h 193"/>
                <a:gd name="T44" fmla="*/ 5 w 183"/>
                <a:gd name="T45" fmla="*/ 4 h 193"/>
                <a:gd name="T46" fmla="*/ 0 w 183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" h="193">
                  <a:moveTo>
                    <a:pt x="0" y="0"/>
                  </a:moveTo>
                  <a:lnTo>
                    <a:pt x="38" y="6"/>
                  </a:lnTo>
                  <a:lnTo>
                    <a:pt x="72" y="18"/>
                  </a:lnTo>
                  <a:lnTo>
                    <a:pt x="104" y="37"/>
                  </a:lnTo>
                  <a:lnTo>
                    <a:pt x="133" y="60"/>
                  </a:lnTo>
                  <a:lnTo>
                    <a:pt x="155" y="89"/>
                  </a:lnTo>
                  <a:lnTo>
                    <a:pt x="172" y="122"/>
                  </a:lnTo>
                  <a:lnTo>
                    <a:pt x="183" y="157"/>
                  </a:lnTo>
                  <a:lnTo>
                    <a:pt x="161" y="147"/>
                  </a:lnTo>
                  <a:lnTo>
                    <a:pt x="137" y="144"/>
                  </a:lnTo>
                  <a:lnTo>
                    <a:pt x="113" y="147"/>
                  </a:lnTo>
                  <a:lnTo>
                    <a:pt x="92" y="157"/>
                  </a:lnTo>
                  <a:lnTo>
                    <a:pt x="75" y="172"/>
                  </a:lnTo>
                  <a:lnTo>
                    <a:pt x="63" y="193"/>
                  </a:lnTo>
                  <a:lnTo>
                    <a:pt x="61" y="149"/>
                  </a:lnTo>
                  <a:lnTo>
                    <a:pt x="59" y="121"/>
                  </a:lnTo>
                  <a:lnTo>
                    <a:pt x="53" y="93"/>
                  </a:lnTo>
                  <a:lnTo>
                    <a:pt x="45" y="64"/>
                  </a:lnTo>
                  <a:lnTo>
                    <a:pt x="33" y="38"/>
                  </a:lnTo>
                  <a:lnTo>
                    <a:pt x="26" y="26"/>
                  </a:lnTo>
                  <a:lnTo>
                    <a:pt x="16" y="15"/>
                  </a:lnTo>
                  <a:lnTo>
                    <a:pt x="11" y="10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1664065" y="953098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51455" y="120638"/>
            <a:ext cx="2822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03.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경쟁사 분석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3678" y="90617"/>
            <a:ext cx="10697329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057208" y="1524823"/>
            <a:ext cx="3495992" cy="458066"/>
          </a:xfrm>
          <a:prstGeom prst="roundRect">
            <a:avLst/>
          </a:prstGeom>
          <a:solidFill>
            <a:srgbClr val="45B29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0517" y="2227402"/>
            <a:ext cx="1599036" cy="17812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939412" y="989193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6802" y="227892"/>
            <a:ext cx="293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04. 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디자인 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593" y="179182"/>
            <a:ext cx="1361149" cy="904427"/>
            <a:chOff x="5254804" y="4286138"/>
            <a:chExt cx="554037" cy="412750"/>
          </a:xfrm>
        </p:grpSpPr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5254804" y="4368688"/>
              <a:ext cx="531813" cy="330200"/>
            </a:xfrm>
            <a:custGeom>
              <a:avLst/>
              <a:gdLst>
                <a:gd name="T0" fmla="*/ 161 w 335"/>
                <a:gd name="T1" fmla="*/ 0 h 208"/>
                <a:gd name="T2" fmla="*/ 189 w 335"/>
                <a:gd name="T3" fmla="*/ 5 h 208"/>
                <a:gd name="T4" fmla="*/ 211 w 335"/>
                <a:gd name="T5" fmla="*/ 18 h 208"/>
                <a:gd name="T6" fmla="*/ 228 w 335"/>
                <a:gd name="T7" fmla="*/ 37 h 208"/>
                <a:gd name="T8" fmla="*/ 239 w 335"/>
                <a:gd name="T9" fmla="*/ 59 h 208"/>
                <a:gd name="T10" fmla="*/ 242 w 335"/>
                <a:gd name="T11" fmla="*/ 59 h 208"/>
                <a:gd name="T12" fmla="*/ 266 w 335"/>
                <a:gd name="T13" fmla="*/ 64 h 208"/>
                <a:gd name="T14" fmla="*/ 287 w 335"/>
                <a:gd name="T15" fmla="*/ 77 h 208"/>
                <a:gd name="T16" fmla="*/ 300 w 335"/>
                <a:gd name="T17" fmla="*/ 98 h 208"/>
                <a:gd name="T18" fmla="*/ 305 w 335"/>
                <a:gd name="T19" fmla="*/ 122 h 208"/>
                <a:gd name="T20" fmla="*/ 303 w 335"/>
                <a:gd name="T21" fmla="*/ 129 h 208"/>
                <a:gd name="T22" fmla="*/ 320 w 335"/>
                <a:gd name="T23" fmla="*/ 136 h 208"/>
                <a:gd name="T24" fmla="*/ 329 w 335"/>
                <a:gd name="T25" fmla="*/ 149 h 208"/>
                <a:gd name="T26" fmla="*/ 335 w 335"/>
                <a:gd name="T27" fmla="*/ 168 h 208"/>
                <a:gd name="T28" fmla="*/ 329 w 335"/>
                <a:gd name="T29" fmla="*/ 188 h 208"/>
                <a:gd name="T30" fmla="*/ 314 w 335"/>
                <a:gd name="T31" fmla="*/ 203 h 208"/>
                <a:gd name="T32" fmla="*/ 294 w 335"/>
                <a:gd name="T33" fmla="*/ 208 h 208"/>
                <a:gd name="T34" fmla="*/ 41 w 335"/>
                <a:gd name="T35" fmla="*/ 208 h 208"/>
                <a:gd name="T36" fmla="*/ 21 w 335"/>
                <a:gd name="T37" fmla="*/ 203 h 208"/>
                <a:gd name="T38" fmla="*/ 6 w 335"/>
                <a:gd name="T39" fmla="*/ 188 h 208"/>
                <a:gd name="T40" fmla="*/ 0 w 335"/>
                <a:gd name="T41" fmla="*/ 168 h 208"/>
                <a:gd name="T42" fmla="*/ 4 w 335"/>
                <a:gd name="T43" fmla="*/ 151 h 208"/>
                <a:gd name="T44" fmla="*/ 15 w 335"/>
                <a:gd name="T45" fmla="*/ 136 h 208"/>
                <a:gd name="T46" fmla="*/ 30 w 335"/>
                <a:gd name="T47" fmla="*/ 129 h 208"/>
                <a:gd name="T48" fmla="*/ 36 w 335"/>
                <a:gd name="T49" fmla="*/ 111 h 208"/>
                <a:gd name="T50" fmla="*/ 45 w 335"/>
                <a:gd name="T51" fmla="*/ 98 h 208"/>
                <a:gd name="T52" fmla="*/ 61 w 335"/>
                <a:gd name="T53" fmla="*/ 88 h 208"/>
                <a:gd name="T54" fmla="*/ 78 w 335"/>
                <a:gd name="T55" fmla="*/ 85 h 208"/>
                <a:gd name="T56" fmla="*/ 84 w 335"/>
                <a:gd name="T57" fmla="*/ 85 h 208"/>
                <a:gd name="T58" fmla="*/ 84 w 335"/>
                <a:gd name="T59" fmla="*/ 79 h 208"/>
                <a:gd name="T60" fmla="*/ 87 w 335"/>
                <a:gd name="T61" fmla="*/ 55 h 208"/>
                <a:gd name="T62" fmla="*/ 98 w 335"/>
                <a:gd name="T63" fmla="*/ 33 h 208"/>
                <a:gd name="T64" fmla="*/ 115 w 335"/>
                <a:gd name="T65" fmla="*/ 16 h 208"/>
                <a:gd name="T66" fmla="*/ 137 w 335"/>
                <a:gd name="T67" fmla="*/ 5 h 208"/>
                <a:gd name="T68" fmla="*/ 161 w 335"/>
                <a:gd name="T6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208">
                  <a:moveTo>
                    <a:pt x="161" y="0"/>
                  </a:moveTo>
                  <a:lnTo>
                    <a:pt x="189" y="5"/>
                  </a:lnTo>
                  <a:lnTo>
                    <a:pt x="211" y="18"/>
                  </a:lnTo>
                  <a:lnTo>
                    <a:pt x="228" y="37"/>
                  </a:lnTo>
                  <a:lnTo>
                    <a:pt x="239" y="59"/>
                  </a:lnTo>
                  <a:lnTo>
                    <a:pt x="242" y="59"/>
                  </a:lnTo>
                  <a:lnTo>
                    <a:pt x="266" y="64"/>
                  </a:lnTo>
                  <a:lnTo>
                    <a:pt x="287" y="77"/>
                  </a:lnTo>
                  <a:lnTo>
                    <a:pt x="300" y="98"/>
                  </a:lnTo>
                  <a:lnTo>
                    <a:pt x="305" y="122"/>
                  </a:lnTo>
                  <a:lnTo>
                    <a:pt x="303" y="129"/>
                  </a:lnTo>
                  <a:lnTo>
                    <a:pt x="320" y="136"/>
                  </a:lnTo>
                  <a:lnTo>
                    <a:pt x="329" y="149"/>
                  </a:lnTo>
                  <a:lnTo>
                    <a:pt x="335" y="168"/>
                  </a:lnTo>
                  <a:lnTo>
                    <a:pt x="329" y="188"/>
                  </a:lnTo>
                  <a:lnTo>
                    <a:pt x="314" y="203"/>
                  </a:lnTo>
                  <a:lnTo>
                    <a:pt x="294" y="208"/>
                  </a:lnTo>
                  <a:lnTo>
                    <a:pt x="41" y="208"/>
                  </a:lnTo>
                  <a:lnTo>
                    <a:pt x="21" y="203"/>
                  </a:lnTo>
                  <a:lnTo>
                    <a:pt x="6" y="188"/>
                  </a:lnTo>
                  <a:lnTo>
                    <a:pt x="0" y="168"/>
                  </a:lnTo>
                  <a:lnTo>
                    <a:pt x="4" y="151"/>
                  </a:lnTo>
                  <a:lnTo>
                    <a:pt x="15" y="136"/>
                  </a:lnTo>
                  <a:lnTo>
                    <a:pt x="30" y="129"/>
                  </a:lnTo>
                  <a:lnTo>
                    <a:pt x="36" y="111"/>
                  </a:lnTo>
                  <a:lnTo>
                    <a:pt x="45" y="98"/>
                  </a:lnTo>
                  <a:lnTo>
                    <a:pt x="61" y="88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7" y="55"/>
                  </a:lnTo>
                  <a:lnTo>
                    <a:pt x="98" y="33"/>
                  </a:lnTo>
                  <a:lnTo>
                    <a:pt x="115" y="16"/>
                  </a:lnTo>
                  <a:lnTo>
                    <a:pt x="137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5648504" y="4309950"/>
              <a:ext cx="138113" cy="138113"/>
            </a:xfrm>
            <a:custGeom>
              <a:avLst/>
              <a:gdLst>
                <a:gd name="T0" fmla="*/ 44 w 87"/>
                <a:gd name="T1" fmla="*/ 0 h 87"/>
                <a:gd name="T2" fmla="*/ 61 w 87"/>
                <a:gd name="T3" fmla="*/ 3 h 87"/>
                <a:gd name="T4" fmla="*/ 74 w 87"/>
                <a:gd name="T5" fmla="*/ 13 h 87"/>
                <a:gd name="T6" fmla="*/ 83 w 87"/>
                <a:gd name="T7" fmla="*/ 26 h 87"/>
                <a:gd name="T8" fmla="*/ 87 w 87"/>
                <a:gd name="T9" fmla="*/ 42 h 87"/>
                <a:gd name="T10" fmla="*/ 83 w 87"/>
                <a:gd name="T11" fmla="*/ 59 h 87"/>
                <a:gd name="T12" fmla="*/ 74 w 87"/>
                <a:gd name="T13" fmla="*/ 74 h 87"/>
                <a:gd name="T14" fmla="*/ 61 w 87"/>
                <a:gd name="T15" fmla="*/ 83 h 87"/>
                <a:gd name="T16" fmla="*/ 44 w 87"/>
                <a:gd name="T17" fmla="*/ 87 h 87"/>
                <a:gd name="T18" fmla="*/ 28 w 87"/>
                <a:gd name="T19" fmla="*/ 83 h 87"/>
                <a:gd name="T20" fmla="*/ 13 w 87"/>
                <a:gd name="T21" fmla="*/ 74 h 87"/>
                <a:gd name="T22" fmla="*/ 4 w 87"/>
                <a:gd name="T23" fmla="*/ 59 h 87"/>
                <a:gd name="T24" fmla="*/ 0 w 87"/>
                <a:gd name="T25" fmla="*/ 42 h 87"/>
                <a:gd name="T26" fmla="*/ 4 w 87"/>
                <a:gd name="T27" fmla="*/ 26 h 87"/>
                <a:gd name="T28" fmla="*/ 13 w 87"/>
                <a:gd name="T29" fmla="*/ 13 h 87"/>
                <a:gd name="T30" fmla="*/ 28 w 87"/>
                <a:gd name="T31" fmla="*/ 3 h 87"/>
                <a:gd name="T32" fmla="*/ 44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61" y="3"/>
                  </a:lnTo>
                  <a:lnTo>
                    <a:pt x="74" y="13"/>
                  </a:lnTo>
                  <a:lnTo>
                    <a:pt x="83" y="26"/>
                  </a:lnTo>
                  <a:lnTo>
                    <a:pt x="87" y="42"/>
                  </a:lnTo>
                  <a:lnTo>
                    <a:pt x="83" y="59"/>
                  </a:lnTo>
                  <a:lnTo>
                    <a:pt x="74" y="74"/>
                  </a:lnTo>
                  <a:lnTo>
                    <a:pt x="61" y="83"/>
                  </a:lnTo>
                  <a:lnTo>
                    <a:pt x="44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5715179" y="4286138"/>
              <a:ext cx="6350" cy="28575"/>
            </a:xfrm>
            <a:custGeom>
              <a:avLst/>
              <a:gdLst>
                <a:gd name="T0" fmla="*/ 2 w 4"/>
                <a:gd name="T1" fmla="*/ 0 h 18"/>
                <a:gd name="T2" fmla="*/ 4 w 4"/>
                <a:gd name="T3" fmla="*/ 2 h 18"/>
                <a:gd name="T4" fmla="*/ 4 w 4"/>
                <a:gd name="T5" fmla="*/ 2 h 18"/>
                <a:gd name="T6" fmla="*/ 4 w 4"/>
                <a:gd name="T7" fmla="*/ 16 h 18"/>
                <a:gd name="T8" fmla="*/ 4 w 4"/>
                <a:gd name="T9" fmla="*/ 18 h 18"/>
                <a:gd name="T10" fmla="*/ 2 w 4"/>
                <a:gd name="T11" fmla="*/ 18 h 18"/>
                <a:gd name="T12" fmla="*/ 0 w 4"/>
                <a:gd name="T13" fmla="*/ 18 h 18"/>
                <a:gd name="T14" fmla="*/ 0 w 4"/>
                <a:gd name="T15" fmla="*/ 16 h 18"/>
                <a:gd name="T16" fmla="*/ 0 w 4"/>
                <a:gd name="T17" fmla="*/ 2 h 18"/>
                <a:gd name="T18" fmla="*/ 0 w 4"/>
                <a:gd name="T19" fmla="*/ 2 h 18"/>
                <a:gd name="T20" fmla="*/ 2 w 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5762804" y="4311538"/>
              <a:ext cx="20638" cy="23813"/>
            </a:xfrm>
            <a:custGeom>
              <a:avLst/>
              <a:gdLst>
                <a:gd name="T0" fmla="*/ 11 w 13"/>
                <a:gd name="T1" fmla="*/ 0 h 15"/>
                <a:gd name="T2" fmla="*/ 13 w 13"/>
                <a:gd name="T3" fmla="*/ 0 h 15"/>
                <a:gd name="T4" fmla="*/ 13 w 13"/>
                <a:gd name="T5" fmla="*/ 2 h 15"/>
                <a:gd name="T6" fmla="*/ 13 w 13"/>
                <a:gd name="T7" fmla="*/ 4 h 15"/>
                <a:gd name="T8" fmla="*/ 4 w 13"/>
                <a:gd name="T9" fmla="*/ 13 h 15"/>
                <a:gd name="T10" fmla="*/ 2 w 13"/>
                <a:gd name="T11" fmla="*/ 15 h 15"/>
                <a:gd name="T12" fmla="*/ 0 w 13"/>
                <a:gd name="T13" fmla="*/ 13 h 15"/>
                <a:gd name="T14" fmla="*/ 0 w 13"/>
                <a:gd name="T15" fmla="*/ 13 h 15"/>
                <a:gd name="T16" fmla="*/ 0 w 13"/>
                <a:gd name="T17" fmla="*/ 12 h 15"/>
                <a:gd name="T18" fmla="*/ 9 w 13"/>
                <a:gd name="T19" fmla="*/ 0 h 15"/>
                <a:gd name="T20" fmla="*/ 11 w 13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5780266" y="4373450"/>
              <a:ext cx="28575" cy="9525"/>
            </a:xfrm>
            <a:custGeom>
              <a:avLst/>
              <a:gdLst>
                <a:gd name="T0" fmla="*/ 2 w 18"/>
                <a:gd name="T1" fmla="*/ 0 h 6"/>
                <a:gd name="T2" fmla="*/ 17 w 18"/>
                <a:gd name="T3" fmla="*/ 0 h 6"/>
                <a:gd name="T4" fmla="*/ 17 w 18"/>
                <a:gd name="T5" fmla="*/ 2 h 6"/>
                <a:gd name="T6" fmla="*/ 18 w 18"/>
                <a:gd name="T7" fmla="*/ 2 h 6"/>
                <a:gd name="T8" fmla="*/ 17 w 18"/>
                <a:gd name="T9" fmla="*/ 4 h 6"/>
                <a:gd name="T10" fmla="*/ 17 w 18"/>
                <a:gd name="T11" fmla="*/ 6 h 6"/>
                <a:gd name="T12" fmla="*/ 2 w 18"/>
                <a:gd name="T13" fmla="*/ 6 h 6"/>
                <a:gd name="T14" fmla="*/ 0 w 18"/>
                <a:gd name="T15" fmla="*/ 4 h 6"/>
                <a:gd name="T16" fmla="*/ 0 w 18"/>
                <a:gd name="T17" fmla="*/ 2 h 6"/>
                <a:gd name="T18" fmla="*/ 0 w 18"/>
                <a:gd name="T19" fmla="*/ 2 h 6"/>
                <a:gd name="T20" fmla="*/ 2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5759629" y="4421075"/>
              <a:ext cx="23813" cy="23813"/>
            </a:xfrm>
            <a:custGeom>
              <a:avLst/>
              <a:gdLst>
                <a:gd name="T0" fmla="*/ 2 w 15"/>
                <a:gd name="T1" fmla="*/ 0 h 15"/>
                <a:gd name="T2" fmla="*/ 4 w 15"/>
                <a:gd name="T3" fmla="*/ 0 h 15"/>
                <a:gd name="T4" fmla="*/ 15 w 15"/>
                <a:gd name="T5" fmla="*/ 11 h 15"/>
                <a:gd name="T6" fmla="*/ 15 w 15"/>
                <a:gd name="T7" fmla="*/ 11 h 15"/>
                <a:gd name="T8" fmla="*/ 15 w 15"/>
                <a:gd name="T9" fmla="*/ 13 h 15"/>
                <a:gd name="T10" fmla="*/ 13 w 15"/>
                <a:gd name="T11" fmla="*/ 15 h 15"/>
                <a:gd name="T12" fmla="*/ 11 w 15"/>
                <a:gd name="T13" fmla="*/ 13 h 15"/>
                <a:gd name="T14" fmla="*/ 2 w 15"/>
                <a:gd name="T15" fmla="*/ 4 h 15"/>
                <a:gd name="T16" fmla="*/ 0 w 15"/>
                <a:gd name="T17" fmla="*/ 2 h 15"/>
                <a:gd name="T18" fmla="*/ 2 w 15"/>
                <a:gd name="T19" fmla="*/ 0 h 15"/>
                <a:gd name="T20" fmla="*/ 2 w 15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">
                  <a:moveTo>
                    <a:pt x="2" y="0"/>
                  </a:moveTo>
                  <a:lnTo>
                    <a:pt x="4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1" y="1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5713591" y="4438538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3 w 5"/>
                <a:gd name="T3" fmla="*/ 2 h 18"/>
                <a:gd name="T4" fmla="*/ 5 w 5"/>
                <a:gd name="T5" fmla="*/ 4 h 18"/>
                <a:gd name="T6" fmla="*/ 5 w 5"/>
                <a:gd name="T7" fmla="*/ 17 h 18"/>
                <a:gd name="T8" fmla="*/ 3 w 5"/>
                <a:gd name="T9" fmla="*/ 18 h 18"/>
                <a:gd name="T10" fmla="*/ 3 w 5"/>
                <a:gd name="T11" fmla="*/ 18 h 18"/>
                <a:gd name="T12" fmla="*/ 1 w 5"/>
                <a:gd name="T13" fmla="*/ 18 h 18"/>
                <a:gd name="T14" fmla="*/ 0 w 5"/>
                <a:gd name="T15" fmla="*/ 17 h 18"/>
                <a:gd name="T16" fmla="*/ 0 w 5"/>
                <a:gd name="T17" fmla="*/ 4 h 18"/>
                <a:gd name="T18" fmla="*/ 1 w 5"/>
                <a:gd name="T19" fmla="*/ 2 h 18"/>
                <a:gd name="T20" fmla="*/ 3 w 5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lnTo>
                    <a:pt x="3" y="2"/>
                  </a:lnTo>
                  <a:lnTo>
                    <a:pt x="5" y="4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5651679" y="4421075"/>
              <a:ext cx="23813" cy="20638"/>
            </a:xfrm>
            <a:custGeom>
              <a:avLst/>
              <a:gdLst>
                <a:gd name="T0" fmla="*/ 13 w 15"/>
                <a:gd name="T1" fmla="*/ 0 h 13"/>
                <a:gd name="T2" fmla="*/ 15 w 15"/>
                <a:gd name="T3" fmla="*/ 0 h 13"/>
                <a:gd name="T4" fmla="*/ 15 w 15"/>
                <a:gd name="T5" fmla="*/ 2 h 13"/>
                <a:gd name="T6" fmla="*/ 15 w 15"/>
                <a:gd name="T7" fmla="*/ 4 h 13"/>
                <a:gd name="T8" fmla="*/ 3 w 15"/>
                <a:gd name="T9" fmla="*/ 13 h 13"/>
                <a:gd name="T10" fmla="*/ 3 w 15"/>
                <a:gd name="T11" fmla="*/ 13 h 13"/>
                <a:gd name="T12" fmla="*/ 2 w 15"/>
                <a:gd name="T13" fmla="*/ 13 h 13"/>
                <a:gd name="T14" fmla="*/ 0 w 15"/>
                <a:gd name="T15" fmla="*/ 11 h 13"/>
                <a:gd name="T16" fmla="*/ 2 w 15"/>
                <a:gd name="T17" fmla="*/ 9 h 13"/>
                <a:gd name="T18" fmla="*/ 11 w 15"/>
                <a:gd name="T19" fmla="*/ 0 h 13"/>
                <a:gd name="T20" fmla="*/ 13 w 15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5627866" y="4373450"/>
              <a:ext cx="28575" cy="6350"/>
            </a:xfrm>
            <a:custGeom>
              <a:avLst/>
              <a:gdLst>
                <a:gd name="T0" fmla="*/ 2 w 18"/>
                <a:gd name="T1" fmla="*/ 0 h 4"/>
                <a:gd name="T2" fmla="*/ 15 w 18"/>
                <a:gd name="T3" fmla="*/ 0 h 4"/>
                <a:gd name="T4" fmla="*/ 17 w 18"/>
                <a:gd name="T5" fmla="*/ 0 h 4"/>
                <a:gd name="T6" fmla="*/ 18 w 18"/>
                <a:gd name="T7" fmla="*/ 2 h 4"/>
                <a:gd name="T8" fmla="*/ 17 w 18"/>
                <a:gd name="T9" fmla="*/ 4 h 4"/>
                <a:gd name="T10" fmla="*/ 15 w 18"/>
                <a:gd name="T11" fmla="*/ 4 h 4"/>
                <a:gd name="T12" fmla="*/ 2 w 18"/>
                <a:gd name="T13" fmla="*/ 4 h 4"/>
                <a:gd name="T14" fmla="*/ 0 w 18"/>
                <a:gd name="T15" fmla="*/ 4 h 4"/>
                <a:gd name="T16" fmla="*/ 0 w 18"/>
                <a:gd name="T17" fmla="*/ 2 h 4"/>
                <a:gd name="T18" fmla="*/ 0 w 18"/>
                <a:gd name="T19" fmla="*/ 0 h 4"/>
                <a:gd name="T20" fmla="*/ 2 w 18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5654854" y="4311538"/>
              <a:ext cx="20638" cy="20638"/>
            </a:xfrm>
            <a:custGeom>
              <a:avLst/>
              <a:gdLst>
                <a:gd name="T0" fmla="*/ 1 w 13"/>
                <a:gd name="T1" fmla="*/ 0 h 13"/>
                <a:gd name="T2" fmla="*/ 3 w 13"/>
                <a:gd name="T3" fmla="*/ 0 h 13"/>
                <a:gd name="T4" fmla="*/ 13 w 13"/>
                <a:gd name="T5" fmla="*/ 10 h 13"/>
                <a:gd name="T6" fmla="*/ 13 w 13"/>
                <a:gd name="T7" fmla="*/ 12 h 13"/>
                <a:gd name="T8" fmla="*/ 13 w 13"/>
                <a:gd name="T9" fmla="*/ 13 h 13"/>
                <a:gd name="T10" fmla="*/ 11 w 13"/>
                <a:gd name="T11" fmla="*/ 13 h 13"/>
                <a:gd name="T12" fmla="*/ 9 w 13"/>
                <a:gd name="T13" fmla="*/ 13 h 13"/>
                <a:gd name="T14" fmla="*/ 0 w 13"/>
                <a:gd name="T15" fmla="*/ 4 h 13"/>
                <a:gd name="T16" fmla="*/ 0 w 13"/>
                <a:gd name="T17" fmla="*/ 2 h 13"/>
                <a:gd name="T18" fmla="*/ 0 w 13"/>
                <a:gd name="T19" fmla="*/ 0 h 13"/>
                <a:gd name="T20" fmla="*/ 1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1" y="0"/>
                  </a:moveTo>
                  <a:lnTo>
                    <a:pt x="3" y="0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5677079" y="4294075"/>
              <a:ext cx="17463" cy="26988"/>
            </a:xfrm>
            <a:custGeom>
              <a:avLst/>
              <a:gdLst>
                <a:gd name="T0" fmla="*/ 4 w 11"/>
                <a:gd name="T1" fmla="*/ 0 h 17"/>
                <a:gd name="T2" fmla="*/ 6 w 11"/>
                <a:gd name="T3" fmla="*/ 2 h 17"/>
                <a:gd name="T4" fmla="*/ 11 w 11"/>
                <a:gd name="T5" fmla="*/ 13 h 17"/>
                <a:gd name="T6" fmla="*/ 11 w 11"/>
                <a:gd name="T7" fmla="*/ 15 h 17"/>
                <a:gd name="T8" fmla="*/ 10 w 11"/>
                <a:gd name="T9" fmla="*/ 17 h 17"/>
                <a:gd name="T10" fmla="*/ 8 w 11"/>
                <a:gd name="T11" fmla="*/ 17 h 17"/>
                <a:gd name="T12" fmla="*/ 6 w 11"/>
                <a:gd name="T13" fmla="*/ 15 h 17"/>
                <a:gd name="T14" fmla="*/ 0 w 11"/>
                <a:gd name="T15" fmla="*/ 4 h 17"/>
                <a:gd name="T16" fmla="*/ 0 w 11"/>
                <a:gd name="T17" fmla="*/ 2 h 17"/>
                <a:gd name="T18" fmla="*/ 2 w 11"/>
                <a:gd name="T19" fmla="*/ 0 h 17"/>
                <a:gd name="T20" fmla="*/ 4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lnTo>
                    <a:pt x="6" y="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5738991" y="4292488"/>
              <a:ext cx="12700" cy="25400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 h 16"/>
                <a:gd name="T4" fmla="*/ 8 w 8"/>
                <a:gd name="T5" fmla="*/ 3 h 16"/>
                <a:gd name="T6" fmla="*/ 4 w 8"/>
                <a:gd name="T7" fmla="*/ 16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16 h 16"/>
                <a:gd name="T14" fmla="*/ 0 w 8"/>
                <a:gd name="T15" fmla="*/ 14 h 16"/>
                <a:gd name="T16" fmla="*/ 4 w 8"/>
                <a:gd name="T17" fmla="*/ 1 h 16"/>
                <a:gd name="T18" fmla="*/ 6 w 8"/>
                <a:gd name="T19" fmla="*/ 0 h 16"/>
                <a:gd name="T20" fmla="*/ 8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5773916" y="4338525"/>
              <a:ext cx="26988" cy="14288"/>
            </a:xfrm>
            <a:custGeom>
              <a:avLst/>
              <a:gdLst>
                <a:gd name="T0" fmla="*/ 15 w 17"/>
                <a:gd name="T1" fmla="*/ 0 h 9"/>
                <a:gd name="T2" fmla="*/ 17 w 17"/>
                <a:gd name="T3" fmla="*/ 0 h 9"/>
                <a:gd name="T4" fmla="*/ 17 w 17"/>
                <a:gd name="T5" fmla="*/ 2 h 9"/>
                <a:gd name="T6" fmla="*/ 15 w 17"/>
                <a:gd name="T7" fmla="*/ 4 h 9"/>
                <a:gd name="T8" fmla="*/ 4 w 17"/>
                <a:gd name="T9" fmla="*/ 9 h 9"/>
                <a:gd name="T10" fmla="*/ 2 w 17"/>
                <a:gd name="T11" fmla="*/ 9 h 9"/>
                <a:gd name="T12" fmla="*/ 0 w 17"/>
                <a:gd name="T13" fmla="*/ 8 h 9"/>
                <a:gd name="T14" fmla="*/ 0 w 17"/>
                <a:gd name="T15" fmla="*/ 8 h 9"/>
                <a:gd name="T16" fmla="*/ 2 w 17"/>
                <a:gd name="T17" fmla="*/ 6 h 9"/>
                <a:gd name="T18" fmla="*/ 13 w 17"/>
                <a:gd name="T19" fmla="*/ 0 h 9"/>
                <a:gd name="T20" fmla="*/ 15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5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5777091" y="4397263"/>
              <a:ext cx="26988" cy="14288"/>
            </a:xfrm>
            <a:custGeom>
              <a:avLst/>
              <a:gdLst>
                <a:gd name="T0" fmla="*/ 2 w 17"/>
                <a:gd name="T1" fmla="*/ 0 h 9"/>
                <a:gd name="T2" fmla="*/ 15 w 17"/>
                <a:gd name="T3" fmla="*/ 4 h 9"/>
                <a:gd name="T4" fmla="*/ 17 w 17"/>
                <a:gd name="T5" fmla="*/ 6 h 9"/>
                <a:gd name="T6" fmla="*/ 17 w 17"/>
                <a:gd name="T7" fmla="*/ 7 h 9"/>
                <a:gd name="T8" fmla="*/ 15 w 17"/>
                <a:gd name="T9" fmla="*/ 9 h 9"/>
                <a:gd name="T10" fmla="*/ 13 w 17"/>
                <a:gd name="T11" fmla="*/ 9 h 9"/>
                <a:gd name="T12" fmla="*/ 0 w 17"/>
                <a:gd name="T13" fmla="*/ 4 h 9"/>
                <a:gd name="T14" fmla="*/ 0 w 17"/>
                <a:gd name="T15" fmla="*/ 4 h 9"/>
                <a:gd name="T16" fmla="*/ 0 w 17"/>
                <a:gd name="T17" fmla="*/ 2 h 9"/>
                <a:gd name="T18" fmla="*/ 0 w 17"/>
                <a:gd name="T19" fmla="*/ 0 h 9"/>
                <a:gd name="T20" fmla="*/ 2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2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5742166" y="4432188"/>
              <a:ext cx="14288" cy="26988"/>
            </a:xfrm>
            <a:custGeom>
              <a:avLst/>
              <a:gdLst>
                <a:gd name="T0" fmla="*/ 4 w 9"/>
                <a:gd name="T1" fmla="*/ 0 h 17"/>
                <a:gd name="T2" fmla="*/ 4 w 9"/>
                <a:gd name="T3" fmla="*/ 2 h 17"/>
                <a:gd name="T4" fmla="*/ 9 w 9"/>
                <a:gd name="T5" fmla="*/ 15 h 17"/>
                <a:gd name="T6" fmla="*/ 9 w 9"/>
                <a:gd name="T7" fmla="*/ 17 h 17"/>
                <a:gd name="T8" fmla="*/ 9 w 9"/>
                <a:gd name="T9" fmla="*/ 17 h 17"/>
                <a:gd name="T10" fmla="*/ 7 w 9"/>
                <a:gd name="T11" fmla="*/ 17 h 17"/>
                <a:gd name="T12" fmla="*/ 6 w 9"/>
                <a:gd name="T13" fmla="*/ 17 h 17"/>
                <a:gd name="T14" fmla="*/ 0 w 9"/>
                <a:gd name="T15" fmla="*/ 4 h 17"/>
                <a:gd name="T16" fmla="*/ 0 w 9"/>
                <a:gd name="T17" fmla="*/ 2 h 17"/>
                <a:gd name="T18" fmla="*/ 2 w 9"/>
                <a:gd name="T19" fmla="*/ 0 h 17"/>
                <a:gd name="T20" fmla="*/ 4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lnTo>
                    <a:pt x="4" y="2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5683429" y="4435363"/>
              <a:ext cx="14288" cy="26988"/>
            </a:xfrm>
            <a:custGeom>
              <a:avLst/>
              <a:gdLst>
                <a:gd name="T0" fmla="*/ 7 w 9"/>
                <a:gd name="T1" fmla="*/ 0 h 17"/>
                <a:gd name="T2" fmla="*/ 9 w 9"/>
                <a:gd name="T3" fmla="*/ 2 h 17"/>
                <a:gd name="T4" fmla="*/ 9 w 9"/>
                <a:gd name="T5" fmla="*/ 4 h 17"/>
                <a:gd name="T6" fmla="*/ 6 w 9"/>
                <a:gd name="T7" fmla="*/ 17 h 17"/>
                <a:gd name="T8" fmla="*/ 4 w 9"/>
                <a:gd name="T9" fmla="*/ 17 h 17"/>
                <a:gd name="T10" fmla="*/ 2 w 9"/>
                <a:gd name="T11" fmla="*/ 17 h 17"/>
                <a:gd name="T12" fmla="*/ 0 w 9"/>
                <a:gd name="T13" fmla="*/ 17 h 17"/>
                <a:gd name="T14" fmla="*/ 0 w 9"/>
                <a:gd name="T15" fmla="*/ 15 h 17"/>
                <a:gd name="T16" fmla="*/ 6 w 9"/>
                <a:gd name="T17" fmla="*/ 2 h 17"/>
                <a:gd name="T18" fmla="*/ 6 w 9"/>
                <a:gd name="T19" fmla="*/ 0 h 17"/>
                <a:gd name="T20" fmla="*/ 7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5637391" y="4400438"/>
              <a:ext cx="25400" cy="17463"/>
            </a:xfrm>
            <a:custGeom>
              <a:avLst/>
              <a:gdLst>
                <a:gd name="T0" fmla="*/ 14 w 16"/>
                <a:gd name="T1" fmla="*/ 0 h 11"/>
                <a:gd name="T2" fmla="*/ 16 w 16"/>
                <a:gd name="T3" fmla="*/ 2 h 11"/>
                <a:gd name="T4" fmla="*/ 16 w 16"/>
                <a:gd name="T5" fmla="*/ 4 h 11"/>
                <a:gd name="T6" fmla="*/ 14 w 16"/>
                <a:gd name="T7" fmla="*/ 5 h 11"/>
                <a:gd name="T8" fmla="*/ 1 w 16"/>
                <a:gd name="T9" fmla="*/ 11 h 11"/>
                <a:gd name="T10" fmla="*/ 0 w 16"/>
                <a:gd name="T11" fmla="*/ 11 h 11"/>
                <a:gd name="T12" fmla="*/ 0 w 16"/>
                <a:gd name="T13" fmla="*/ 9 h 11"/>
                <a:gd name="T14" fmla="*/ 0 w 16"/>
                <a:gd name="T15" fmla="*/ 7 h 11"/>
                <a:gd name="T16" fmla="*/ 0 w 16"/>
                <a:gd name="T17" fmla="*/ 7 h 11"/>
                <a:gd name="T18" fmla="*/ 12 w 16"/>
                <a:gd name="T19" fmla="*/ 0 h 11"/>
                <a:gd name="T20" fmla="*/ 14 w 1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121"/>
            <p:cNvSpPr>
              <a:spLocks/>
            </p:cNvSpPr>
            <p:nvPr/>
          </p:nvSpPr>
          <p:spPr bwMode="auto">
            <a:xfrm>
              <a:off x="5634216" y="4344875"/>
              <a:ext cx="25400" cy="11113"/>
            </a:xfrm>
            <a:custGeom>
              <a:avLst/>
              <a:gdLst>
                <a:gd name="T0" fmla="*/ 2 w 16"/>
                <a:gd name="T1" fmla="*/ 0 h 7"/>
                <a:gd name="T2" fmla="*/ 14 w 16"/>
                <a:gd name="T3" fmla="*/ 4 h 7"/>
                <a:gd name="T4" fmla="*/ 16 w 16"/>
                <a:gd name="T5" fmla="*/ 5 h 7"/>
                <a:gd name="T6" fmla="*/ 16 w 16"/>
                <a:gd name="T7" fmla="*/ 7 h 7"/>
                <a:gd name="T8" fmla="*/ 14 w 16"/>
                <a:gd name="T9" fmla="*/ 7 h 7"/>
                <a:gd name="T10" fmla="*/ 13 w 16"/>
                <a:gd name="T11" fmla="*/ 7 h 7"/>
                <a:gd name="T12" fmla="*/ 0 w 16"/>
                <a:gd name="T13" fmla="*/ 4 h 7"/>
                <a:gd name="T14" fmla="*/ 0 w 16"/>
                <a:gd name="T15" fmla="*/ 2 h 7"/>
                <a:gd name="T16" fmla="*/ 0 w 16"/>
                <a:gd name="T17" fmla="*/ 0 h 7"/>
                <a:gd name="T18" fmla="*/ 0 w 16"/>
                <a:gd name="T19" fmla="*/ 0 h 7"/>
                <a:gd name="T20" fmla="*/ 2 w 1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2" y="0"/>
                  </a:moveTo>
                  <a:lnTo>
                    <a:pt x="14" y="4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965" y="5110260"/>
            <a:ext cx="1210614" cy="1532586"/>
            <a:chOff x="107576" y="5267736"/>
            <a:chExt cx="1210614" cy="1532586"/>
          </a:xfrm>
        </p:grpSpPr>
        <p:sp>
          <p:nvSpPr>
            <p:cNvPr id="30" name="직사각형 29"/>
            <p:cNvSpPr/>
            <p:nvPr/>
          </p:nvSpPr>
          <p:spPr>
            <a:xfrm>
              <a:off x="107576" y="5267736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2776" y="6137530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452" y="6137530"/>
              <a:ext cx="88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WINDDY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4643" y="5435139"/>
              <a:ext cx="765175" cy="534988"/>
              <a:chOff x="2709863" y="6027738"/>
              <a:chExt cx="765175" cy="534988"/>
            </a:xfrm>
            <a:solidFill>
              <a:schemeClr val="bg1"/>
            </a:solidFill>
          </p:grpSpPr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2709863" y="6130925"/>
                <a:ext cx="344488" cy="166688"/>
              </a:xfrm>
              <a:custGeom>
                <a:avLst/>
                <a:gdLst>
                  <a:gd name="T0" fmla="*/ 176 w 217"/>
                  <a:gd name="T1" fmla="*/ 0 h 105"/>
                  <a:gd name="T2" fmla="*/ 192 w 217"/>
                  <a:gd name="T3" fmla="*/ 5 h 105"/>
                  <a:gd name="T4" fmla="*/ 205 w 217"/>
                  <a:gd name="T5" fmla="*/ 15 h 105"/>
                  <a:gd name="T6" fmla="*/ 212 w 217"/>
                  <a:gd name="T7" fmla="*/ 26 h 105"/>
                  <a:gd name="T8" fmla="*/ 216 w 217"/>
                  <a:gd name="T9" fmla="*/ 35 h 105"/>
                  <a:gd name="T10" fmla="*/ 217 w 217"/>
                  <a:gd name="T11" fmla="*/ 39 h 105"/>
                  <a:gd name="T12" fmla="*/ 217 w 217"/>
                  <a:gd name="T13" fmla="*/ 39 h 105"/>
                  <a:gd name="T14" fmla="*/ 216 w 217"/>
                  <a:gd name="T15" fmla="*/ 60 h 105"/>
                  <a:gd name="T16" fmla="*/ 212 w 217"/>
                  <a:gd name="T17" fmla="*/ 78 h 105"/>
                  <a:gd name="T18" fmla="*/ 201 w 217"/>
                  <a:gd name="T19" fmla="*/ 90 h 105"/>
                  <a:gd name="T20" fmla="*/ 187 w 217"/>
                  <a:gd name="T21" fmla="*/ 100 h 105"/>
                  <a:gd name="T22" fmla="*/ 172 w 217"/>
                  <a:gd name="T23" fmla="*/ 104 h 105"/>
                  <a:gd name="T24" fmla="*/ 160 w 217"/>
                  <a:gd name="T25" fmla="*/ 105 h 105"/>
                  <a:gd name="T26" fmla="*/ 155 w 217"/>
                  <a:gd name="T27" fmla="*/ 105 h 105"/>
                  <a:gd name="T28" fmla="*/ 153 w 217"/>
                  <a:gd name="T29" fmla="*/ 105 h 105"/>
                  <a:gd name="T30" fmla="*/ 151 w 217"/>
                  <a:gd name="T31" fmla="*/ 105 h 105"/>
                  <a:gd name="T32" fmla="*/ 0 w 217"/>
                  <a:gd name="T33" fmla="*/ 105 h 105"/>
                  <a:gd name="T34" fmla="*/ 0 w 217"/>
                  <a:gd name="T35" fmla="*/ 95 h 105"/>
                  <a:gd name="T36" fmla="*/ 153 w 217"/>
                  <a:gd name="T37" fmla="*/ 95 h 105"/>
                  <a:gd name="T38" fmla="*/ 153 w 217"/>
                  <a:gd name="T39" fmla="*/ 95 h 105"/>
                  <a:gd name="T40" fmla="*/ 157 w 217"/>
                  <a:gd name="T41" fmla="*/ 95 h 105"/>
                  <a:gd name="T42" fmla="*/ 168 w 217"/>
                  <a:gd name="T43" fmla="*/ 94 h 105"/>
                  <a:gd name="T44" fmla="*/ 181 w 217"/>
                  <a:gd name="T45" fmla="*/ 91 h 105"/>
                  <a:gd name="T46" fmla="*/ 195 w 217"/>
                  <a:gd name="T47" fmla="*/ 83 h 105"/>
                  <a:gd name="T48" fmla="*/ 202 w 217"/>
                  <a:gd name="T49" fmla="*/ 72 h 105"/>
                  <a:gd name="T50" fmla="*/ 206 w 217"/>
                  <a:gd name="T51" fmla="*/ 59 h 105"/>
                  <a:gd name="T52" fmla="*/ 207 w 217"/>
                  <a:gd name="T53" fmla="*/ 41 h 105"/>
                  <a:gd name="T54" fmla="*/ 206 w 217"/>
                  <a:gd name="T55" fmla="*/ 37 h 105"/>
                  <a:gd name="T56" fmla="*/ 203 w 217"/>
                  <a:gd name="T57" fmla="*/ 30 h 105"/>
                  <a:gd name="T58" fmla="*/ 198 w 217"/>
                  <a:gd name="T59" fmla="*/ 20 h 105"/>
                  <a:gd name="T60" fmla="*/ 188 w 217"/>
                  <a:gd name="T61" fmla="*/ 13 h 105"/>
                  <a:gd name="T62" fmla="*/ 177 w 217"/>
                  <a:gd name="T63" fmla="*/ 11 h 105"/>
                  <a:gd name="T64" fmla="*/ 165 w 217"/>
                  <a:gd name="T65" fmla="*/ 11 h 105"/>
                  <a:gd name="T66" fmla="*/ 150 w 217"/>
                  <a:gd name="T67" fmla="*/ 13 h 105"/>
                  <a:gd name="T68" fmla="*/ 138 w 217"/>
                  <a:gd name="T69" fmla="*/ 20 h 105"/>
                  <a:gd name="T70" fmla="*/ 138 w 217"/>
                  <a:gd name="T71" fmla="*/ 20 h 105"/>
                  <a:gd name="T72" fmla="*/ 135 w 217"/>
                  <a:gd name="T73" fmla="*/ 20 h 105"/>
                  <a:gd name="T74" fmla="*/ 135 w 217"/>
                  <a:gd name="T75" fmla="*/ 20 h 105"/>
                  <a:gd name="T76" fmla="*/ 135 w 217"/>
                  <a:gd name="T77" fmla="*/ 20 h 105"/>
                  <a:gd name="T78" fmla="*/ 135 w 217"/>
                  <a:gd name="T79" fmla="*/ 20 h 105"/>
                  <a:gd name="T80" fmla="*/ 132 w 217"/>
                  <a:gd name="T81" fmla="*/ 22 h 105"/>
                  <a:gd name="T82" fmla="*/ 129 w 217"/>
                  <a:gd name="T83" fmla="*/ 20 h 105"/>
                  <a:gd name="T84" fmla="*/ 128 w 217"/>
                  <a:gd name="T85" fmla="*/ 18 h 105"/>
                  <a:gd name="T86" fmla="*/ 128 w 217"/>
                  <a:gd name="T87" fmla="*/ 15 h 105"/>
                  <a:gd name="T88" fmla="*/ 129 w 217"/>
                  <a:gd name="T89" fmla="*/ 13 h 105"/>
                  <a:gd name="T90" fmla="*/ 131 w 217"/>
                  <a:gd name="T91" fmla="*/ 12 h 105"/>
                  <a:gd name="T92" fmla="*/ 132 w 217"/>
                  <a:gd name="T93" fmla="*/ 11 h 105"/>
                  <a:gd name="T94" fmla="*/ 155 w 217"/>
                  <a:gd name="T95" fmla="*/ 2 h 105"/>
                  <a:gd name="T96" fmla="*/ 176 w 217"/>
                  <a:gd name="T9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7" h="105">
                    <a:moveTo>
                      <a:pt x="176" y="0"/>
                    </a:moveTo>
                    <a:lnTo>
                      <a:pt x="192" y="5"/>
                    </a:lnTo>
                    <a:lnTo>
                      <a:pt x="205" y="15"/>
                    </a:lnTo>
                    <a:lnTo>
                      <a:pt x="212" y="26"/>
                    </a:lnTo>
                    <a:lnTo>
                      <a:pt x="216" y="35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6" y="60"/>
                    </a:lnTo>
                    <a:lnTo>
                      <a:pt x="212" y="78"/>
                    </a:lnTo>
                    <a:lnTo>
                      <a:pt x="201" y="90"/>
                    </a:lnTo>
                    <a:lnTo>
                      <a:pt x="187" y="100"/>
                    </a:lnTo>
                    <a:lnTo>
                      <a:pt x="172" y="104"/>
                    </a:lnTo>
                    <a:lnTo>
                      <a:pt x="160" y="105"/>
                    </a:lnTo>
                    <a:lnTo>
                      <a:pt x="155" y="105"/>
                    </a:lnTo>
                    <a:lnTo>
                      <a:pt x="153" y="105"/>
                    </a:lnTo>
                    <a:lnTo>
                      <a:pt x="151" y="105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153" y="95"/>
                    </a:lnTo>
                    <a:lnTo>
                      <a:pt x="153" y="95"/>
                    </a:lnTo>
                    <a:lnTo>
                      <a:pt x="157" y="95"/>
                    </a:lnTo>
                    <a:lnTo>
                      <a:pt x="168" y="94"/>
                    </a:lnTo>
                    <a:lnTo>
                      <a:pt x="181" y="91"/>
                    </a:lnTo>
                    <a:lnTo>
                      <a:pt x="195" y="83"/>
                    </a:lnTo>
                    <a:lnTo>
                      <a:pt x="202" y="72"/>
                    </a:lnTo>
                    <a:lnTo>
                      <a:pt x="206" y="59"/>
                    </a:lnTo>
                    <a:lnTo>
                      <a:pt x="207" y="41"/>
                    </a:lnTo>
                    <a:lnTo>
                      <a:pt x="206" y="37"/>
                    </a:lnTo>
                    <a:lnTo>
                      <a:pt x="203" y="30"/>
                    </a:lnTo>
                    <a:lnTo>
                      <a:pt x="198" y="20"/>
                    </a:lnTo>
                    <a:lnTo>
                      <a:pt x="188" y="13"/>
                    </a:lnTo>
                    <a:lnTo>
                      <a:pt x="177" y="11"/>
                    </a:lnTo>
                    <a:lnTo>
                      <a:pt x="165" y="11"/>
                    </a:lnTo>
                    <a:lnTo>
                      <a:pt x="150" y="13"/>
                    </a:lnTo>
                    <a:lnTo>
                      <a:pt x="138" y="20"/>
                    </a:lnTo>
                    <a:lnTo>
                      <a:pt x="138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2" y="22"/>
                    </a:lnTo>
                    <a:lnTo>
                      <a:pt x="129" y="20"/>
                    </a:lnTo>
                    <a:lnTo>
                      <a:pt x="128" y="18"/>
                    </a:lnTo>
                    <a:lnTo>
                      <a:pt x="128" y="15"/>
                    </a:lnTo>
                    <a:lnTo>
                      <a:pt x="129" y="13"/>
                    </a:lnTo>
                    <a:lnTo>
                      <a:pt x="131" y="12"/>
                    </a:lnTo>
                    <a:lnTo>
                      <a:pt x="132" y="11"/>
                    </a:lnTo>
                    <a:lnTo>
                      <a:pt x="155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071813" y="6027738"/>
                <a:ext cx="90488" cy="127000"/>
              </a:xfrm>
              <a:custGeom>
                <a:avLst/>
                <a:gdLst>
                  <a:gd name="T0" fmla="*/ 48 w 57"/>
                  <a:gd name="T1" fmla="*/ 3 h 80"/>
                  <a:gd name="T2" fmla="*/ 55 w 57"/>
                  <a:gd name="T3" fmla="*/ 22 h 80"/>
                  <a:gd name="T4" fmla="*/ 57 w 57"/>
                  <a:gd name="T5" fmla="*/ 50 h 80"/>
                  <a:gd name="T6" fmla="*/ 48 w 57"/>
                  <a:gd name="T7" fmla="*/ 73 h 80"/>
                  <a:gd name="T8" fmla="*/ 26 w 57"/>
                  <a:gd name="T9" fmla="*/ 80 h 80"/>
                  <a:gd name="T10" fmla="*/ 15 w 57"/>
                  <a:gd name="T11" fmla="*/ 78 h 80"/>
                  <a:gd name="T12" fmla="*/ 16 w 57"/>
                  <a:gd name="T13" fmla="*/ 73 h 80"/>
                  <a:gd name="T14" fmla="*/ 29 w 57"/>
                  <a:gd name="T15" fmla="*/ 70 h 80"/>
                  <a:gd name="T16" fmla="*/ 38 w 57"/>
                  <a:gd name="T17" fmla="*/ 67 h 80"/>
                  <a:gd name="T18" fmla="*/ 48 w 57"/>
                  <a:gd name="T19" fmla="*/ 61 h 80"/>
                  <a:gd name="T20" fmla="*/ 47 w 57"/>
                  <a:gd name="T21" fmla="*/ 61 h 80"/>
                  <a:gd name="T22" fmla="*/ 37 w 57"/>
                  <a:gd name="T23" fmla="*/ 66 h 80"/>
                  <a:gd name="T24" fmla="*/ 29 w 57"/>
                  <a:gd name="T25" fmla="*/ 67 h 80"/>
                  <a:gd name="T26" fmla="*/ 27 w 57"/>
                  <a:gd name="T27" fmla="*/ 65 h 80"/>
                  <a:gd name="T28" fmla="*/ 38 w 57"/>
                  <a:gd name="T29" fmla="*/ 50 h 80"/>
                  <a:gd name="T30" fmla="*/ 44 w 57"/>
                  <a:gd name="T31" fmla="*/ 32 h 80"/>
                  <a:gd name="T32" fmla="*/ 48 w 57"/>
                  <a:gd name="T33" fmla="*/ 14 h 80"/>
                  <a:gd name="T34" fmla="*/ 44 w 57"/>
                  <a:gd name="T35" fmla="*/ 32 h 80"/>
                  <a:gd name="T36" fmla="*/ 37 w 57"/>
                  <a:gd name="T37" fmla="*/ 50 h 80"/>
                  <a:gd name="T38" fmla="*/ 27 w 57"/>
                  <a:gd name="T39" fmla="*/ 51 h 80"/>
                  <a:gd name="T40" fmla="*/ 27 w 57"/>
                  <a:gd name="T41" fmla="*/ 36 h 80"/>
                  <a:gd name="T42" fmla="*/ 33 w 57"/>
                  <a:gd name="T43" fmla="*/ 25 h 80"/>
                  <a:gd name="T44" fmla="*/ 26 w 57"/>
                  <a:gd name="T45" fmla="*/ 36 h 80"/>
                  <a:gd name="T46" fmla="*/ 26 w 57"/>
                  <a:gd name="T47" fmla="*/ 47 h 80"/>
                  <a:gd name="T48" fmla="*/ 27 w 57"/>
                  <a:gd name="T49" fmla="*/ 55 h 80"/>
                  <a:gd name="T50" fmla="*/ 26 w 57"/>
                  <a:gd name="T51" fmla="*/ 63 h 80"/>
                  <a:gd name="T52" fmla="*/ 10 w 57"/>
                  <a:gd name="T53" fmla="*/ 73 h 80"/>
                  <a:gd name="T54" fmla="*/ 8 w 57"/>
                  <a:gd name="T55" fmla="*/ 73 h 80"/>
                  <a:gd name="T56" fmla="*/ 1 w 57"/>
                  <a:gd name="T57" fmla="*/ 62 h 80"/>
                  <a:gd name="T58" fmla="*/ 1 w 57"/>
                  <a:gd name="T59" fmla="*/ 48 h 80"/>
                  <a:gd name="T60" fmla="*/ 5 w 57"/>
                  <a:gd name="T61" fmla="*/ 36 h 80"/>
                  <a:gd name="T62" fmla="*/ 30 w 57"/>
                  <a:gd name="T63" fmla="*/ 21 h 80"/>
                  <a:gd name="T64" fmla="*/ 33 w 57"/>
                  <a:gd name="T65" fmla="*/ 20 h 80"/>
                  <a:gd name="T66" fmla="*/ 38 w 57"/>
                  <a:gd name="T67" fmla="*/ 17 h 80"/>
                  <a:gd name="T68" fmla="*/ 44 w 57"/>
                  <a:gd name="T69" fmla="*/ 10 h 80"/>
                  <a:gd name="T70" fmla="*/ 47 w 57"/>
                  <a:gd name="T7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80">
                    <a:moveTo>
                      <a:pt x="47" y="0"/>
                    </a:moveTo>
                    <a:lnTo>
                      <a:pt x="48" y="3"/>
                    </a:lnTo>
                    <a:lnTo>
                      <a:pt x="51" y="11"/>
                    </a:lnTo>
                    <a:lnTo>
                      <a:pt x="55" y="22"/>
                    </a:lnTo>
                    <a:lnTo>
                      <a:pt x="56" y="36"/>
                    </a:lnTo>
                    <a:lnTo>
                      <a:pt x="57" y="50"/>
                    </a:lnTo>
                    <a:lnTo>
                      <a:pt x="55" y="63"/>
                    </a:lnTo>
                    <a:lnTo>
                      <a:pt x="48" y="73"/>
                    </a:lnTo>
                    <a:lnTo>
                      <a:pt x="37" y="78"/>
                    </a:lnTo>
                    <a:lnTo>
                      <a:pt x="26" y="80"/>
                    </a:lnTo>
                    <a:lnTo>
                      <a:pt x="21" y="80"/>
                    </a:lnTo>
                    <a:lnTo>
                      <a:pt x="15" y="78"/>
                    </a:lnTo>
                    <a:lnTo>
                      <a:pt x="11" y="76"/>
                    </a:lnTo>
                    <a:lnTo>
                      <a:pt x="16" y="73"/>
                    </a:lnTo>
                    <a:lnTo>
                      <a:pt x="21" y="70"/>
                    </a:lnTo>
                    <a:lnTo>
                      <a:pt x="29" y="70"/>
                    </a:lnTo>
                    <a:lnTo>
                      <a:pt x="33" y="69"/>
                    </a:lnTo>
                    <a:lnTo>
                      <a:pt x="38" y="67"/>
                    </a:lnTo>
                    <a:lnTo>
                      <a:pt x="42" y="65"/>
                    </a:lnTo>
                    <a:lnTo>
                      <a:pt x="48" y="61"/>
                    </a:lnTo>
                    <a:lnTo>
                      <a:pt x="51" y="55"/>
                    </a:lnTo>
                    <a:lnTo>
                      <a:pt x="47" y="61"/>
                    </a:lnTo>
                    <a:lnTo>
                      <a:pt x="42" y="63"/>
                    </a:lnTo>
                    <a:lnTo>
                      <a:pt x="37" y="66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5" y="67"/>
                    </a:lnTo>
                    <a:lnTo>
                      <a:pt x="27" y="65"/>
                    </a:lnTo>
                    <a:lnTo>
                      <a:pt x="33" y="58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4" y="32"/>
                    </a:lnTo>
                    <a:lnTo>
                      <a:pt x="47" y="24"/>
                    </a:lnTo>
                    <a:lnTo>
                      <a:pt x="48" y="14"/>
                    </a:lnTo>
                    <a:lnTo>
                      <a:pt x="47" y="24"/>
                    </a:lnTo>
                    <a:lnTo>
                      <a:pt x="44" y="32"/>
                    </a:lnTo>
                    <a:lnTo>
                      <a:pt x="41" y="41"/>
                    </a:lnTo>
                    <a:lnTo>
                      <a:pt x="37" y="50"/>
                    </a:lnTo>
                    <a:lnTo>
                      <a:pt x="30" y="58"/>
                    </a:lnTo>
                    <a:lnTo>
                      <a:pt x="27" y="51"/>
                    </a:lnTo>
                    <a:lnTo>
                      <a:pt x="26" y="41"/>
                    </a:lnTo>
                    <a:lnTo>
                      <a:pt x="27" y="36"/>
                    </a:lnTo>
                    <a:lnTo>
                      <a:pt x="29" y="31"/>
                    </a:lnTo>
                    <a:lnTo>
                      <a:pt x="33" y="25"/>
                    </a:lnTo>
                    <a:lnTo>
                      <a:pt x="29" y="31"/>
                    </a:lnTo>
                    <a:lnTo>
                      <a:pt x="26" y="36"/>
                    </a:lnTo>
                    <a:lnTo>
                      <a:pt x="26" y="41"/>
                    </a:lnTo>
                    <a:lnTo>
                      <a:pt x="26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9" y="61"/>
                    </a:lnTo>
                    <a:lnTo>
                      <a:pt x="26" y="63"/>
                    </a:lnTo>
                    <a:lnTo>
                      <a:pt x="18" y="69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3"/>
                    </a:lnTo>
                    <a:lnTo>
                      <a:pt x="4" y="69"/>
                    </a:lnTo>
                    <a:lnTo>
                      <a:pt x="1" y="62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5" y="36"/>
                    </a:lnTo>
                    <a:lnTo>
                      <a:pt x="16" y="28"/>
                    </a:lnTo>
                    <a:lnTo>
                      <a:pt x="30" y="21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0"/>
                    </a:lnTo>
                    <a:lnTo>
                      <a:pt x="47" y="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3089275" y="6148388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3054350" y="6145213"/>
                <a:ext cx="34925" cy="52388"/>
              </a:xfrm>
              <a:custGeom>
                <a:avLst/>
                <a:gdLst>
                  <a:gd name="T0" fmla="*/ 19 w 22"/>
                  <a:gd name="T1" fmla="*/ 0 h 33"/>
                  <a:gd name="T2" fmla="*/ 22 w 22"/>
                  <a:gd name="T3" fmla="*/ 3 h 33"/>
                  <a:gd name="T4" fmla="*/ 22 w 22"/>
                  <a:gd name="T5" fmla="*/ 3 h 33"/>
                  <a:gd name="T6" fmla="*/ 22 w 22"/>
                  <a:gd name="T7" fmla="*/ 3 h 33"/>
                  <a:gd name="T8" fmla="*/ 18 w 22"/>
                  <a:gd name="T9" fmla="*/ 4 h 33"/>
                  <a:gd name="T10" fmla="*/ 14 w 22"/>
                  <a:gd name="T11" fmla="*/ 7 h 33"/>
                  <a:gd name="T12" fmla="*/ 10 w 22"/>
                  <a:gd name="T13" fmla="*/ 10 h 33"/>
                  <a:gd name="T14" fmla="*/ 7 w 22"/>
                  <a:gd name="T15" fmla="*/ 13 h 33"/>
                  <a:gd name="T16" fmla="*/ 6 w 22"/>
                  <a:gd name="T17" fmla="*/ 17 h 33"/>
                  <a:gd name="T18" fmla="*/ 6 w 22"/>
                  <a:gd name="T19" fmla="*/ 21 h 33"/>
                  <a:gd name="T20" fmla="*/ 6 w 22"/>
                  <a:gd name="T21" fmla="*/ 25 h 33"/>
                  <a:gd name="T22" fmla="*/ 7 w 22"/>
                  <a:gd name="T23" fmla="*/ 29 h 33"/>
                  <a:gd name="T24" fmla="*/ 7 w 22"/>
                  <a:gd name="T25" fmla="*/ 29 h 33"/>
                  <a:gd name="T26" fmla="*/ 7 w 22"/>
                  <a:gd name="T27" fmla="*/ 30 h 33"/>
                  <a:gd name="T28" fmla="*/ 6 w 22"/>
                  <a:gd name="T29" fmla="*/ 32 h 33"/>
                  <a:gd name="T30" fmla="*/ 4 w 22"/>
                  <a:gd name="T31" fmla="*/ 33 h 33"/>
                  <a:gd name="T32" fmla="*/ 3 w 22"/>
                  <a:gd name="T33" fmla="*/ 32 h 33"/>
                  <a:gd name="T34" fmla="*/ 1 w 22"/>
                  <a:gd name="T35" fmla="*/ 30 h 33"/>
                  <a:gd name="T36" fmla="*/ 1 w 22"/>
                  <a:gd name="T37" fmla="*/ 30 h 33"/>
                  <a:gd name="T38" fmla="*/ 0 w 22"/>
                  <a:gd name="T39" fmla="*/ 26 h 33"/>
                  <a:gd name="T40" fmla="*/ 0 w 22"/>
                  <a:gd name="T41" fmla="*/ 21 h 33"/>
                  <a:gd name="T42" fmla="*/ 1 w 22"/>
                  <a:gd name="T43" fmla="*/ 15 h 33"/>
                  <a:gd name="T44" fmla="*/ 4 w 22"/>
                  <a:gd name="T45" fmla="*/ 11 h 33"/>
                  <a:gd name="T46" fmla="*/ 7 w 22"/>
                  <a:gd name="T47" fmla="*/ 7 h 33"/>
                  <a:gd name="T48" fmla="*/ 11 w 22"/>
                  <a:gd name="T49" fmla="*/ 4 h 33"/>
                  <a:gd name="T50" fmla="*/ 15 w 22"/>
                  <a:gd name="T51" fmla="*/ 2 h 33"/>
                  <a:gd name="T52" fmla="*/ 19 w 22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33">
                    <a:moveTo>
                      <a:pt x="19" y="0"/>
                    </a:moveTo>
                    <a:lnTo>
                      <a:pt x="22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4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3"/>
                    </a:lnTo>
                    <a:lnTo>
                      <a:pt x="6" y="17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3241675" y="6372225"/>
                <a:ext cx="130175" cy="88900"/>
              </a:xfrm>
              <a:custGeom>
                <a:avLst/>
                <a:gdLst>
                  <a:gd name="T0" fmla="*/ 30 w 82"/>
                  <a:gd name="T1" fmla="*/ 0 h 56"/>
                  <a:gd name="T2" fmla="*/ 39 w 82"/>
                  <a:gd name="T3" fmla="*/ 2 h 56"/>
                  <a:gd name="T4" fmla="*/ 49 w 82"/>
                  <a:gd name="T5" fmla="*/ 11 h 56"/>
                  <a:gd name="T6" fmla="*/ 59 w 82"/>
                  <a:gd name="T7" fmla="*/ 23 h 56"/>
                  <a:gd name="T8" fmla="*/ 65 w 82"/>
                  <a:gd name="T9" fmla="*/ 31 h 56"/>
                  <a:gd name="T10" fmla="*/ 82 w 82"/>
                  <a:gd name="T11" fmla="*/ 35 h 56"/>
                  <a:gd name="T12" fmla="*/ 72 w 82"/>
                  <a:gd name="T13" fmla="*/ 42 h 56"/>
                  <a:gd name="T14" fmla="*/ 50 w 82"/>
                  <a:gd name="T15" fmla="*/ 52 h 56"/>
                  <a:gd name="T16" fmla="*/ 23 w 82"/>
                  <a:gd name="T17" fmla="*/ 56 h 56"/>
                  <a:gd name="T18" fmla="*/ 5 w 82"/>
                  <a:gd name="T19" fmla="*/ 42 h 56"/>
                  <a:gd name="T20" fmla="*/ 0 w 82"/>
                  <a:gd name="T21" fmla="*/ 23 h 56"/>
                  <a:gd name="T22" fmla="*/ 5 w 82"/>
                  <a:gd name="T23" fmla="*/ 20 h 56"/>
                  <a:gd name="T24" fmla="*/ 11 w 82"/>
                  <a:gd name="T25" fmla="*/ 32 h 56"/>
                  <a:gd name="T26" fmla="*/ 15 w 82"/>
                  <a:gd name="T27" fmla="*/ 41 h 56"/>
                  <a:gd name="T28" fmla="*/ 24 w 82"/>
                  <a:gd name="T29" fmla="*/ 47 h 56"/>
                  <a:gd name="T30" fmla="*/ 24 w 82"/>
                  <a:gd name="T31" fmla="*/ 47 h 56"/>
                  <a:gd name="T32" fmla="*/ 16 w 82"/>
                  <a:gd name="T33" fmla="*/ 39 h 56"/>
                  <a:gd name="T34" fmla="*/ 13 w 82"/>
                  <a:gd name="T35" fmla="*/ 31 h 56"/>
                  <a:gd name="T36" fmla="*/ 15 w 82"/>
                  <a:gd name="T37" fmla="*/ 30 h 56"/>
                  <a:gd name="T38" fmla="*/ 33 w 82"/>
                  <a:gd name="T39" fmla="*/ 37 h 56"/>
                  <a:gd name="T40" fmla="*/ 50 w 82"/>
                  <a:gd name="T41" fmla="*/ 39 h 56"/>
                  <a:gd name="T42" fmla="*/ 69 w 82"/>
                  <a:gd name="T43" fmla="*/ 39 h 56"/>
                  <a:gd name="T44" fmla="*/ 50 w 82"/>
                  <a:gd name="T45" fmla="*/ 39 h 56"/>
                  <a:gd name="T46" fmla="*/ 33 w 82"/>
                  <a:gd name="T47" fmla="*/ 35 h 56"/>
                  <a:gd name="T48" fmla="*/ 30 w 82"/>
                  <a:gd name="T49" fmla="*/ 27 h 56"/>
                  <a:gd name="T50" fmla="*/ 38 w 82"/>
                  <a:gd name="T51" fmla="*/ 24 h 56"/>
                  <a:gd name="T52" fmla="*/ 50 w 82"/>
                  <a:gd name="T53" fmla="*/ 24 h 56"/>
                  <a:gd name="T54" fmla="*/ 50 w 82"/>
                  <a:gd name="T55" fmla="*/ 24 h 56"/>
                  <a:gd name="T56" fmla="*/ 38 w 82"/>
                  <a:gd name="T57" fmla="*/ 23 h 56"/>
                  <a:gd name="T58" fmla="*/ 28 w 82"/>
                  <a:gd name="T59" fmla="*/ 26 h 56"/>
                  <a:gd name="T60" fmla="*/ 20 w 82"/>
                  <a:gd name="T61" fmla="*/ 30 h 56"/>
                  <a:gd name="T62" fmla="*/ 9 w 82"/>
                  <a:gd name="T63" fmla="*/ 21 h 56"/>
                  <a:gd name="T64" fmla="*/ 4 w 82"/>
                  <a:gd name="T65" fmla="*/ 15 h 56"/>
                  <a:gd name="T66" fmla="*/ 7 w 82"/>
                  <a:gd name="T67" fmla="*/ 8 h 56"/>
                  <a:gd name="T68" fmla="*/ 15 w 82"/>
                  <a:gd name="T69" fmla="*/ 2 h 56"/>
                  <a:gd name="T70" fmla="*/ 24 w 82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56">
                    <a:moveTo>
                      <a:pt x="24" y="0"/>
                    </a:moveTo>
                    <a:lnTo>
                      <a:pt x="30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5" y="6"/>
                    </a:lnTo>
                    <a:lnTo>
                      <a:pt x="49" y="11"/>
                    </a:lnTo>
                    <a:lnTo>
                      <a:pt x="54" y="16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5" y="31"/>
                    </a:lnTo>
                    <a:lnTo>
                      <a:pt x="72" y="35"/>
                    </a:lnTo>
                    <a:lnTo>
                      <a:pt x="82" y="35"/>
                    </a:lnTo>
                    <a:lnTo>
                      <a:pt x="79" y="37"/>
                    </a:lnTo>
                    <a:lnTo>
                      <a:pt x="72" y="42"/>
                    </a:lnTo>
                    <a:lnTo>
                      <a:pt x="63" y="46"/>
                    </a:lnTo>
                    <a:lnTo>
                      <a:pt x="50" y="52"/>
                    </a:lnTo>
                    <a:lnTo>
                      <a:pt x="37" y="56"/>
                    </a:lnTo>
                    <a:lnTo>
                      <a:pt x="23" y="56"/>
                    </a:lnTo>
                    <a:lnTo>
                      <a:pt x="12" y="50"/>
                    </a:lnTo>
                    <a:lnTo>
                      <a:pt x="5" y="42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5" y="20"/>
                    </a:lnTo>
                    <a:lnTo>
                      <a:pt x="9" y="24"/>
                    </a:lnTo>
                    <a:lnTo>
                      <a:pt x="11" y="32"/>
                    </a:lnTo>
                    <a:lnTo>
                      <a:pt x="13" y="37"/>
                    </a:lnTo>
                    <a:lnTo>
                      <a:pt x="15" y="41"/>
                    </a:lnTo>
                    <a:lnTo>
                      <a:pt x="19" y="45"/>
                    </a:lnTo>
                    <a:lnTo>
                      <a:pt x="24" y="47"/>
                    </a:lnTo>
                    <a:lnTo>
                      <a:pt x="30" y="50"/>
                    </a:lnTo>
                    <a:lnTo>
                      <a:pt x="24" y="47"/>
                    </a:lnTo>
                    <a:lnTo>
                      <a:pt x="20" y="43"/>
                    </a:lnTo>
                    <a:lnTo>
                      <a:pt x="16" y="39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2" y="27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3" y="37"/>
                    </a:lnTo>
                    <a:lnTo>
                      <a:pt x="41" y="38"/>
                    </a:lnTo>
                    <a:lnTo>
                      <a:pt x="50" y="39"/>
                    </a:lnTo>
                    <a:lnTo>
                      <a:pt x="60" y="39"/>
                    </a:lnTo>
                    <a:lnTo>
                      <a:pt x="69" y="39"/>
                    </a:lnTo>
                    <a:lnTo>
                      <a:pt x="60" y="39"/>
                    </a:lnTo>
                    <a:lnTo>
                      <a:pt x="50" y="39"/>
                    </a:lnTo>
                    <a:lnTo>
                      <a:pt x="42" y="38"/>
                    </a:lnTo>
                    <a:lnTo>
                      <a:pt x="33" y="35"/>
                    </a:lnTo>
                    <a:lnTo>
                      <a:pt x="23" y="31"/>
                    </a:lnTo>
                    <a:lnTo>
                      <a:pt x="30" y="27"/>
                    </a:lnTo>
                    <a:lnTo>
                      <a:pt x="34" y="26"/>
                    </a:lnTo>
                    <a:lnTo>
                      <a:pt x="38" y="24"/>
                    </a:lnTo>
                    <a:lnTo>
                      <a:pt x="43" y="23"/>
                    </a:lnTo>
                    <a:lnTo>
                      <a:pt x="50" y="24"/>
                    </a:lnTo>
                    <a:lnTo>
                      <a:pt x="56" y="26"/>
                    </a:lnTo>
                    <a:lnTo>
                      <a:pt x="50" y="24"/>
                    </a:lnTo>
                    <a:lnTo>
                      <a:pt x="43" y="23"/>
                    </a:lnTo>
                    <a:lnTo>
                      <a:pt x="38" y="23"/>
                    </a:lnTo>
                    <a:lnTo>
                      <a:pt x="33" y="24"/>
                    </a:lnTo>
                    <a:lnTo>
                      <a:pt x="28" y="26"/>
                    </a:lnTo>
                    <a:lnTo>
                      <a:pt x="24" y="27"/>
                    </a:lnTo>
                    <a:lnTo>
                      <a:pt x="20" y="30"/>
                    </a:lnTo>
                    <a:lnTo>
                      <a:pt x="16" y="27"/>
                    </a:lnTo>
                    <a:lnTo>
                      <a:pt x="9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69"/>
              <p:cNvSpPr>
                <a:spLocks noChangeArrowheads="1"/>
              </p:cNvSpPr>
              <p:nvPr/>
            </p:nvSpPr>
            <p:spPr bwMode="auto">
              <a:xfrm>
                <a:off x="3243263" y="639762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3190875" y="6369050"/>
                <a:ext cx="53975" cy="28575"/>
              </a:xfrm>
              <a:custGeom>
                <a:avLst/>
                <a:gdLst>
                  <a:gd name="T0" fmla="*/ 15 w 34"/>
                  <a:gd name="T1" fmla="*/ 0 h 18"/>
                  <a:gd name="T2" fmla="*/ 21 w 34"/>
                  <a:gd name="T3" fmla="*/ 2 h 18"/>
                  <a:gd name="T4" fmla="*/ 25 w 34"/>
                  <a:gd name="T5" fmla="*/ 4 h 18"/>
                  <a:gd name="T6" fmla="*/ 29 w 34"/>
                  <a:gd name="T7" fmla="*/ 7 h 18"/>
                  <a:gd name="T8" fmla="*/ 32 w 34"/>
                  <a:gd name="T9" fmla="*/ 11 h 18"/>
                  <a:gd name="T10" fmla="*/ 34 w 34"/>
                  <a:gd name="T11" fmla="*/ 14 h 18"/>
                  <a:gd name="T12" fmla="*/ 33 w 34"/>
                  <a:gd name="T13" fmla="*/ 18 h 18"/>
                  <a:gd name="T14" fmla="*/ 33 w 34"/>
                  <a:gd name="T15" fmla="*/ 18 h 18"/>
                  <a:gd name="T16" fmla="*/ 33 w 34"/>
                  <a:gd name="T17" fmla="*/ 17 h 18"/>
                  <a:gd name="T18" fmla="*/ 30 w 34"/>
                  <a:gd name="T19" fmla="*/ 14 h 18"/>
                  <a:gd name="T20" fmla="*/ 26 w 34"/>
                  <a:gd name="T21" fmla="*/ 10 h 18"/>
                  <a:gd name="T22" fmla="*/ 24 w 34"/>
                  <a:gd name="T23" fmla="*/ 7 h 18"/>
                  <a:gd name="T24" fmla="*/ 19 w 34"/>
                  <a:gd name="T25" fmla="*/ 6 h 18"/>
                  <a:gd name="T26" fmla="*/ 15 w 34"/>
                  <a:gd name="T27" fmla="*/ 4 h 18"/>
                  <a:gd name="T28" fmla="*/ 11 w 34"/>
                  <a:gd name="T29" fmla="*/ 4 h 18"/>
                  <a:gd name="T30" fmla="*/ 7 w 34"/>
                  <a:gd name="T31" fmla="*/ 6 h 18"/>
                  <a:gd name="T32" fmla="*/ 3 w 34"/>
                  <a:gd name="T33" fmla="*/ 8 h 18"/>
                  <a:gd name="T34" fmla="*/ 3 w 34"/>
                  <a:gd name="T35" fmla="*/ 8 h 18"/>
                  <a:gd name="T36" fmla="*/ 2 w 34"/>
                  <a:gd name="T37" fmla="*/ 8 h 18"/>
                  <a:gd name="T38" fmla="*/ 0 w 34"/>
                  <a:gd name="T39" fmla="*/ 8 h 18"/>
                  <a:gd name="T40" fmla="*/ 0 w 34"/>
                  <a:gd name="T41" fmla="*/ 7 h 18"/>
                  <a:gd name="T42" fmla="*/ 0 w 34"/>
                  <a:gd name="T43" fmla="*/ 4 h 18"/>
                  <a:gd name="T44" fmla="*/ 0 w 34"/>
                  <a:gd name="T45" fmla="*/ 4 h 18"/>
                  <a:gd name="T46" fmla="*/ 0 w 34"/>
                  <a:gd name="T47" fmla="*/ 4 h 18"/>
                  <a:gd name="T48" fmla="*/ 6 w 34"/>
                  <a:gd name="T49" fmla="*/ 2 h 18"/>
                  <a:gd name="T50" fmla="*/ 10 w 34"/>
                  <a:gd name="T51" fmla="*/ 0 h 18"/>
                  <a:gd name="T52" fmla="*/ 15 w 34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">
                    <a:moveTo>
                      <a:pt x="15" y="0"/>
                    </a:moveTo>
                    <a:lnTo>
                      <a:pt x="21" y="2"/>
                    </a:lnTo>
                    <a:lnTo>
                      <a:pt x="25" y="4"/>
                    </a:lnTo>
                    <a:lnTo>
                      <a:pt x="29" y="7"/>
                    </a:lnTo>
                    <a:lnTo>
                      <a:pt x="32" y="11"/>
                    </a:lnTo>
                    <a:lnTo>
                      <a:pt x="34" y="14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4" y="7"/>
                    </a:lnTo>
                    <a:lnTo>
                      <a:pt x="19" y="6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3344863" y="6134100"/>
                <a:ext cx="130175" cy="85725"/>
              </a:xfrm>
              <a:custGeom>
                <a:avLst/>
                <a:gdLst>
                  <a:gd name="T0" fmla="*/ 2 w 82"/>
                  <a:gd name="T1" fmla="*/ 24 h 54"/>
                  <a:gd name="T2" fmla="*/ 2 w 82"/>
                  <a:gd name="T3" fmla="*/ 24 h 54"/>
                  <a:gd name="T4" fmla="*/ 41 w 82"/>
                  <a:gd name="T5" fmla="*/ 3 h 54"/>
                  <a:gd name="T6" fmla="*/ 58 w 82"/>
                  <a:gd name="T7" fmla="*/ 13 h 54"/>
                  <a:gd name="T8" fmla="*/ 73 w 82"/>
                  <a:gd name="T9" fmla="*/ 16 h 54"/>
                  <a:gd name="T10" fmla="*/ 80 w 82"/>
                  <a:gd name="T11" fmla="*/ 16 h 54"/>
                  <a:gd name="T12" fmla="*/ 69 w 82"/>
                  <a:gd name="T13" fmla="*/ 31 h 54"/>
                  <a:gd name="T14" fmla="*/ 48 w 82"/>
                  <a:gd name="T15" fmla="*/ 48 h 54"/>
                  <a:gd name="T16" fmla="*/ 24 w 82"/>
                  <a:gd name="T17" fmla="*/ 54 h 54"/>
                  <a:gd name="T18" fmla="*/ 4 w 82"/>
                  <a:gd name="T19" fmla="*/ 42 h 54"/>
                  <a:gd name="T20" fmla="*/ 0 w 82"/>
                  <a:gd name="T21" fmla="*/ 32 h 54"/>
                  <a:gd name="T22" fmla="*/ 6 w 82"/>
                  <a:gd name="T23" fmla="*/ 29 h 54"/>
                  <a:gd name="T24" fmla="*/ 15 w 82"/>
                  <a:gd name="T25" fmla="*/ 37 h 54"/>
                  <a:gd name="T26" fmla="*/ 22 w 82"/>
                  <a:gd name="T27" fmla="*/ 44 h 54"/>
                  <a:gd name="T28" fmla="*/ 33 w 82"/>
                  <a:gd name="T29" fmla="*/ 47 h 54"/>
                  <a:gd name="T30" fmla="*/ 35 w 82"/>
                  <a:gd name="T31" fmla="*/ 47 h 54"/>
                  <a:gd name="T32" fmla="*/ 24 w 82"/>
                  <a:gd name="T33" fmla="*/ 43 h 54"/>
                  <a:gd name="T34" fmla="*/ 17 w 82"/>
                  <a:gd name="T35" fmla="*/ 36 h 54"/>
                  <a:gd name="T36" fmla="*/ 18 w 82"/>
                  <a:gd name="T37" fmla="*/ 33 h 54"/>
                  <a:gd name="T38" fmla="*/ 37 w 82"/>
                  <a:gd name="T39" fmla="*/ 33 h 54"/>
                  <a:gd name="T40" fmla="*/ 55 w 82"/>
                  <a:gd name="T41" fmla="*/ 29 h 54"/>
                  <a:gd name="T42" fmla="*/ 72 w 82"/>
                  <a:gd name="T43" fmla="*/ 21 h 54"/>
                  <a:gd name="T44" fmla="*/ 55 w 82"/>
                  <a:gd name="T45" fmla="*/ 28 h 54"/>
                  <a:gd name="T46" fmla="*/ 36 w 82"/>
                  <a:gd name="T47" fmla="*/ 32 h 54"/>
                  <a:gd name="T48" fmla="*/ 30 w 82"/>
                  <a:gd name="T49" fmla="*/ 26 h 54"/>
                  <a:gd name="T50" fmla="*/ 37 w 82"/>
                  <a:gd name="T51" fmla="*/ 20 h 54"/>
                  <a:gd name="T52" fmla="*/ 48 w 82"/>
                  <a:gd name="T53" fmla="*/ 16 h 54"/>
                  <a:gd name="T54" fmla="*/ 48 w 82"/>
                  <a:gd name="T55" fmla="*/ 14 h 54"/>
                  <a:gd name="T56" fmla="*/ 36 w 82"/>
                  <a:gd name="T57" fmla="*/ 18 h 54"/>
                  <a:gd name="T58" fmla="*/ 29 w 82"/>
                  <a:gd name="T59" fmla="*/ 25 h 54"/>
                  <a:gd name="T60" fmla="*/ 24 w 82"/>
                  <a:gd name="T61" fmla="*/ 32 h 54"/>
                  <a:gd name="T62" fmla="*/ 10 w 82"/>
                  <a:gd name="T63" fmla="*/ 29 h 54"/>
                  <a:gd name="T64" fmla="*/ 0 w 82"/>
                  <a:gd name="T65" fmla="*/ 24 h 54"/>
                  <a:gd name="T66" fmla="*/ 3 w 82"/>
                  <a:gd name="T67" fmla="*/ 14 h 54"/>
                  <a:gd name="T68" fmla="*/ 10 w 82"/>
                  <a:gd name="T69" fmla="*/ 6 h 54"/>
                  <a:gd name="T70" fmla="*/ 20 w 82"/>
                  <a:gd name="T71" fmla="*/ 2 h 54"/>
                  <a:gd name="T72" fmla="*/ 29 w 82"/>
                  <a:gd name="T7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54">
                    <a:moveTo>
                      <a:pt x="2" y="24"/>
                    </a:moveTo>
                    <a:lnTo>
                      <a:pt x="2" y="24"/>
                    </a:lnTo>
                    <a:lnTo>
                      <a:pt x="2" y="25"/>
                    </a:lnTo>
                    <a:lnTo>
                      <a:pt x="2" y="24"/>
                    </a:lnTo>
                    <a:close/>
                    <a:moveTo>
                      <a:pt x="29" y="0"/>
                    </a:moveTo>
                    <a:lnTo>
                      <a:pt x="41" y="3"/>
                    </a:lnTo>
                    <a:lnTo>
                      <a:pt x="56" y="11"/>
                    </a:lnTo>
                    <a:lnTo>
                      <a:pt x="58" y="13"/>
                    </a:lnTo>
                    <a:lnTo>
                      <a:pt x="65" y="14"/>
                    </a:lnTo>
                    <a:lnTo>
                      <a:pt x="73" y="16"/>
                    </a:lnTo>
                    <a:lnTo>
                      <a:pt x="82" y="13"/>
                    </a:lnTo>
                    <a:lnTo>
                      <a:pt x="80" y="16"/>
                    </a:lnTo>
                    <a:lnTo>
                      <a:pt x="76" y="22"/>
                    </a:lnTo>
                    <a:lnTo>
                      <a:pt x="69" y="31"/>
                    </a:lnTo>
                    <a:lnTo>
                      <a:pt x="59" y="40"/>
                    </a:lnTo>
                    <a:lnTo>
                      <a:pt x="48" y="48"/>
                    </a:lnTo>
                    <a:lnTo>
                      <a:pt x="36" y="54"/>
                    </a:lnTo>
                    <a:lnTo>
                      <a:pt x="24" y="54"/>
                    </a:lnTo>
                    <a:lnTo>
                      <a:pt x="14" y="50"/>
                    </a:lnTo>
                    <a:lnTo>
                      <a:pt x="4" y="42"/>
                    </a:lnTo>
                    <a:lnTo>
                      <a:pt x="3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5" y="37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3" y="47"/>
                    </a:lnTo>
                    <a:lnTo>
                      <a:pt x="40" y="47"/>
                    </a:lnTo>
                    <a:lnTo>
                      <a:pt x="35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0" y="40"/>
                    </a:lnTo>
                    <a:lnTo>
                      <a:pt x="17" y="36"/>
                    </a:lnTo>
                    <a:lnTo>
                      <a:pt x="14" y="33"/>
                    </a:lnTo>
                    <a:lnTo>
                      <a:pt x="18" y="33"/>
                    </a:lnTo>
                    <a:lnTo>
                      <a:pt x="28" y="35"/>
                    </a:lnTo>
                    <a:lnTo>
                      <a:pt x="37" y="33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63" y="25"/>
                    </a:lnTo>
                    <a:lnTo>
                      <a:pt x="72" y="21"/>
                    </a:lnTo>
                    <a:lnTo>
                      <a:pt x="63" y="25"/>
                    </a:lnTo>
                    <a:lnTo>
                      <a:pt x="55" y="28"/>
                    </a:lnTo>
                    <a:lnTo>
                      <a:pt x="46" y="31"/>
                    </a:lnTo>
                    <a:lnTo>
                      <a:pt x="36" y="32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3" y="22"/>
                    </a:lnTo>
                    <a:lnTo>
                      <a:pt x="37" y="20"/>
                    </a:lnTo>
                    <a:lnTo>
                      <a:pt x="41" y="17"/>
                    </a:lnTo>
                    <a:lnTo>
                      <a:pt x="48" y="16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1" y="16"/>
                    </a:lnTo>
                    <a:lnTo>
                      <a:pt x="36" y="18"/>
                    </a:lnTo>
                    <a:lnTo>
                      <a:pt x="32" y="21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4" y="32"/>
                    </a:lnTo>
                    <a:lnTo>
                      <a:pt x="18" y="32"/>
                    </a:lnTo>
                    <a:lnTo>
                      <a:pt x="10" y="29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3344863" y="617537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3"/>
              <p:cNvSpPr>
                <a:spLocks/>
              </p:cNvSpPr>
              <p:nvPr/>
            </p:nvSpPr>
            <p:spPr bwMode="auto">
              <a:xfrm>
                <a:off x="3286125" y="6162675"/>
                <a:ext cx="57150" cy="22225"/>
              </a:xfrm>
              <a:custGeom>
                <a:avLst/>
                <a:gdLst>
                  <a:gd name="T0" fmla="*/ 20 w 36"/>
                  <a:gd name="T1" fmla="*/ 0 h 14"/>
                  <a:gd name="T2" fmla="*/ 24 w 36"/>
                  <a:gd name="T3" fmla="*/ 0 h 14"/>
                  <a:gd name="T4" fmla="*/ 29 w 36"/>
                  <a:gd name="T5" fmla="*/ 2 h 14"/>
                  <a:gd name="T6" fmla="*/ 36 w 36"/>
                  <a:gd name="T7" fmla="*/ 6 h 14"/>
                  <a:gd name="T8" fmla="*/ 36 w 36"/>
                  <a:gd name="T9" fmla="*/ 10 h 14"/>
                  <a:gd name="T10" fmla="*/ 36 w 36"/>
                  <a:gd name="T11" fmla="*/ 10 h 14"/>
                  <a:gd name="T12" fmla="*/ 36 w 36"/>
                  <a:gd name="T13" fmla="*/ 8 h 14"/>
                  <a:gd name="T14" fmla="*/ 32 w 36"/>
                  <a:gd name="T15" fmla="*/ 7 h 14"/>
                  <a:gd name="T16" fmla="*/ 28 w 36"/>
                  <a:gd name="T17" fmla="*/ 4 h 14"/>
                  <a:gd name="T18" fmla="*/ 24 w 36"/>
                  <a:gd name="T19" fmla="*/ 4 h 14"/>
                  <a:gd name="T20" fmla="*/ 20 w 36"/>
                  <a:gd name="T21" fmla="*/ 3 h 14"/>
                  <a:gd name="T22" fmla="*/ 15 w 36"/>
                  <a:gd name="T23" fmla="*/ 4 h 14"/>
                  <a:gd name="T24" fmla="*/ 11 w 36"/>
                  <a:gd name="T25" fmla="*/ 6 h 14"/>
                  <a:gd name="T26" fmla="*/ 9 w 36"/>
                  <a:gd name="T27" fmla="*/ 8 h 14"/>
                  <a:gd name="T28" fmla="*/ 6 w 36"/>
                  <a:gd name="T29" fmla="*/ 13 h 14"/>
                  <a:gd name="T30" fmla="*/ 6 w 36"/>
                  <a:gd name="T31" fmla="*/ 13 h 14"/>
                  <a:gd name="T32" fmla="*/ 5 w 36"/>
                  <a:gd name="T33" fmla="*/ 14 h 14"/>
                  <a:gd name="T34" fmla="*/ 3 w 36"/>
                  <a:gd name="T35" fmla="*/ 14 h 14"/>
                  <a:gd name="T36" fmla="*/ 2 w 36"/>
                  <a:gd name="T37" fmla="*/ 13 h 14"/>
                  <a:gd name="T38" fmla="*/ 0 w 36"/>
                  <a:gd name="T39" fmla="*/ 11 h 14"/>
                  <a:gd name="T40" fmla="*/ 2 w 36"/>
                  <a:gd name="T41" fmla="*/ 10 h 14"/>
                  <a:gd name="T42" fmla="*/ 2 w 36"/>
                  <a:gd name="T43" fmla="*/ 10 h 14"/>
                  <a:gd name="T44" fmla="*/ 5 w 36"/>
                  <a:gd name="T45" fmla="*/ 6 h 14"/>
                  <a:gd name="T46" fmla="*/ 9 w 36"/>
                  <a:gd name="T47" fmla="*/ 3 h 14"/>
                  <a:gd name="T48" fmla="*/ 14 w 36"/>
                  <a:gd name="T49" fmla="*/ 0 h 14"/>
                  <a:gd name="T50" fmla="*/ 20 w 36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4">
                    <a:moveTo>
                      <a:pt x="20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6" y="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7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2709863" y="6186488"/>
                <a:ext cx="568325" cy="165100"/>
              </a:xfrm>
              <a:custGeom>
                <a:avLst/>
                <a:gdLst>
                  <a:gd name="T0" fmla="*/ 317 w 358"/>
                  <a:gd name="T1" fmla="*/ 0 h 104"/>
                  <a:gd name="T2" fmla="*/ 335 w 358"/>
                  <a:gd name="T3" fmla="*/ 4 h 104"/>
                  <a:gd name="T4" fmla="*/ 347 w 358"/>
                  <a:gd name="T5" fmla="*/ 14 h 104"/>
                  <a:gd name="T6" fmla="*/ 354 w 358"/>
                  <a:gd name="T7" fmla="*/ 25 h 104"/>
                  <a:gd name="T8" fmla="*/ 357 w 358"/>
                  <a:gd name="T9" fmla="*/ 35 h 104"/>
                  <a:gd name="T10" fmla="*/ 358 w 358"/>
                  <a:gd name="T11" fmla="*/ 39 h 104"/>
                  <a:gd name="T12" fmla="*/ 358 w 358"/>
                  <a:gd name="T13" fmla="*/ 40 h 104"/>
                  <a:gd name="T14" fmla="*/ 358 w 358"/>
                  <a:gd name="T15" fmla="*/ 60 h 104"/>
                  <a:gd name="T16" fmla="*/ 352 w 358"/>
                  <a:gd name="T17" fmla="*/ 77 h 104"/>
                  <a:gd name="T18" fmla="*/ 343 w 358"/>
                  <a:gd name="T19" fmla="*/ 89 h 104"/>
                  <a:gd name="T20" fmla="*/ 328 w 358"/>
                  <a:gd name="T21" fmla="*/ 99 h 104"/>
                  <a:gd name="T22" fmla="*/ 313 w 358"/>
                  <a:gd name="T23" fmla="*/ 103 h 104"/>
                  <a:gd name="T24" fmla="*/ 301 w 358"/>
                  <a:gd name="T25" fmla="*/ 104 h 104"/>
                  <a:gd name="T26" fmla="*/ 298 w 358"/>
                  <a:gd name="T27" fmla="*/ 104 h 104"/>
                  <a:gd name="T28" fmla="*/ 295 w 358"/>
                  <a:gd name="T29" fmla="*/ 104 h 104"/>
                  <a:gd name="T30" fmla="*/ 294 w 358"/>
                  <a:gd name="T31" fmla="*/ 104 h 104"/>
                  <a:gd name="T32" fmla="*/ 0 w 358"/>
                  <a:gd name="T33" fmla="*/ 104 h 104"/>
                  <a:gd name="T34" fmla="*/ 0 w 358"/>
                  <a:gd name="T35" fmla="*/ 93 h 104"/>
                  <a:gd name="T36" fmla="*/ 294 w 358"/>
                  <a:gd name="T37" fmla="*/ 93 h 104"/>
                  <a:gd name="T38" fmla="*/ 294 w 358"/>
                  <a:gd name="T39" fmla="*/ 95 h 104"/>
                  <a:gd name="T40" fmla="*/ 298 w 358"/>
                  <a:gd name="T41" fmla="*/ 95 h 104"/>
                  <a:gd name="T42" fmla="*/ 305 w 358"/>
                  <a:gd name="T43" fmla="*/ 95 h 104"/>
                  <a:gd name="T44" fmla="*/ 314 w 358"/>
                  <a:gd name="T45" fmla="*/ 93 h 104"/>
                  <a:gd name="T46" fmla="*/ 327 w 358"/>
                  <a:gd name="T47" fmla="*/ 89 h 104"/>
                  <a:gd name="T48" fmla="*/ 336 w 358"/>
                  <a:gd name="T49" fmla="*/ 82 h 104"/>
                  <a:gd name="T50" fmla="*/ 344 w 358"/>
                  <a:gd name="T51" fmla="*/ 71 h 104"/>
                  <a:gd name="T52" fmla="*/ 348 w 358"/>
                  <a:gd name="T53" fmla="*/ 58 h 104"/>
                  <a:gd name="T54" fmla="*/ 348 w 358"/>
                  <a:gd name="T55" fmla="*/ 40 h 104"/>
                  <a:gd name="T56" fmla="*/ 347 w 358"/>
                  <a:gd name="T57" fmla="*/ 37 h 104"/>
                  <a:gd name="T58" fmla="*/ 344 w 358"/>
                  <a:gd name="T59" fmla="*/ 29 h 104"/>
                  <a:gd name="T60" fmla="*/ 339 w 358"/>
                  <a:gd name="T61" fmla="*/ 21 h 104"/>
                  <a:gd name="T62" fmla="*/ 331 w 358"/>
                  <a:gd name="T63" fmla="*/ 14 h 104"/>
                  <a:gd name="T64" fmla="*/ 320 w 358"/>
                  <a:gd name="T65" fmla="*/ 10 h 104"/>
                  <a:gd name="T66" fmla="*/ 306 w 358"/>
                  <a:gd name="T67" fmla="*/ 10 h 104"/>
                  <a:gd name="T68" fmla="*/ 292 w 358"/>
                  <a:gd name="T69" fmla="*/ 13 h 104"/>
                  <a:gd name="T70" fmla="*/ 279 w 358"/>
                  <a:gd name="T71" fmla="*/ 19 h 104"/>
                  <a:gd name="T72" fmla="*/ 279 w 358"/>
                  <a:gd name="T73" fmla="*/ 19 h 104"/>
                  <a:gd name="T74" fmla="*/ 277 w 358"/>
                  <a:gd name="T75" fmla="*/ 19 h 104"/>
                  <a:gd name="T76" fmla="*/ 276 w 358"/>
                  <a:gd name="T77" fmla="*/ 19 h 104"/>
                  <a:gd name="T78" fmla="*/ 276 w 358"/>
                  <a:gd name="T79" fmla="*/ 21 h 104"/>
                  <a:gd name="T80" fmla="*/ 276 w 358"/>
                  <a:gd name="T81" fmla="*/ 21 h 104"/>
                  <a:gd name="T82" fmla="*/ 273 w 358"/>
                  <a:gd name="T83" fmla="*/ 21 h 104"/>
                  <a:gd name="T84" fmla="*/ 270 w 358"/>
                  <a:gd name="T85" fmla="*/ 19 h 104"/>
                  <a:gd name="T86" fmla="*/ 269 w 358"/>
                  <a:gd name="T87" fmla="*/ 18 h 104"/>
                  <a:gd name="T88" fmla="*/ 269 w 358"/>
                  <a:gd name="T89" fmla="*/ 14 h 104"/>
                  <a:gd name="T90" fmla="*/ 270 w 358"/>
                  <a:gd name="T91" fmla="*/ 13 h 104"/>
                  <a:gd name="T92" fmla="*/ 272 w 358"/>
                  <a:gd name="T93" fmla="*/ 11 h 104"/>
                  <a:gd name="T94" fmla="*/ 273 w 358"/>
                  <a:gd name="T95" fmla="*/ 10 h 104"/>
                  <a:gd name="T96" fmla="*/ 296 w 358"/>
                  <a:gd name="T97" fmla="*/ 2 h 104"/>
                  <a:gd name="T98" fmla="*/ 317 w 358"/>
                  <a:gd name="T9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8" h="104">
                    <a:moveTo>
                      <a:pt x="317" y="0"/>
                    </a:moveTo>
                    <a:lnTo>
                      <a:pt x="335" y="4"/>
                    </a:lnTo>
                    <a:lnTo>
                      <a:pt x="347" y="14"/>
                    </a:lnTo>
                    <a:lnTo>
                      <a:pt x="354" y="25"/>
                    </a:lnTo>
                    <a:lnTo>
                      <a:pt x="357" y="35"/>
                    </a:lnTo>
                    <a:lnTo>
                      <a:pt x="358" y="39"/>
                    </a:lnTo>
                    <a:lnTo>
                      <a:pt x="358" y="40"/>
                    </a:lnTo>
                    <a:lnTo>
                      <a:pt x="358" y="60"/>
                    </a:lnTo>
                    <a:lnTo>
                      <a:pt x="352" y="77"/>
                    </a:lnTo>
                    <a:lnTo>
                      <a:pt x="343" y="89"/>
                    </a:lnTo>
                    <a:lnTo>
                      <a:pt x="328" y="99"/>
                    </a:lnTo>
                    <a:lnTo>
                      <a:pt x="313" y="103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5" y="104"/>
                    </a:lnTo>
                    <a:lnTo>
                      <a:pt x="294" y="104"/>
                    </a:lnTo>
                    <a:lnTo>
                      <a:pt x="0" y="104"/>
                    </a:lnTo>
                    <a:lnTo>
                      <a:pt x="0" y="93"/>
                    </a:lnTo>
                    <a:lnTo>
                      <a:pt x="294" y="93"/>
                    </a:lnTo>
                    <a:lnTo>
                      <a:pt x="294" y="95"/>
                    </a:lnTo>
                    <a:lnTo>
                      <a:pt x="298" y="95"/>
                    </a:lnTo>
                    <a:lnTo>
                      <a:pt x="305" y="95"/>
                    </a:lnTo>
                    <a:lnTo>
                      <a:pt x="314" y="93"/>
                    </a:lnTo>
                    <a:lnTo>
                      <a:pt x="327" y="89"/>
                    </a:lnTo>
                    <a:lnTo>
                      <a:pt x="336" y="82"/>
                    </a:lnTo>
                    <a:lnTo>
                      <a:pt x="344" y="71"/>
                    </a:lnTo>
                    <a:lnTo>
                      <a:pt x="348" y="58"/>
                    </a:lnTo>
                    <a:lnTo>
                      <a:pt x="348" y="40"/>
                    </a:lnTo>
                    <a:lnTo>
                      <a:pt x="347" y="37"/>
                    </a:lnTo>
                    <a:lnTo>
                      <a:pt x="344" y="29"/>
                    </a:lnTo>
                    <a:lnTo>
                      <a:pt x="339" y="21"/>
                    </a:lnTo>
                    <a:lnTo>
                      <a:pt x="331" y="14"/>
                    </a:lnTo>
                    <a:lnTo>
                      <a:pt x="320" y="10"/>
                    </a:lnTo>
                    <a:lnTo>
                      <a:pt x="306" y="10"/>
                    </a:lnTo>
                    <a:lnTo>
                      <a:pt x="292" y="13"/>
                    </a:lnTo>
                    <a:lnTo>
                      <a:pt x="279" y="19"/>
                    </a:lnTo>
                    <a:lnTo>
                      <a:pt x="279" y="19"/>
                    </a:lnTo>
                    <a:lnTo>
                      <a:pt x="277" y="19"/>
                    </a:lnTo>
                    <a:lnTo>
                      <a:pt x="276" y="19"/>
                    </a:lnTo>
                    <a:lnTo>
                      <a:pt x="276" y="21"/>
                    </a:lnTo>
                    <a:lnTo>
                      <a:pt x="276" y="21"/>
                    </a:lnTo>
                    <a:lnTo>
                      <a:pt x="273" y="21"/>
                    </a:lnTo>
                    <a:lnTo>
                      <a:pt x="270" y="19"/>
                    </a:lnTo>
                    <a:lnTo>
                      <a:pt x="269" y="18"/>
                    </a:lnTo>
                    <a:lnTo>
                      <a:pt x="269" y="14"/>
                    </a:lnTo>
                    <a:lnTo>
                      <a:pt x="270" y="13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96" y="2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>
                <a:off x="2709863" y="6392863"/>
                <a:ext cx="469900" cy="169863"/>
              </a:xfrm>
              <a:custGeom>
                <a:avLst/>
                <a:gdLst>
                  <a:gd name="T0" fmla="*/ 0 w 296"/>
                  <a:gd name="T1" fmla="*/ 0 h 107"/>
                  <a:gd name="T2" fmla="*/ 231 w 296"/>
                  <a:gd name="T3" fmla="*/ 0 h 107"/>
                  <a:gd name="T4" fmla="*/ 233 w 296"/>
                  <a:gd name="T5" fmla="*/ 0 h 107"/>
                  <a:gd name="T6" fmla="*/ 239 w 296"/>
                  <a:gd name="T7" fmla="*/ 0 h 107"/>
                  <a:gd name="T8" fmla="*/ 251 w 296"/>
                  <a:gd name="T9" fmla="*/ 2 h 107"/>
                  <a:gd name="T10" fmla="*/ 266 w 296"/>
                  <a:gd name="T11" fmla="*/ 7 h 107"/>
                  <a:gd name="T12" fmla="*/ 281 w 296"/>
                  <a:gd name="T13" fmla="*/ 17 h 107"/>
                  <a:gd name="T14" fmla="*/ 291 w 296"/>
                  <a:gd name="T15" fmla="*/ 29 h 107"/>
                  <a:gd name="T16" fmla="*/ 295 w 296"/>
                  <a:gd name="T17" fmla="*/ 47 h 107"/>
                  <a:gd name="T18" fmla="*/ 296 w 296"/>
                  <a:gd name="T19" fmla="*/ 67 h 107"/>
                  <a:gd name="T20" fmla="*/ 296 w 296"/>
                  <a:gd name="T21" fmla="*/ 67 h 107"/>
                  <a:gd name="T22" fmla="*/ 295 w 296"/>
                  <a:gd name="T23" fmla="*/ 71 h 107"/>
                  <a:gd name="T24" fmla="*/ 291 w 296"/>
                  <a:gd name="T25" fmla="*/ 81 h 107"/>
                  <a:gd name="T26" fmla="*/ 284 w 296"/>
                  <a:gd name="T27" fmla="*/ 92 h 107"/>
                  <a:gd name="T28" fmla="*/ 272 w 296"/>
                  <a:gd name="T29" fmla="*/ 101 h 107"/>
                  <a:gd name="T30" fmla="*/ 255 w 296"/>
                  <a:gd name="T31" fmla="*/ 107 h 107"/>
                  <a:gd name="T32" fmla="*/ 235 w 296"/>
                  <a:gd name="T33" fmla="*/ 104 h 107"/>
                  <a:gd name="T34" fmla="*/ 212 w 296"/>
                  <a:gd name="T35" fmla="*/ 96 h 107"/>
                  <a:gd name="T36" fmla="*/ 210 w 296"/>
                  <a:gd name="T37" fmla="*/ 95 h 107"/>
                  <a:gd name="T38" fmla="*/ 207 w 296"/>
                  <a:gd name="T39" fmla="*/ 93 h 107"/>
                  <a:gd name="T40" fmla="*/ 207 w 296"/>
                  <a:gd name="T41" fmla="*/ 92 h 107"/>
                  <a:gd name="T42" fmla="*/ 207 w 296"/>
                  <a:gd name="T43" fmla="*/ 89 h 107"/>
                  <a:gd name="T44" fmla="*/ 209 w 296"/>
                  <a:gd name="T45" fmla="*/ 86 h 107"/>
                  <a:gd name="T46" fmla="*/ 210 w 296"/>
                  <a:gd name="T47" fmla="*/ 85 h 107"/>
                  <a:gd name="T48" fmla="*/ 213 w 296"/>
                  <a:gd name="T49" fmla="*/ 85 h 107"/>
                  <a:gd name="T50" fmla="*/ 214 w 296"/>
                  <a:gd name="T51" fmla="*/ 86 h 107"/>
                  <a:gd name="T52" fmla="*/ 214 w 296"/>
                  <a:gd name="T53" fmla="*/ 86 h 107"/>
                  <a:gd name="T54" fmla="*/ 214 w 296"/>
                  <a:gd name="T55" fmla="*/ 86 h 107"/>
                  <a:gd name="T56" fmla="*/ 235 w 296"/>
                  <a:gd name="T57" fmla="*/ 95 h 107"/>
                  <a:gd name="T58" fmla="*/ 253 w 296"/>
                  <a:gd name="T59" fmla="*/ 96 h 107"/>
                  <a:gd name="T60" fmla="*/ 268 w 296"/>
                  <a:gd name="T61" fmla="*/ 93 h 107"/>
                  <a:gd name="T62" fmla="*/ 276 w 296"/>
                  <a:gd name="T63" fmla="*/ 85 h 107"/>
                  <a:gd name="T64" fmla="*/ 283 w 296"/>
                  <a:gd name="T65" fmla="*/ 77 h 107"/>
                  <a:gd name="T66" fmla="*/ 285 w 296"/>
                  <a:gd name="T67" fmla="*/ 70 h 107"/>
                  <a:gd name="T68" fmla="*/ 287 w 296"/>
                  <a:gd name="T69" fmla="*/ 66 h 107"/>
                  <a:gd name="T70" fmla="*/ 285 w 296"/>
                  <a:gd name="T71" fmla="*/ 48 h 107"/>
                  <a:gd name="T72" fmla="*/ 281 w 296"/>
                  <a:gd name="T73" fmla="*/ 34 h 107"/>
                  <a:gd name="T74" fmla="*/ 275 w 296"/>
                  <a:gd name="T75" fmla="*/ 24 h 107"/>
                  <a:gd name="T76" fmla="*/ 261 w 296"/>
                  <a:gd name="T77" fmla="*/ 15 h 107"/>
                  <a:gd name="T78" fmla="*/ 247 w 296"/>
                  <a:gd name="T79" fmla="*/ 11 h 107"/>
                  <a:gd name="T80" fmla="*/ 236 w 296"/>
                  <a:gd name="T81" fmla="*/ 11 h 107"/>
                  <a:gd name="T82" fmla="*/ 232 w 296"/>
                  <a:gd name="T83" fmla="*/ 11 h 107"/>
                  <a:gd name="T84" fmla="*/ 232 w 296"/>
                  <a:gd name="T85" fmla="*/ 11 h 107"/>
                  <a:gd name="T86" fmla="*/ 0 w 296"/>
                  <a:gd name="T87" fmla="*/ 11 h 107"/>
                  <a:gd name="T88" fmla="*/ 0 w 296"/>
                  <a:gd name="T8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6" h="107">
                    <a:moveTo>
                      <a:pt x="0" y="0"/>
                    </a:moveTo>
                    <a:lnTo>
                      <a:pt x="231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51" y="2"/>
                    </a:lnTo>
                    <a:lnTo>
                      <a:pt x="266" y="7"/>
                    </a:lnTo>
                    <a:lnTo>
                      <a:pt x="281" y="17"/>
                    </a:lnTo>
                    <a:lnTo>
                      <a:pt x="291" y="29"/>
                    </a:lnTo>
                    <a:lnTo>
                      <a:pt x="295" y="47"/>
                    </a:lnTo>
                    <a:lnTo>
                      <a:pt x="296" y="67"/>
                    </a:lnTo>
                    <a:lnTo>
                      <a:pt x="296" y="67"/>
                    </a:lnTo>
                    <a:lnTo>
                      <a:pt x="295" y="71"/>
                    </a:lnTo>
                    <a:lnTo>
                      <a:pt x="291" y="81"/>
                    </a:lnTo>
                    <a:lnTo>
                      <a:pt x="284" y="92"/>
                    </a:lnTo>
                    <a:lnTo>
                      <a:pt x="272" y="101"/>
                    </a:lnTo>
                    <a:lnTo>
                      <a:pt x="255" y="107"/>
                    </a:lnTo>
                    <a:lnTo>
                      <a:pt x="235" y="104"/>
                    </a:lnTo>
                    <a:lnTo>
                      <a:pt x="212" y="96"/>
                    </a:lnTo>
                    <a:lnTo>
                      <a:pt x="210" y="95"/>
                    </a:lnTo>
                    <a:lnTo>
                      <a:pt x="207" y="93"/>
                    </a:lnTo>
                    <a:lnTo>
                      <a:pt x="207" y="92"/>
                    </a:lnTo>
                    <a:lnTo>
                      <a:pt x="207" y="89"/>
                    </a:lnTo>
                    <a:lnTo>
                      <a:pt x="209" y="86"/>
                    </a:lnTo>
                    <a:lnTo>
                      <a:pt x="210" y="85"/>
                    </a:lnTo>
                    <a:lnTo>
                      <a:pt x="213" y="85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35" y="95"/>
                    </a:lnTo>
                    <a:lnTo>
                      <a:pt x="253" y="96"/>
                    </a:lnTo>
                    <a:lnTo>
                      <a:pt x="268" y="93"/>
                    </a:lnTo>
                    <a:lnTo>
                      <a:pt x="276" y="85"/>
                    </a:lnTo>
                    <a:lnTo>
                      <a:pt x="283" y="77"/>
                    </a:lnTo>
                    <a:lnTo>
                      <a:pt x="285" y="70"/>
                    </a:lnTo>
                    <a:lnTo>
                      <a:pt x="287" y="66"/>
                    </a:lnTo>
                    <a:lnTo>
                      <a:pt x="285" y="48"/>
                    </a:lnTo>
                    <a:lnTo>
                      <a:pt x="281" y="34"/>
                    </a:lnTo>
                    <a:lnTo>
                      <a:pt x="275" y="24"/>
                    </a:lnTo>
                    <a:lnTo>
                      <a:pt x="261" y="15"/>
                    </a:lnTo>
                    <a:lnTo>
                      <a:pt x="247" y="11"/>
                    </a:lnTo>
                    <a:lnTo>
                      <a:pt x="236" y="11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87717" y="3491905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2917" y="4361699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593" y="4361699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11269" y="3626252"/>
            <a:ext cx="666750" cy="660400"/>
            <a:chOff x="8723313" y="1689100"/>
            <a:chExt cx="666750" cy="660400"/>
          </a:xfrm>
        </p:grpSpPr>
        <p:sp>
          <p:nvSpPr>
            <p:cNvPr id="64" name="Freeform 102"/>
            <p:cNvSpPr>
              <a:spLocks noEditPoints="1"/>
            </p:cNvSpPr>
            <p:nvPr/>
          </p:nvSpPr>
          <p:spPr bwMode="auto">
            <a:xfrm>
              <a:off x="9077325" y="1689100"/>
              <a:ext cx="312738" cy="660400"/>
            </a:xfrm>
            <a:custGeom>
              <a:avLst/>
              <a:gdLst>
                <a:gd name="T0" fmla="*/ 42 w 197"/>
                <a:gd name="T1" fmla="*/ 39 h 416"/>
                <a:gd name="T2" fmla="*/ 56 w 197"/>
                <a:gd name="T3" fmla="*/ 59 h 416"/>
                <a:gd name="T4" fmla="*/ 67 w 197"/>
                <a:gd name="T5" fmla="*/ 86 h 416"/>
                <a:gd name="T6" fmla="*/ 71 w 197"/>
                <a:gd name="T7" fmla="*/ 107 h 416"/>
                <a:gd name="T8" fmla="*/ 73 w 197"/>
                <a:gd name="T9" fmla="*/ 126 h 416"/>
                <a:gd name="T10" fmla="*/ 71 w 197"/>
                <a:gd name="T11" fmla="*/ 141 h 416"/>
                <a:gd name="T12" fmla="*/ 163 w 197"/>
                <a:gd name="T13" fmla="*/ 65 h 416"/>
                <a:gd name="T14" fmla="*/ 123 w 197"/>
                <a:gd name="T15" fmla="*/ 56 h 416"/>
                <a:gd name="T16" fmla="*/ 89 w 197"/>
                <a:gd name="T17" fmla="*/ 50 h 416"/>
                <a:gd name="T18" fmla="*/ 63 w 197"/>
                <a:gd name="T19" fmla="*/ 44 h 416"/>
                <a:gd name="T20" fmla="*/ 42 w 197"/>
                <a:gd name="T21" fmla="*/ 39 h 416"/>
                <a:gd name="T22" fmla="*/ 174 w 197"/>
                <a:gd name="T23" fmla="*/ 0 h 416"/>
                <a:gd name="T24" fmla="*/ 186 w 197"/>
                <a:gd name="T25" fmla="*/ 3 h 416"/>
                <a:gd name="T26" fmla="*/ 194 w 197"/>
                <a:gd name="T27" fmla="*/ 11 h 416"/>
                <a:gd name="T28" fmla="*/ 197 w 197"/>
                <a:gd name="T29" fmla="*/ 24 h 416"/>
                <a:gd name="T30" fmla="*/ 196 w 197"/>
                <a:gd name="T31" fmla="*/ 33 h 416"/>
                <a:gd name="T32" fmla="*/ 189 w 197"/>
                <a:gd name="T33" fmla="*/ 41 h 416"/>
                <a:gd name="T34" fmla="*/ 179 w 197"/>
                <a:gd name="T35" fmla="*/ 47 h 416"/>
                <a:gd name="T36" fmla="*/ 182 w 197"/>
                <a:gd name="T37" fmla="*/ 416 h 416"/>
                <a:gd name="T38" fmla="*/ 170 w 197"/>
                <a:gd name="T39" fmla="*/ 416 h 416"/>
                <a:gd name="T40" fmla="*/ 168 w 197"/>
                <a:gd name="T41" fmla="*/ 70 h 416"/>
                <a:gd name="T42" fmla="*/ 66 w 197"/>
                <a:gd name="T43" fmla="*/ 155 h 416"/>
                <a:gd name="T44" fmla="*/ 62 w 197"/>
                <a:gd name="T45" fmla="*/ 159 h 416"/>
                <a:gd name="T46" fmla="*/ 57 w 197"/>
                <a:gd name="T47" fmla="*/ 160 h 416"/>
                <a:gd name="T48" fmla="*/ 55 w 197"/>
                <a:gd name="T49" fmla="*/ 162 h 416"/>
                <a:gd name="T50" fmla="*/ 36 w 197"/>
                <a:gd name="T51" fmla="*/ 163 h 416"/>
                <a:gd name="T52" fmla="*/ 36 w 197"/>
                <a:gd name="T53" fmla="*/ 130 h 416"/>
                <a:gd name="T54" fmla="*/ 31 w 197"/>
                <a:gd name="T55" fmla="*/ 103 h 416"/>
                <a:gd name="T56" fmla="*/ 25 w 197"/>
                <a:gd name="T57" fmla="*/ 80 h 416"/>
                <a:gd name="T58" fmla="*/ 16 w 197"/>
                <a:gd name="T59" fmla="*/ 63 h 416"/>
                <a:gd name="T60" fmla="*/ 8 w 197"/>
                <a:gd name="T61" fmla="*/ 50 h 416"/>
                <a:gd name="T62" fmla="*/ 0 w 197"/>
                <a:gd name="T63" fmla="*/ 41 h 416"/>
                <a:gd name="T64" fmla="*/ 16 w 197"/>
                <a:gd name="T65" fmla="*/ 30 h 416"/>
                <a:gd name="T66" fmla="*/ 16 w 197"/>
                <a:gd name="T67" fmla="*/ 30 h 416"/>
                <a:gd name="T68" fmla="*/ 21 w 197"/>
                <a:gd name="T69" fmla="*/ 29 h 416"/>
                <a:gd name="T70" fmla="*/ 23 w 197"/>
                <a:gd name="T71" fmla="*/ 28 h 416"/>
                <a:gd name="T72" fmla="*/ 23 w 197"/>
                <a:gd name="T73" fmla="*/ 28 h 416"/>
                <a:gd name="T74" fmla="*/ 25 w 197"/>
                <a:gd name="T75" fmla="*/ 28 h 416"/>
                <a:gd name="T76" fmla="*/ 29 w 197"/>
                <a:gd name="T77" fmla="*/ 29 h 416"/>
                <a:gd name="T78" fmla="*/ 41 w 197"/>
                <a:gd name="T79" fmla="*/ 32 h 416"/>
                <a:gd name="T80" fmla="*/ 62 w 197"/>
                <a:gd name="T81" fmla="*/ 36 h 416"/>
                <a:gd name="T82" fmla="*/ 89 w 197"/>
                <a:gd name="T83" fmla="*/ 41 h 416"/>
                <a:gd name="T84" fmla="*/ 125 w 197"/>
                <a:gd name="T85" fmla="*/ 50 h 416"/>
                <a:gd name="T86" fmla="*/ 168 w 197"/>
                <a:gd name="T87" fmla="*/ 59 h 416"/>
                <a:gd name="T88" fmla="*/ 168 w 197"/>
                <a:gd name="T89" fmla="*/ 47 h 416"/>
                <a:gd name="T90" fmla="*/ 159 w 197"/>
                <a:gd name="T91" fmla="*/ 41 h 416"/>
                <a:gd name="T92" fmla="*/ 153 w 197"/>
                <a:gd name="T93" fmla="*/ 33 h 416"/>
                <a:gd name="T94" fmla="*/ 151 w 197"/>
                <a:gd name="T95" fmla="*/ 24 h 416"/>
                <a:gd name="T96" fmla="*/ 153 w 197"/>
                <a:gd name="T97" fmla="*/ 11 h 416"/>
                <a:gd name="T98" fmla="*/ 161 w 197"/>
                <a:gd name="T99" fmla="*/ 3 h 416"/>
                <a:gd name="T100" fmla="*/ 174 w 197"/>
                <a:gd name="T10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416">
                  <a:moveTo>
                    <a:pt x="42" y="39"/>
                  </a:moveTo>
                  <a:lnTo>
                    <a:pt x="56" y="59"/>
                  </a:lnTo>
                  <a:lnTo>
                    <a:pt x="67" y="86"/>
                  </a:lnTo>
                  <a:lnTo>
                    <a:pt x="71" y="107"/>
                  </a:lnTo>
                  <a:lnTo>
                    <a:pt x="73" y="126"/>
                  </a:lnTo>
                  <a:lnTo>
                    <a:pt x="71" y="141"/>
                  </a:lnTo>
                  <a:lnTo>
                    <a:pt x="163" y="65"/>
                  </a:lnTo>
                  <a:lnTo>
                    <a:pt x="123" y="56"/>
                  </a:lnTo>
                  <a:lnTo>
                    <a:pt x="89" y="50"/>
                  </a:lnTo>
                  <a:lnTo>
                    <a:pt x="63" y="44"/>
                  </a:lnTo>
                  <a:lnTo>
                    <a:pt x="42" y="39"/>
                  </a:lnTo>
                  <a:close/>
                  <a:moveTo>
                    <a:pt x="174" y="0"/>
                  </a:moveTo>
                  <a:lnTo>
                    <a:pt x="186" y="3"/>
                  </a:lnTo>
                  <a:lnTo>
                    <a:pt x="194" y="11"/>
                  </a:lnTo>
                  <a:lnTo>
                    <a:pt x="197" y="24"/>
                  </a:lnTo>
                  <a:lnTo>
                    <a:pt x="196" y="33"/>
                  </a:lnTo>
                  <a:lnTo>
                    <a:pt x="189" y="41"/>
                  </a:lnTo>
                  <a:lnTo>
                    <a:pt x="179" y="47"/>
                  </a:lnTo>
                  <a:lnTo>
                    <a:pt x="182" y="416"/>
                  </a:lnTo>
                  <a:lnTo>
                    <a:pt x="170" y="416"/>
                  </a:lnTo>
                  <a:lnTo>
                    <a:pt x="168" y="70"/>
                  </a:lnTo>
                  <a:lnTo>
                    <a:pt x="66" y="155"/>
                  </a:lnTo>
                  <a:lnTo>
                    <a:pt x="62" y="159"/>
                  </a:lnTo>
                  <a:lnTo>
                    <a:pt x="57" y="160"/>
                  </a:lnTo>
                  <a:lnTo>
                    <a:pt x="55" y="162"/>
                  </a:lnTo>
                  <a:lnTo>
                    <a:pt x="36" y="163"/>
                  </a:lnTo>
                  <a:lnTo>
                    <a:pt x="36" y="130"/>
                  </a:lnTo>
                  <a:lnTo>
                    <a:pt x="31" y="103"/>
                  </a:lnTo>
                  <a:lnTo>
                    <a:pt x="25" y="80"/>
                  </a:lnTo>
                  <a:lnTo>
                    <a:pt x="16" y="63"/>
                  </a:lnTo>
                  <a:lnTo>
                    <a:pt x="8" y="50"/>
                  </a:lnTo>
                  <a:lnTo>
                    <a:pt x="0" y="41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9" y="29"/>
                  </a:lnTo>
                  <a:lnTo>
                    <a:pt x="41" y="32"/>
                  </a:lnTo>
                  <a:lnTo>
                    <a:pt x="62" y="36"/>
                  </a:lnTo>
                  <a:lnTo>
                    <a:pt x="89" y="41"/>
                  </a:lnTo>
                  <a:lnTo>
                    <a:pt x="125" y="50"/>
                  </a:lnTo>
                  <a:lnTo>
                    <a:pt x="168" y="59"/>
                  </a:lnTo>
                  <a:lnTo>
                    <a:pt x="168" y="47"/>
                  </a:lnTo>
                  <a:lnTo>
                    <a:pt x="159" y="41"/>
                  </a:lnTo>
                  <a:lnTo>
                    <a:pt x="153" y="33"/>
                  </a:lnTo>
                  <a:lnTo>
                    <a:pt x="151" y="24"/>
                  </a:lnTo>
                  <a:lnTo>
                    <a:pt x="153" y="11"/>
                  </a:lnTo>
                  <a:lnTo>
                    <a:pt x="161" y="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3"/>
            <p:cNvSpPr>
              <a:spLocks/>
            </p:cNvSpPr>
            <p:nvPr/>
          </p:nvSpPr>
          <p:spPr bwMode="auto">
            <a:xfrm>
              <a:off x="8959850" y="1800225"/>
              <a:ext cx="88900" cy="163513"/>
            </a:xfrm>
            <a:custGeom>
              <a:avLst/>
              <a:gdLst>
                <a:gd name="T0" fmla="*/ 25 w 56"/>
                <a:gd name="T1" fmla="*/ 0 h 103"/>
                <a:gd name="T2" fmla="*/ 32 w 56"/>
                <a:gd name="T3" fmla="*/ 8 h 103"/>
                <a:gd name="T4" fmla="*/ 38 w 56"/>
                <a:gd name="T5" fmla="*/ 19 h 103"/>
                <a:gd name="T6" fmla="*/ 45 w 56"/>
                <a:gd name="T7" fmla="*/ 33 h 103"/>
                <a:gd name="T8" fmla="*/ 51 w 56"/>
                <a:gd name="T9" fmla="*/ 51 h 103"/>
                <a:gd name="T10" fmla="*/ 55 w 56"/>
                <a:gd name="T11" fmla="*/ 73 h 103"/>
                <a:gd name="T12" fmla="*/ 56 w 56"/>
                <a:gd name="T13" fmla="*/ 100 h 103"/>
                <a:gd name="T14" fmla="*/ 23 w 56"/>
                <a:gd name="T15" fmla="*/ 103 h 103"/>
                <a:gd name="T16" fmla="*/ 21 w 56"/>
                <a:gd name="T17" fmla="*/ 74 h 103"/>
                <a:gd name="T18" fmla="*/ 15 w 56"/>
                <a:gd name="T19" fmla="*/ 49 h 103"/>
                <a:gd name="T20" fmla="*/ 8 w 56"/>
                <a:gd name="T21" fmla="*/ 30 h 103"/>
                <a:gd name="T22" fmla="*/ 0 w 56"/>
                <a:gd name="T23" fmla="*/ 15 h 103"/>
                <a:gd name="T24" fmla="*/ 25 w 5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3">
                  <a:moveTo>
                    <a:pt x="25" y="0"/>
                  </a:moveTo>
                  <a:lnTo>
                    <a:pt x="32" y="8"/>
                  </a:lnTo>
                  <a:lnTo>
                    <a:pt x="38" y="19"/>
                  </a:lnTo>
                  <a:lnTo>
                    <a:pt x="45" y="33"/>
                  </a:lnTo>
                  <a:lnTo>
                    <a:pt x="51" y="51"/>
                  </a:lnTo>
                  <a:lnTo>
                    <a:pt x="55" y="73"/>
                  </a:lnTo>
                  <a:lnTo>
                    <a:pt x="56" y="100"/>
                  </a:lnTo>
                  <a:lnTo>
                    <a:pt x="23" y="103"/>
                  </a:lnTo>
                  <a:lnTo>
                    <a:pt x="21" y="74"/>
                  </a:lnTo>
                  <a:lnTo>
                    <a:pt x="15" y="49"/>
                  </a:lnTo>
                  <a:lnTo>
                    <a:pt x="8" y="30"/>
                  </a:lnTo>
                  <a:lnTo>
                    <a:pt x="0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8840788" y="1871663"/>
              <a:ext cx="69850" cy="106363"/>
            </a:xfrm>
            <a:custGeom>
              <a:avLst/>
              <a:gdLst>
                <a:gd name="T0" fmla="*/ 26 w 44"/>
                <a:gd name="T1" fmla="*/ 0 h 67"/>
                <a:gd name="T2" fmla="*/ 34 w 44"/>
                <a:gd name="T3" fmla="*/ 17 h 67"/>
                <a:gd name="T4" fmla="*/ 40 w 44"/>
                <a:gd name="T5" fmla="*/ 37 h 67"/>
                <a:gd name="T6" fmla="*/ 44 w 44"/>
                <a:gd name="T7" fmla="*/ 64 h 67"/>
                <a:gd name="T8" fmla="*/ 12 w 44"/>
                <a:gd name="T9" fmla="*/ 67 h 67"/>
                <a:gd name="T10" fmla="*/ 7 w 44"/>
                <a:gd name="T11" fmla="*/ 38 h 67"/>
                <a:gd name="T12" fmla="*/ 0 w 44"/>
                <a:gd name="T13" fmla="*/ 17 h 67"/>
                <a:gd name="T14" fmla="*/ 26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6" y="0"/>
                  </a:moveTo>
                  <a:lnTo>
                    <a:pt x="34" y="17"/>
                  </a:lnTo>
                  <a:lnTo>
                    <a:pt x="40" y="37"/>
                  </a:lnTo>
                  <a:lnTo>
                    <a:pt x="44" y="64"/>
                  </a:lnTo>
                  <a:lnTo>
                    <a:pt x="12" y="67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8723313" y="1941513"/>
              <a:ext cx="57150" cy="52388"/>
            </a:xfrm>
            <a:custGeom>
              <a:avLst/>
              <a:gdLst>
                <a:gd name="T0" fmla="*/ 30 w 36"/>
                <a:gd name="T1" fmla="*/ 0 h 33"/>
                <a:gd name="T2" fmla="*/ 33 w 36"/>
                <a:gd name="T3" fmla="*/ 14 h 33"/>
                <a:gd name="T4" fmla="*/ 36 w 36"/>
                <a:gd name="T5" fmla="*/ 29 h 33"/>
                <a:gd name="T6" fmla="*/ 7 w 36"/>
                <a:gd name="T7" fmla="*/ 33 h 33"/>
                <a:gd name="T8" fmla="*/ 7 w 36"/>
                <a:gd name="T9" fmla="*/ 33 h 33"/>
                <a:gd name="T10" fmla="*/ 4 w 36"/>
                <a:gd name="T11" fmla="*/ 31 h 33"/>
                <a:gd name="T12" fmla="*/ 3 w 36"/>
                <a:gd name="T13" fmla="*/ 29 h 33"/>
                <a:gd name="T14" fmla="*/ 0 w 36"/>
                <a:gd name="T15" fmla="*/ 26 h 33"/>
                <a:gd name="T16" fmla="*/ 0 w 36"/>
                <a:gd name="T17" fmla="*/ 23 h 33"/>
                <a:gd name="T18" fmla="*/ 0 w 36"/>
                <a:gd name="T19" fmla="*/ 20 h 33"/>
                <a:gd name="T20" fmla="*/ 0 w 36"/>
                <a:gd name="T21" fmla="*/ 18 h 33"/>
                <a:gd name="T22" fmla="*/ 3 w 36"/>
                <a:gd name="T23" fmla="*/ 16 h 33"/>
                <a:gd name="T24" fmla="*/ 3 w 36"/>
                <a:gd name="T25" fmla="*/ 16 h 33"/>
                <a:gd name="T26" fmla="*/ 30 w 36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3">
                  <a:moveTo>
                    <a:pt x="30" y="0"/>
                  </a:moveTo>
                  <a:lnTo>
                    <a:pt x="33" y="14"/>
                  </a:lnTo>
                  <a:lnTo>
                    <a:pt x="36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8899525" y="1835150"/>
              <a:ext cx="77788" cy="136525"/>
            </a:xfrm>
            <a:custGeom>
              <a:avLst/>
              <a:gdLst>
                <a:gd name="T0" fmla="*/ 27 w 49"/>
                <a:gd name="T1" fmla="*/ 0 h 86"/>
                <a:gd name="T2" fmla="*/ 35 w 49"/>
                <a:gd name="T3" fmla="*/ 14 h 86"/>
                <a:gd name="T4" fmla="*/ 42 w 49"/>
                <a:gd name="T5" fmla="*/ 31 h 86"/>
                <a:gd name="T6" fmla="*/ 48 w 49"/>
                <a:gd name="T7" fmla="*/ 55 h 86"/>
                <a:gd name="T8" fmla="*/ 49 w 49"/>
                <a:gd name="T9" fmla="*/ 82 h 86"/>
                <a:gd name="T10" fmla="*/ 18 w 49"/>
                <a:gd name="T11" fmla="*/ 86 h 86"/>
                <a:gd name="T12" fmla="*/ 15 w 49"/>
                <a:gd name="T13" fmla="*/ 57 h 86"/>
                <a:gd name="T14" fmla="*/ 8 w 49"/>
                <a:gd name="T15" fmla="*/ 35 h 86"/>
                <a:gd name="T16" fmla="*/ 0 w 49"/>
                <a:gd name="T17" fmla="*/ 18 h 86"/>
                <a:gd name="T18" fmla="*/ 27 w 4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27" y="0"/>
                  </a:moveTo>
                  <a:lnTo>
                    <a:pt x="35" y="14"/>
                  </a:lnTo>
                  <a:lnTo>
                    <a:pt x="42" y="31"/>
                  </a:lnTo>
                  <a:lnTo>
                    <a:pt x="48" y="55"/>
                  </a:lnTo>
                  <a:lnTo>
                    <a:pt x="49" y="82"/>
                  </a:lnTo>
                  <a:lnTo>
                    <a:pt x="18" y="86"/>
                  </a:lnTo>
                  <a:lnTo>
                    <a:pt x="15" y="57"/>
                  </a:lnTo>
                  <a:lnTo>
                    <a:pt x="8" y="35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9017000" y="1763713"/>
              <a:ext cx="100013" cy="193675"/>
            </a:xfrm>
            <a:custGeom>
              <a:avLst/>
              <a:gdLst>
                <a:gd name="T0" fmla="*/ 27 w 63"/>
                <a:gd name="T1" fmla="*/ 0 h 122"/>
                <a:gd name="T2" fmla="*/ 33 w 63"/>
                <a:gd name="T3" fmla="*/ 7 h 122"/>
                <a:gd name="T4" fmla="*/ 41 w 63"/>
                <a:gd name="T5" fmla="*/ 15 h 122"/>
                <a:gd name="T6" fmla="*/ 48 w 63"/>
                <a:gd name="T7" fmla="*/ 27 h 122"/>
                <a:gd name="T8" fmla="*/ 54 w 63"/>
                <a:gd name="T9" fmla="*/ 44 h 122"/>
                <a:gd name="T10" fmla="*/ 59 w 63"/>
                <a:gd name="T11" fmla="*/ 64 h 122"/>
                <a:gd name="T12" fmla="*/ 63 w 63"/>
                <a:gd name="T13" fmla="*/ 89 h 122"/>
                <a:gd name="T14" fmla="*/ 63 w 63"/>
                <a:gd name="T15" fmla="*/ 117 h 122"/>
                <a:gd name="T16" fmla="*/ 33 w 63"/>
                <a:gd name="T17" fmla="*/ 122 h 122"/>
                <a:gd name="T18" fmla="*/ 30 w 63"/>
                <a:gd name="T19" fmla="*/ 90 h 122"/>
                <a:gd name="T20" fmla="*/ 24 w 63"/>
                <a:gd name="T21" fmla="*/ 64 h 122"/>
                <a:gd name="T22" fmla="*/ 16 w 63"/>
                <a:gd name="T23" fmla="*/ 44 h 122"/>
                <a:gd name="T24" fmla="*/ 8 w 63"/>
                <a:gd name="T25" fmla="*/ 29 h 122"/>
                <a:gd name="T26" fmla="*/ 0 w 63"/>
                <a:gd name="T27" fmla="*/ 18 h 122"/>
                <a:gd name="T28" fmla="*/ 27 w 6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2">
                  <a:moveTo>
                    <a:pt x="27" y="0"/>
                  </a:moveTo>
                  <a:lnTo>
                    <a:pt x="33" y="7"/>
                  </a:lnTo>
                  <a:lnTo>
                    <a:pt x="41" y="15"/>
                  </a:lnTo>
                  <a:lnTo>
                    <a:pt x="48" y="27"/>
                  </a:lnTo>
                  <a:lnTo>
                    <a:pt x="54" y="44"/>
                  </a:lnTo>
                  <a:lnTo>
                    <a:pt x="59" y="64"/>
                  </a:lnTo>
                  <a:lnTo>
                    <a:pt x="63" y="89"/>
                  </a:lnTo>
                  <a:lnTo>
                    <a:pt x="63" y="117"/>
                  </a:lnTo>
                  <a:lnTo>
                    <a:pt x="33" y="122"/>
                  </a:lnTo>
                  <a:lnTo>
                    <a:pt x="30" y="90"/>
                  </a:lnTo>
                  <a:lnTo>
                    <a:pt x="24" y="64"/>
                  </a:lnTo>
                  <a:lnTo>
                    <a:pt x="16" y="44"/>
                  </a:lnTo>
                  <a:lnTo>
                    <a:pt x="8" y="29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8786813" y="1908175"/>
              <a:ext cx="53975" cy="76200"/>
            </a:xfrm>
            <a:custGeom>
              <a:avLst/>
              <a:gdLst>
                <a:gd name="T0" fmla="*/ 23 w 34"/>
                <a:gd name="T1" fmla="*/ 0 h 48"/>
                <a:gd name="T2" fmla="*/ 30 w 34"/>
                <a:gd name="T3" fmla="*/ 20 h 48"/>
                <a:gd name="T4" fmla="*/ 34 w 34"/>
                <a:gd name="T5" fmla="*/ 46 h 48"/>
                <a:gd name="T6" fmla="*/ 8 w 34"/>
                <a:gd name="T7" fmla="*/ 48 h 48"/>
                <a:gd name="T8" fmla="*/ 4 w 34"/>
                <a:gd name="T9" fmla="*/ 31 h 48"/>
                <a:gd name="T10" fmla="*/ 0 w 34"/>
                <a:gd name="T11" fmla="*/ 14 h 48"/>
                <a:gd name="T12" fmla="*/ 23 w 3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8">
                  <a:moveTo>
                    <a:pt x="23" y="0"/>
                  </a:moveTo>
                  <a:lnTo>
                    <a:pt x="30" y="20"/>
                  </a:lnTo>
                  <a:lnTo>
                    <a:pt x="34" y="46"/>
                  </a:lnTo>
                  <a:lnTo>
                    <a:pt x="8" y="48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68470" y="1293443"/>
            <a:ext cx="1240493" cy="337414"/>
            <a:chOff x="3461657" y="1845129"/>
            <a:chExt cx="2041072" cy="555172"/>
          </a:xfrm>
        </p:grpSpPr>
        <p:sp>
          <p:nvSpPr>
            <p:cNvPr id="72" name="직사각형 7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3401" y="1760602"/>
            <a:ext cx="1240493" cy="337414"/>
            <a:chOff x="3461657" y="1845129"/>
            <a:chExt cx="2041072" cy="555172"/>
          </a:xfrm>
        </p:grpSpPr>
        <p:sp>
          <p:nvSpPr>
            <p:cNvPr id="76" name="직사각형 75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10421" y="2348295"/>
            <a:ext cx="1242204" cy="1018436"/>
          </a:xfrm>
          <a:prstGeom prst="rect">
            <a:avLst/>
          </a:prstGeom>
          <a:solidFill>
            <a:srgbClr val="45B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98340" y="3463714"/>
            <a:ext cx="903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51b5a0</a:t>
            </a:r>
            <a:endParaRPr lang="ko-KR" altLang="en-US" sz="2000" b="1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746009" y="3322287"/>
            <a:ext cx="1599036" cy="17812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5169" y="3511483"/>
            <a:ext cx="1242204" cy="1018436"/>
          </a:xfrm>
          <a:prstGeom prst="rect">
            <a:avLst/>
          </a:prstGeom>
          <a:solidFill>
            <a:srgbClr val="50B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850732" y="3328992"/>
            <a:ext cx="1599036" cy="17812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029148" y="3468620"/>
            <a:ext cx="1242204" cy="1018436"/>
          </a:xfrm>
          <a:prstGeom prst="rect">
            <a:avLst/>
          </a:prstGeom>
          <a:solidFill>
            <a:srgbClr val="C0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86138" y="4578263"/>
            <a:ext cx="91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51b568</a:t>
            </a:r>
            <a:endParaRPr lang="ko-KR" altLang="en-US" sz="2000" b="1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94388" y="4568155"/>
            <a:ext cx="911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bf4e4e</a:t>
            </a:r>
            <a:endParaRPr lang="ko-KR" altLang="en-US" sz="2000" b="1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64" y="4221661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기본색상</a:t>
            </a:r>
            <a:endParaRPr lang="ko-KR" altLang="en-US" sz="2400" b="1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75" y="1155432"/>
            <a:ext cx="1091333" cy="1091333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351854" y="1512780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제공하는 정보의 신뢰감 극대화</a:t>
            </a:r>
            <a:endParaRPr lang="en-US" altLang="ko-KR" sz="2200" dirty="0" smtClean="0">
              <a:solidFill>
                <a:schemeClr val="bg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040245" y="517383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767171"/>
                </a:solidFill>
                <a:latin typeface="인덕R" panose="02020603020101020101" pitchFamily="18" charset="-127"/>
                <a:ea typeface="인덕R" panose="02020603020101020101" pitchFamily="18" charset="-127"/>
              </a:rPr>
              <a:t>강조 색상</a:t>
            </a:r>
            <a:endParaRPr lang="ko-KR" altLang="en-US" sz="2400" b="1" dirty="0">
              <a:solidFill>
                <a:srgbClr val="767171"/>
              </a:solidFill>
              <a:latin typeface="인덕R" panose="02020603020101020101" pitchFamily="18" charset="-127"/>
              <a:ea typeface="인덕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619003" y="5748149"/>
            <a:ext cx="4048997" cy="458066"/>
          </a:xfrm>
          <a:prstGeom prst="roundRect">
            <a:avLst/>
          </a:prstGeom>
          <a:solidFill>
            <a:srgbClr val="50B56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수치에 따른 긍정</a:t>
            </a:r>
            <a:r>
              <a:rPr lang="en-US" altLang="ko-KR" sz="2200" dirty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부정적인 색상</a:t>
            </a:r>
            <a:endParaRPr lang="en-US" altLang="ko-KR" sz="2200" dirty="0">
              <a:solidFill>
                <a:schemeClr val="bg1"/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3678" y="90617"/>
            <a:ext cx="10697329" cy="6552229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939412" y="989193"/>
            <a:ext cx="4392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6802" y="227892"/>
            <a:ext cx="2938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04.  </a:t>
            </a:r>
            <a:r>
              <a:rPr lang="ko-KR" altLang="en-US" sz="4400" spc="-300" dirty="0" smtClean="0">
                <a:solidFill>
                  <a:schemeClr val="bg2">
                    <a:lumMod val="50000"/>
                  </a:schemeClr>
                </a:solidFill>
                <a:latin typeface="인덕B" panose="02020603020101020101" pitchFamily="18" charset="-127"/>
                <a:ea typeface="인덕B" panose="02020603020101020101" pitchFamily="18" charset="-127"/>
              </a:rPr>
              <a:t>디자인 소개</a:t>
            </a:r>
            <a:endParaRPr lang="ko-KR" altLang="en-US" sz="4400" spc="-300" dirty="0">
              <a:solidFill>
                <a:schemeClr val="bg2">
                  <a:lumMod val="50000"/>
                </a:schemeClr>
              </a:solidFill>
              <a:latin typeface="인덕B" panose="02020603020101020101" pitchFamily="18" charset="-127"/>
              <a:ea typeface="인덕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0593" y="179182"/>
            <a:ext cx="1361149" cy="904427"/>
            <a:chOff x="5254804" y="4286138"/>
            <a:chExt cx="554037" cy="412750"/>
          </a:xfrm>
        </p:grpSpPr>
        <p:sp>
          <p:nvSpPr>
            <p:cNvPr id="12" name="Freeform 92"/>
            <p:cNvSpPr>
              <a:spLocks/>
            </p:cNvSpPr>
            <p:nvPr/>
          </p:nvSpPr>
          <p:spPr bwMode="auto">
            <a:xfrm>
              <a:off x="5254804" y="4368688"/>
              <a:ext cx="531813" cy="330200"/>
            </a:xfrm>
            <a:custGeom>
              <a:avLst/>
              <a:gdLst>
                <a:gd name="T0" fmla="*/ 161 w 335"/>
                <a:gd name="T1" fmla="*/ 0 h 208"/>
                <a:gd name="T2" fmla="*/ 189 w 335"/>
                <a:gd name="T3" fmla="*/ 5 h 208"/>
                <a:gd name="T4" fmla="*/ 211 w 335"/>
                <a:gd name="T5" fmla="*/ 18 h 208"/>
                <a:gd name="T6" fmla="*/ 228 w 335"/>
                <a:gd name="T7" fmla="*/ 37 h 208"/>
                <a:gd name="T8" fmla="*/ 239 w 335"/>
                <a:gd name="T9" fmla="*/ 59 h 208"/>
                <a:gd name="T10" fmla="*/ 242 w 335"/>
                <a:gd name="T11" fmla="*/ 59 h 208"/>
                <a:gd name="T12" fmla="*/ 266 w 335"/>
                <a:gd name="T13" fmla="*/ 64 h 208"/>
                <a:gd name="T14" fmla="*/ 287 w 335"/>
                <a:gd name="T15" fmla="*/ 77 h 208"/>
                <a:gd name="T16" fmla="*/ 300 w 335"/>
                <a:gd name="T17" fmla="*/ 98 h 208"/>
                <a:gd name="T18" fmla="*/ 305 w 335"/>
                <a:gd name="T19" fmla="*/ 122 h 208"/>
                <a:gd name="T20" fmla="*/ 303 w 335"/>
                <a:gd name="T21" fmla="*/ 129 h 208"/>
                <a:gd name="T22" fmla="*/ 320 w 335"/>
                <a:gd name="T23" fmla="*/ 136 h 208"/>
                <a:gd name="T24" fmla="*/ 329 w 335"/>
                <a:gd name="T25" fmla="*/ 149 h 208"/>
                <a:gd name="T26" fmla="*/ 335 w 335"/>
                <a:gd name="T27" fmla="*/ 168 h 208"/>
                <a:gd name="T28" fmla="*/ 329 w 335"/>
                <a:gd name="T29" fmla="*/ 188 h 208"/>
                <a:gd name="T30" fmla="*/ 314 w 335"/>
                <a:gd name="T31" fmla="*/ 203 h 208"/>
                <a:gd name="T32" fmla="*/ 294 w 335"/>
                <a:gd name="T33" fmla="*/ 208 h 208"/>
                <a:gd name="T34" fmla="*/ 41 w 335"/>
                <a:gd name="T35" fmla="*/ 208 h 208"/>
                <a:gd name="T36" fmla="*/ 21 w 335"/>
                <a:gd name="T37" fmla="*/ 203 h 208"/>
                <a:gd name="T38" fmla="*/ 6 w 335"/>
                <a:gd name="T39" fmla="*/ 188 h 208"/>
                <a:gd name="T40" fmla="*/ 0 w 335"/>
                <a:gd name="T41" fmla="*/ 168 h 208"/>
                <a:gd name="T42" fmla="*/ 4 w 335"/>
                <a:gd name="T43" fmla="*/ 151 h 208"/>
                <a:gd name="T44" fmla="*/ 15 w 335"/>
                <a:gd name="T45" fmla="*/ 136 h 208"/>
                <a:gd name="T46" fmla="*/ 30 w 335"/>
                <a:gd name="T47" fmla="*/ 129 h 208"/>
                <a:gd name="T48" fmla="*/ 36 w 335"/>
                <a:gd name="T49" fmla="*/ 111 h 208"/>
                <a:gd name="T50" fmla="*/ 45 w 335"/>
                <a:gd name="T51" fmla="*/ 98 h 208"/>
                <a:gd name="T52" fmla="*/ 61 w 335"/>
                <a:gd name="T53" fmla="*/ 88 h 208"/>
                <a:gd name="T54" fmla="*/ 78 w 335"/>
                <a:gd name="T55" fmla="*/ 85 h 208"/>
                <a:gd name="T56" fmla="*/ 84 w 335"/>
                <a:gd name="T57" fmla="*/ 85 h 208"/>
                <a:gd name="T58" fmla="*/ 84 w 335"/>
                <a:gd name="T59" fmla="*/ 79 h 208"/>
                <a:gd name="T60" fmla="*/ 87 w 335"/>
                <a:gd name="T61" fmla="*/ 55 h 208"/>
                <a:gd name="T62" fmla="*/ 98 w 335"/>
                <a:gd name="T63" fmla="*/ 33 h 208"/>
                <a:gd name="T64" fmla="*/ 115 w 335"/>
                <a:gd name="T65" fmla="*/ 16 h 208"/>
                <a:gd name="T66" fmla="*/ 137 w 335"/>
                <a:gd name="T67" fmla="*/ 5 h 208"/>
                <a:gd name="T68" fmla="*/ 161 w 335"/>
                <a:gd name="T6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" h="208">
                  <a:moveTo>
                    <a:pt x="161" y="0"/>
                  </a:moveTo>
                  <a:lnTo>
                    <a:pt x="189" y="5"/>
                  </a:lnTo>
                  <a:lnTo>
                    <a:pt x="211" y="18"/>
                  </a:lnTo>
                  <a:lnTo>
                    <a:pt x="228" y="37"/>
                  </a:lnTo>
                  <a:lnTo>
                    <a:pt x="239" y="59"/>
                  </a:lnTo>
                  <a:lnTo>
                    <a:pt x="242" y="59"/>
                  </a:lnTo>
                  <a:lnTo>
                    <a:pt x="266" y="64"/>
                  </a:lnTo>
                  <a:lnTo>
                    <a:pt x="287" y="77"/>
                  </a:lnTo>
                  <a:lnTo>
                    <a:pt x="300" y="98"/>
                  </a:lnTo>
                  <a:lnTo>
                    <a:pt x="305" y="122"/>
                  </a:lnTo>
                  <a:lnTo>
                    <a:pt x="303" y="129"/>
                  </a:lnTo>
                  <a:lnTo>
                    <a:pt x="320" y="136"/>
                  </a:lnTo>
                  <a:lnTo>
                    <a:pt x="329" y="149"/>
                  </a:lnTo>
                  <a:lnTo>
                    <a:pt x="335" y="168"/>
                  </a:lnTo>
                  <a:lnTo>
                    <a:pt x="329" y="188"/>
                  </a:lnTo>
                  <a:lnTo>
                    <a:pt x="314" y="203"/>
                  </a:lnTo>
                  <a:lnTo>
                    <a:pt x="294" y="208"/>
                  </a:lnTo>
                  <a:lnTo>
                    <a:pt x="41" y="208"/>
                  </a:lnTo>
                  <a:lnTo>
                    <a:pt x="21" y="203"/>
                  </a:lnTo>
                  <a:lnTo>
                    <a:pt x="6" y="188"/>
                  </a:lnTo>
                  <a:lnTo>
                    <a:pt x="0" y="168"/>
                  </a:lnTo>
                  <a:lnTo>
                    <a:pt x="4" y="151"/>
                  </a:lnTo>
                  <a:lnTo>
                    <a:pt x="15" y="136"/>
                  </a:lnTo>
                  <a:lnTo>
                    <a:pt x="30" y="129"/>
                  </a:lnTo>
                  <a:lnTo>
                    <a:pt x="36" y="111"/>
                  </a:lnTo>
                  <a:lnTo>
                    <a:pt x="45" y="98"/>
                  </a:lnTo>
                  <a:lnTo>
                    <a:pt x="61" y="88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7" y="55"/>
                  </a:lnTo>
                  <a:lnTo>
                    <a:pt x="98" y="33"/>
                  </a:lnTo>
                  <a:lnTo>
                    <a:pt x="115" y="16"/>
                  </a:lnTo>
                  <a:lnTo>
                    <a:pt x="137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5648504" y="4309950"/>
              <a:ext cx="138113" cy="138113"/>
            </a:xfrm>
            <a:custGeom>
              <a:avLst/>
              <a:gdLst>
                <a:gd name="T0" fmla="*/ 44 w 87"/>
                <a:gd name="T1" fmla="*/ 0 h 87"/>
                <a:gd name="T2" fmla="*/ 61 w 87"/>
                <a:gd name="T3" fmla="*/ 3 h 87"/>
                <a:gd name="T4" fmla="*/ 74 w 87"/>
                <a:gd name="T5" fmla="*/ 13 h 87"/>
                <a:gd name="T6" fmla="*/ 83 w 87"/>
                <a:gd name="T7" fmla="*/ 26 h 87"/>
                <a:gd name="T8" fmla="*/ 87 w 87"/>
                <a:gd name="T9" fmla="*/ 42 h 87"/>
                <a:gd name="T10" fmla="*/ 83 w 87"/>
                <a:gd name="T11" fmla="*/ 59 h 87"/>
                <a:gd name="T12" fmla="*/ 74 w 87"/>
                <a:gd name="T13" fmla="*/ 74 h 87"/>
                <a:gd name="T14" fmla="*/ 61 w 87"/>
                <a:gd name="T15" fmla="*/ 83 h 87"/>
                <a:gd name="T16" fmla="*/ 44 w 87"/>
                <a:gd name="T17" fmla="*/ 87 h 87"/>
                <a:gd name="T18" fmla="*/ 28 w 87"/>
                <a:gd name="T19" fmla="*/ 83 h 87"/>
                <a:gd name="T20" fmla="*/ 13 w 87"/>
                <a:gd name="T21" fmla="*/ 74 h 87"/>
                <a:gd name="T22" fmla="*/ 4 w 87"/>
                <a:gd name="T23" fmla="*/ 59 h 87"/>
                <a:gd name="T24" fmla="*/ 0 w 87"/>
                <a:gd name="T25" fmla="*/ 42 h 87"/>
                <a:gd name="T26" fmla="*/ 4 w 87"/>
                <a:gd name="T27" fmla="*/ 26 h 87"/>
                <a:gd name="T28" fmla="*/ 13 w 87"/>
                <a:gd name="T29" fmla="*/ 13 h 87"/>
                <a:gd name="T30" fmla="*/ 28 w 87"/>
                <a:gd name="T31" fmla="*/ 3 h 87"/>
                <a:gd name="T32" fmla="*/ 44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61" y="3"/>
                  </a:lnTo>
                  <a:lnTo>
                    <a:pt x="74" y="13"/>
                  </a:lnTo>
                  <a:lnTo>
                    <a:pt x="83" y="26"/>
                  </a:lnTo>
                  <a:lnTo>
                    <a:pt x="87" y="42"/>
                  </a:lnTo>
                  <a:lnTo>
                    <a:pt x="83" y="59"/>
                  </a:lnTo>
                  <a:lnTo>
                    <a:pt x="74" y="74"/>
                  </a:lnTo>
                  <a:lnTo>
                    <a:pt x="61" y="83"/>
                  </a:lnTo>
                  <a:lnTo>
                    <a:pt x="44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6"/>
            <p:cNvSpPr>
              <a:spLocks/>
            </p:cNvSpPr>
            <p:nvPr/>
          </p:nvSpPr>
          <p:spPr bwMode="auto">
            <a:xfrm>
              <a:off x="5715179" y="4286138"/>
              <a:ext cx="6350" cy="28575"/>
            </a:xfrm>
            <a:custGeom>
              <a:avLst/>
              <a:gdLst>
                <a:gd name="T0" fmla="*/ 2 w 4"/>
                <a:gd name="T1" fmla="*/ 0 h 18"/>
                <a:gd name="T2" fmla="*/ 4 w 4"/>
                <a:gd name="T3" fmla="*/ 2 h 18"/>
                <a:gd name="T4" fmla="*/ 4 w 4"/>
                <a:gd name="T5" fmla="*/ 2 h 18"/>
                <a:gd name="T6" fmla="*/ 4 w 4"/>
                <a:gd name="T7" fmla="*/ 16 h 18"/>
                <a:gd name="T8" fmla="*/ 4 w 4"/>
                <a:gd name="T9" fmla="*/ 18 h 18"/>
                <a:gd name="T10" fmla="*/ 2 w 4"/>
                <a:gd name="T11" fmla="*/ 18 h 18"/>
                <a:gd name="T12" fmla="*/ 0 w 4"/>
                <a:gd name="T13" fmla="*/ 18 h 18"/>
                <a:gd name="T14" fmla="*/ 0 w 4"/>
                <a:gd name="T15" fmla="*/ 16 h 18"/>
                <a:gd name="T16" fmla="*/ 0 w 4"/>
                <a:gd name="T17" fmla="*/ 2 h 18"/>
                <a:gd name="T18" fmla="*/ 0 w 4"/>
                <a:gd name="T19" fmla="*/ 2 h 18"/>
                <a:gd name="T20" fmla="*/ 2 w 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5762804" y="4311538"/>
              <a:ext cx="20638" cy="23813"/>
            </a:xfrm>
            <a:custGeom>
              <a:avLst/>
              <a:gdLst>
                <a:gd name="T0" fmla="*/ 11 w 13"/>
                <a:gd name="T1" fmla="*/ 0 h 15"/>
                <a:gd name="T2" fmla="*/ 13 w 13"/>
                <a:gd name="T3" fmla="*/ 0 h 15"/>
                <a:gd name="T4" fmla="*/ 13 w 13"/>
                <a:gd name="T5" fmla="*/ 2 h 15"/>
                <a:gd name="T6" fmla="*/ 13 w 13"/>
                <a:gd name="T7" fmla="*/ 4 h 15"/>
                <a:gd name="T8" fmla="*/ 4 w 13"/>
                <a:gd name="T9" fmla="*/ 13 h 15"/>
                <a:gd name="T10" fmla="*/ 2 w 13"/>
                <a:gd name="T11" fmla="*/ 15 h 15"/>
                <a:gd name="T12" fmla="*/ 0 w 13"/>
                <a:gd name="T13" fmla="*/ 13 h 15"/>
                <a:gd name="T14" fmla="*/ 0 w 13"/>
                <a:gd name="T15" fmla="*/ 13 h 15"/>
                <a:gd name="T16" fmla="*/ 0 w 13"/>
                <a:gd name="T17" fmla="*/ 12 h 15"/>
                <a:gd name="T18" fmla="*/ 9 w 13"/>
                <a:gd name="T19" fmla="*/ 0 h 15"/>
                <a:gd name="T20" fmla="*/ 11 w 13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5780266" y="4373450"/>
              <a:ext cx="28575" cy="9525"/>
            </a:xfrm>
            <a:custGeom>
              <a:avLst/>
              <a:gdLst>
                <a:gd name="T0" fmla="*/ 2 w 18"/>
                <a:gd name="T1" fmla="*/ 0 h 6"/>
                <a:gd name="T2" fmla="*/ 17 w 18"/>
                <a:gd name="T3" fmla="*/ 0 h 6"/>
                <a:gd name="T4" fmla="*/ 17 w 18"/>
                <a:gd name="T5" fmla="*/ 2 h 6"/>
                <a:gd name="T6" fmla="*/ 18 w 18"/>
                <a:gd name="T7" fmla="*/ 2 h 6"/>
                <a:gd name="T8" fmla="*/ 17 w 18"/>
                <a:gd name="T9" fmla="*/ 4 h 6"/>
                <a:gd name="T10" fmla="*/ 17 w 18"/>
                <a:gd name="T11" fmla="*/ 6 h 6"/>
                <a:gd name="T12" fmla="*/ 2 w 18"/>
                <a:gd name="T13" fmla="*/ 6 h 6"/>
                <a:gd name="T14" fmla="*/ 0 w 18"/>
                <a:gd name="T15" fmla="*/ 4 h 6"/>
                <a:gd name="T16" fmla="*/ 0 w 18"/>
                <a:gd name="T17" fmla="*/ 2 h 6"/>
                <a:gd name="T18" fmla="*/ 0 w 18"/>
                <a:gd name="T19" fmla="*/ 2 h 6"/>
                <a:gd name="T20" fmla="*/ 2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2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5759629" y="4421075"/>
              <a:ext cx="23813" cy="23813"/>
            </a:xfrm>
            <a:custGeom>
              <a:avLst/>
              <a:gdLst>
                <a:gd name="T0" fmla="*/ 2 w 15"/>
                <a:gd name="T1" fmla="*/ 0 h 15"/>
                <a:gd name="T2" fmla="*/ 4 w 15"/>
                <a:gd name="T3" fmla="*/ 0 h 15"/>
                <a:gd name="T4" fmla="*/ 15 w 15"/>
                <a:gd name="T5" fmla="*/ 11 h 15"/>
                <a:gd name="T6" fmla="*/ 15 w 15"/>
                <a:gd name="T7" fmla="*/ 11 h 15"/>
                <a:gd name="T8" fmla="*/ 15 w 15"/>
                <a:gd name="T9" fmla="*/ 13 h 15"/>
                <a:gd name="T10" fmla="*/ 13 w 15"/>
                <a:gd name="T11" fmla="*/ 15 h 15"/>
                <a:gd name="T12" fmla="*/ 11 w 15"/>
                <a:gd name="T13" fmla="*/ 13 h 15"/>
                <a:gd name="T14" fmla="*/ 2 w 15"/>
                <a:gd name="T15" fmla="*/ 4 h 15"/>
                <a:gd name="T16" fmla="*/ 0 w 15"/>
                <a:gd name="T17" fmla="*/ 2 h 15"/>
                <a:gd name="T18" fmla="*/ 2 w 15"/>
                <a:gd name="T19" fmla="*/ 0 h 15"/>
                <a:gd name="T20" fmla="*/ 2 w 15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">
                  <a:moveTo>
                    <a:pt x="2" y="0"/>
                  </a:moveTo>
                  <a:lnTo>
                    <a:pt x="4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1" y="13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5713591" y="4438538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3 w 5"/>
                <a:gd name="T3" fmla="*/ 2 h 18"/>
                <a:gd name="T4" fmla="*/ 5 w 5"/>
                <a:gd name="T5" fmla="*/ 4 h 18"/>
                <a:gd name="T6" fmla="*/ 5 w 5"/>
                <a:gd name="T7" fmla="*/ 17 h 18"/>
                <a:gd name="T8" fmla="*/ 3 w 5"/>
                <a:gd name="T9" fmla="*/ 18 h 18"/>
                <a:gd name="T10" fmla="*/ 3 w 5"/>
                <a:gd name="T11" fmla="*/ 18 h 18"/>
                <a:gd name="T12" fmla="*/ 1 w 5"/>
                <a:gd name="T13" fmla="*/ 18 h 18"/>
                <a:gd name="T14" fmla="*/ 0 w 5"/>
                <a:gd name="T15" fmla="*/ 17 h 18"/>
                <a:gd name="T16" fmla="*/ 0 w 5"/>
                <a:gd name="T17" fmla="*/ 4 h 18"/>
                <a:gd name="T18" fmla="*/ 1 w 5"/>
                <a:gd name="T19" fmla="*/ 2 h 18"/>
                <a:gd name="T20" fmla="*/ 3 w 5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lnTo>
                    <a:pt x="3" y="2"/>
                  </a:lnTo>
                  <a:lnTo>
                    <a:pt x="5" y="4"/>
                  </a:lnTo>
                  <a:lnTo>
                    <a:pt x="5" y="17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5651679" y="4421075"/>
              <a:ext cx="23813" cy="20638"/>
            </a:xfrm>
            <a:custGeom>
              <a:avLst/>
              <a:gdLst>
                <a:gd name="T0" fmla="*/ 13 w 15"/>
                <a:gd name="T1" fmla="*/ 0 h 13"/>
                <a:gd name="T2" fmla="*/ 15 w 15"/>
                <a:gd name="T3" fmla="*/ 0 h 13"/>
                <a:gd name="T4" fmla="*/ 15 w 15"/>
                <a:gd name="T5" fmla="*/ 2 h 13"/>
                <a:gd name="T6" fmla="*/ 15 w 15"/>
                <a:gd name="T7" fmla="*/ 4 h 13"/>
                <a:gd name="T8" fmla="*/ 3 w 15"/>
                <a:gd name="T9" fmla="*/ 13 h 13"/>
                <a:gd name="T10" fmla="*/ 3 w 15"/>
                <a:gd name="T11" fmla="*/ 13 h 13"/>
                <a:gd name="T12" fmla="*/ 2 w 15"/>
                <a:gd name="T13" fmla="*/ 13 h 13"/>
                <a:gd name="T14" fmla="*/ 0 w 15"/>
                <a:gd name="T15" fmla="*/ 11 h 13"/>
                <a:gd name="T16" fmla="*/ 2 w 15"/>
                <a:gd name="T17" fmla="*/ 9 h 13"/>
                <a:gd name="T18" fmla="*/ 11 w 15"/>
                <a:gd name="T19" fmla="*/ 0 h 13"/>
                <a:gd name="T20" fmla="*/ 13 w 15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9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5627866" y="4373450"/>
              <a:ext cx="28575" cy="6350"/>
            </a:xfrm>
            <a:custGeom>
              <a:avLst/>
              <a:gdLst>
                <a:gd name="T0" fmla="*/ 2 w 18"/>
                <a:gd name="T1" fmla="*/ 0 h 4"/>
                <a:gd name="T2" fmla="*/ 15 w 18"/>
                <a:gd name="T3" fmla="*/ 0 h 4"/>
                <a:gd name="T4" fmla="*/ 17 w 18"/>
                <a:gd name="T5" fmla="*/ 0 h 4"/>
                <a:gd name="T6" fmla="*/ 18 w 18"/>
                <a:gd name="T7" fmla="*/ 2 h 4"/>
                <a:gd name="T8" fmla="*/ 17 w 18"/>
                <a:gd name="T9" fmla="*/ 4 h 4"/>
                <a:gd name="T10" fmla="*/ 15 w 18"/>
                <a:gd name="T11" fmla="*/ 4 h 4"/>
                <a:gd name="T12" fmla="*/ 2 w 18"/>
                <a:gd name="T13" fmla="*/ 4 h 4"/>
                <a:gd name="T14" fmla="*/ 0 w 18"/>
                <a:gd name="T15" fmla="*/ 4 h 4"/>
                <a:gd name="T16" fmla="*/ 0 w 18"/>
                <a:gd name="T17" fmla="*/ 2 h 4"/>
                <a:gd name="T18" fmla="*/ 0 w 18"/>
                <a:gd name="T19" fmla="*/ 0 h 4"/>
                <a:gd name="T20" fmla="*/ 2 w 18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2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5654854" y="4311538"/>
              <a:ext cx="20638" cy="20638"/>
            </a:xfrm>
            <a:custGeom>
              <a:avLst/>
              <a:gdLst>
                <a:gd name="T0" fmla="*/ 1 w 13"/>
                <a:gd name="T1" fmla="*/ 0 h 13"/>
                <a:gd name="T2" fmla="*/ 3 w 13"/>
                <a:gd name="T3" fmla="*/ 0 h 13"/>
                <a:gd name="T4" fmla="*/ 13 w 13"/>
                <a:gd name="T5" fmla="*/ 10 h 13"/>
                <a:gd name="T6" fmla="*/ 13 w 13"/>
                <a:gd name="T7" fmla="*/ 12 h 13"/>
                <a:gd name="T8" fmla="*/ 13 w 13"/>
                <a:gd name="T9" fmla="*/ 13 h 13"/>
                <a:gd name="T10" fmla="*/ 11 w 13"/>
                <a:gd name="T11" fmla="*/ 13 h 13"/>
                <a:gd name="T12" fmla="*/ 9 w 13"/>
                <a:gd name="T13" fmla="*/ 13 h 13"/>
                <a:gd name="T14" fmla="*/ 0 w 13"/>
                <a:gd name="T15" fmla="*/ 4 h 13"/>
                <a:gd name="T16" fmla="*/ 0 w 13"/>
                <a:gd name="T17" fmla="*/ 2 h 13"/>
                <a:gd name="T18" fmla="*/ 0 w 13"/>
                <a:gd name="T19" fmla="*/ 0 h 13"/>
                <a:gd name="T20" fmla="*/ 1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1" y="0"/>
                  </a:moveTo>
                  <a:lnTo>
                    <a:pt x="3" y="0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5677079" y="4294075"/>
              <a:ext cx="17463" cy="26988"/>
            </a:xfrm>
            <a:custGeom>
              <a:avLst/>
              <a:gdLst>
                <a:gd name="T0" fmla="*/ 4 w 11"/>
                <a:gd name="T1" fmla="*/ 0 h 17"/>
                <a:gd name="T2" fmla="*/ 6 w 11"/>
                <a:gd name="T3" fmla="*/ 2 h 17"/>
                <a:gd name="T4" fmla="*/ 11 w 11"/>
                <a:gd name="T5" fmla="*/ 13 h 17"/>
                <a:gd name="T6" fmla="*/ 11 w 11"/>
                <a:gd name="T7" fmla="*/ 15 h 17"/>
                <a:gd name="T8" fmla="*/ 10 w 11"/>
                <a:gd name="T9" fmla="*/ 17 h 17"/>
                <a:gd name="T10" fmla="*/ 8 w 11"/>
                <a:gd name="T11" fmla="*/ 17 h 17"/>
                <a:gd name="T12" fmla="*/ 6 w 11"/>
                <a:gd name="T13" fmla="*/ 15 h 17"/>
                <a:gd name="T14" fmla="*/ 0 w 11"/>
                <a:gd name="T15" fmla="*/ 4 h 17"/>
                <a:gd name="T16" fmla="*/ 0 w 11"/>
                <a:gd name="T17" fmla="*/ 2 h 17"/>
                <a:gd name="T18" fmla="*/ 2 w 11"/>
                <a:gd name="T19" fmla="*/ 0 h 17"/>
                <a:gd name="T20" fmla="*/ 4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lnTo>
                    <a:pt x="6" y="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5738991" y="4292488"/>
              <a:ext cx="12700" cy="25400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1 h 16"/>
                <a:gd name="T4" fmla="*/ 8 w 8"/>
                <a:gd name="T5" fmla="*/ 3 h 16"/>
                <a:gd name="T6" fmla="*/ 4 w 8"/>
                <a:gd name="T7" fmla="*/ 16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16 h 16"/>
                <a:gd name="T14" fmla="*/ 0 w 8"/>
                <a:gd name="T15" fmla="*/ 14 h 16"/>
                <a:gd name="T16" fmla="*/ 4 w 8"/>
                <a:gd name="T17" fmla="*/ 1 h 16"/>
                <a:gd name="T18" fmla="*/ 6 w 8"/>
                <a:gd name="T19" fmla="*/ 0 h 16"/>
                <a:gd name="T20" fmla="*/ 8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1"/>
                  </a:lnTo>
                  <a:lnTo>
                    <a:pt x="8" y="3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5773916" y="4338525"/>
              <a:ext cx="26988" cy="14288"/>
            </a:xfrm>
            <a:custGeom>
              <a:avLst/>
              <a:gdLst>
                <a:gd name="T0" fmla="*/ 15 w 17"/>
                <a:gd name="T1" fmla="*/ 0 h 9"/>
                <a:gd name="T2" fmla="*/ 17 w 17"/>
                <a:gd name="T3" fmla="*/ 0 h 9"/>
                <a:gd name="T4" fmla="*/ 17 w 17"/>
                <a:gd name="T5" fmla="*/ 2 h 9"/>
                <a:gd name="T6" fmla="*/ 15 w 17"/>
                <a:gd name="T7" fmla="*/ 4 h 9"/>
                <a:gd name="T8" fmla="*/ 4 w 17"/>
                <a:gd name="T9" fmla="*/ 9 h 9"/>
                <a:gd name="T10" fmla="*/ 2 w 17"/>
                <a:gd name="T11" fmla="*/ 9 h 9"/>
                <a:gd name="T12" fmla="*/ 0 w 17"/>
                <a:gd name="T13" fmla="*/ 8 h 9"/>
                <a:gd name="T14" fmla="*/ 0 w 17"/>
                <a:gd name="T15" fmla="*/ 8 h 9"/>
                <a:gd name="T16" fmla="*/ 2 w 17"/>
                <a:gd name="T17" fmla="*/ 6 h 9"/>
                <a:gd name="T18" fmla="*/ 13 w 17"/>
                <a:gd name="T19" fmla="*/ 0 h 9"/>
                <a:gd name="T20" fmla="*/ 15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5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117"/>
            <p:cNvSpPr>
              <a:spLocks/>
            </p:cNvSpPr>
            <p:nvPr/>
          </p:nvSpPr>
          <p:spPr bwMode="auto">
            <a:xfrm>
              <a:off x="5777091" y="4397263"/>
              <a:ext cx="26988" cy="14288"/>
            </a:xfrm>
            <a:custGeom>
              <a:avLst/>
              <a:gdLst>
                <a:gd name="T0" fmla="*/ 2 w 17"/>
                <a:gd name="T1" fmla="*/ 0 h 9"/>
                <a:gd name="T2" fmla="*/ 15 w 17"/>
                <a:gd name="T3" fmla="*/ 4 h 9"/>
                <a:gd name="T4" fmla="*/ 17 w 17"/>
                <a:gd name="T5" fmla="*/ 6 h 9"/>
                <a:gd name="T6" fmla="*/ 17 w 17"/>
                <a:gd name="T7" fmla="*/ 7 h 9"/>
                <a:gd name="T8" fmla="*/ 15 w 17"/>
                <a:gd name="T9" fmla="*/ 9 h 9"/>
                <a:gd name="T10" fmla="*/ 13 w 17"/>
                <a:gd name="T11" fmla="*/ 9 h 9"/>
                <a:gd name="T12" fmla="*/ 0 w 17"/>
                <a:gd name="T13" fmla="*/ 4 h 9"/>
                <a:gd name="T14" fmla="*/ 0 w 17"/>
                <a:gd name="T15" fmla="*/ 4 h 9"/>
                <a:gd name="T16" fmla="*/ 0 w 17"/>
                <a:gd name="T17" fmla="*/ 2 h 9"/>
                <a:gd name="T18" fmla="*/ 0 w 17"/>
                <a:gd name="T19" fmla="*/ 0 h 9"/>
                <a:gd name="T20" fmla="*/ 2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2" y="0"/>
                  </a:moveTo>
                  <a:lnTo>
                    <a:pt x="15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18"/>
            <p:cNvSpPr>
              <a:spLocks/>
            </p:cNvSpPr>
            <p:nvPr/>
          </p:nvSpPr>
          <p:spPr bwMode="auto">
            <a:xfrm>
              <a:off x="5742166" y="4432188"/>
              <a:ext cx="14288" cy="26988"/>
            </a:xfrm>
            <a:custGeom>
              <a:avLst/>
              <a:gdLst>
                <a:gd name="T0" fmla="*/ 4 w 9"/>
                <a:gd name="T1" fmla="*/ 0 h 17"/>
                <a:gd name="T2" fmla="*/ 4 w 9"/>
                <a:gd name="T3" fmla="*/ 2 h 17"/>
                <a:gd name="T4" fmla="*/ 9 w 9"/>
                <a:gd name="T5" fmla="*/ 15 h 17"/>
                <a:gd name="T6" fmla="*/ 9 w 9"/>
                <a:gd name="T7" fmla="*/ 17 h 17"/>
                <a:gd name="T8" fmla="*/ 9 w 9"/>
                <a:gd name="T9" fmla="*/ 17 h 17"/>
                <a:gd name="T10" fmla="*/ 7 w 9"/>
                <a:gd name="T11" fmla="*/ 17 h 17"/>
                <a:gd name="T12" fmla="*/ 6 w 9"/>
                <a:gd name="T13" fmla="*/ 17 h 17"/>
                <a:gd name="T14" fmla="*/ 0 w 9"/>
                <a:gd name="T15" fmla="*/ 4 h 17"/>
                <a:gd name="T16" fmla="*/ 0 w 9"/>
                <a:gd name="T17" fmla="*/ 2 h 17"/>
                <a:gd name="T18" fmla="*/ 2 w 9"/>
                <a:gd name="T19" fmla="*/ 0 h 17"/>
                <a:gd name="T20" fmla="*/ 4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lnTo>
                    <a:pt x="4" y="2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5683429" y="4435363"/>
              <a:ext cx="14288" cy="26988"/>
            </a:xfrm>
            <a:custGeom>
              <a:avLst/>
              <a:gdLst>
                <a:gd name="T0" fmla="*/ 7 w 9"/>
                <a:gd name="T1" fmla="*/ 0 h 17"/>
                <a:gd name="T2" fmla="*/ 9 w 9"/>
                <a:gd name="T3" fmla="*/ 2 h 17"/>
                <a:gd name="T4" fmla="*/ 9 w 9"/>
                <a:gd name="T5" fmla="*/ 4 h 17"/>
                <a:gd name="T6" fmla="*/ 6 w 9"/>
                <a:gd name="T7" fmla="*/ 17 h 17"/>
                <a:gd name="T8" fmla="*/ 4 w 9"/>
                <a:gd name="T9" fmla="*/ 17 h 17"/>
                <a:gd name="T10" fmla="*/ 2 w 9"/>
                <a:gd name="T11" fmla="*/ 17 h 17"/>
                <a:gd name="T12" fmla="*/ 0 w 9"/>
                <a:gd name="T13" fmla="*/ 17 h 17"/>
                <a:gd name="T14" fmla="*/ 0 w 9"/>
                <a:gd name="T15" fmla="*/ 15 h 17"/>
                <a:gd name="T16" fmla="*/ 6 w 9"/>
                <a:gd name="T17" fmla="*/ 2 h 17"/>
                <a:gd name="T18" fmla="*/ 6 w 9"/>
                <a:gd name="T19" fmla="*/ 0 h 17"/>
                <a:gd name="T20" fmla="*/ 7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6" y="2"/>
                  </a:lnTo>
                  <a:lnTo>
                    <a:pt x="6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5637391" y="4400438"/>
              <a:ext cx="25400" cy="17463"/>
            </a:xfrm>
            <a:custGeom>
              <a:avLst/>
              <a:gdLst>
                <a:gd name="T0" fmla="*/ 14 w 16"/>
                <a:gd name="T1" fmla="*/ 0 h 11"/>
                <a:gd name="T2" fmla="*/ 16 w 16"/>
                <a:gd name="T3" fmla="*/ 2 h 11"/>
                <a:gd name="T4" fmla="*/ 16 w 16"/>
                <a:gd name="T5" fmla="*/ 4 h 11"/>
                <a:gd name="T6" fmla="*/ 14 w 16"/>
                <a:gd name="T7" fmla="*/ 5 h 11"/>
                <a:gd name="T8" fmla="*/ 1 w 16"/>
                <a:gd name="T9" fmla="*/ 11 h 11"/>
                <a:gd name="T10" fmla="*/ 0 w 16"/>
                <a:gd name="T11" fmla="*/ 11 h 11"/>
                <a:gd name="T12" fmla="*/ 0 w 16"/>
                <a:gd name="T13" fmla="*/ 9 h 11"/>
                <a:gd name="T14" fmla="*/ 0 w 16"/>
                <a:gd name="T15" fmla="*/ 7 h 11"/>
                <a:gd name="T16" fmla="*/ 0 w 16"/>
                <a:gd name="T17" fmla="*/ 7 h 11"/>
                <a:gd name="T18" fmla="*/ 12 w 16"/>
                <a:gd name="T19" fmla="*/ 0 h 11"/>
                <a:gd name="T20" fmla="*/ 14 w 16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4" y="5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121"/>
            <p:cNvSpPr>
              <a:spLocks/>
            </p:cNvSpPr>
            <p:nvPr/>
          </p:nvSpPr>
          <p:spPr bwMode="auto">
            <a:xfrm>
              <a:off x="5634216" y="4344875"/>
              <a:ext cx="25400" cy="11113"/>
            </a:xfrm>
            <a:custGeom>
              <a:avLst/>
              <a:gdLst>
                <a:gd name="T0" fmla="*/ 2 w 16"/>
                <a:gd name="T1" fmla="*/ 0 h 7"/>
                <a:gd name="T2" fmla="*/ 14 w 16"/>
                <a:gd name="T3" fmla="*/ 4 h 7"/>
                <a:gd name="T4" fmla="*/ 16 w 16"/>
                <a:gd name="T5" fmla="*/ 5 h 7"/>
                <a:gd name="T6" fmla="*/ 16 w 16"/>
                <a:gd name="T7" fmla="*/ 7 h 7"/>
                <a:gd name="T8" fmla="*/ 14 w 16"/>
                <a:gd name="T9" fmla="*/ 7 h 7"/>
                <a:gd name="T10" fmla="*/ 13 w 16"/>
                <a:gd name="T11" fmla="*/ 7 h 7"/>
                <a:gd name="T12" fmla="*/ 0 w 16"/>
                <a:gd name="T13" fmla="*/ 4 h 7"/>
                <a:gd name="T14" fmla="*/ 0 w 16"/>
                <a:gd name="T15" fmla="*/ 2 h 7"/>
                <a:gd name="T16" fmla="*/ 0 w 16"/>
                <a:gd name="T17" fmla="*/ 0 h 7"/>
                <a:gd name="T18" fmla="*/ 0 w 16"/>
                <a:gd name="T19" fmla="*/ 0 h 7"/>
                <a:gd name="T20" fmla="*/ 2 w 16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7">
                  <a:moveTo>
                    <a:pt x="2" y="0"/>
                  </a:moveTo>
                  <a:lnTo>
                    <a:pt x="14" y="4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965" y="5110260"/>
            <a:ext cx="1210614" cy="1532586"/>
            <a:chOff x="107576" y="5267736"/>
            <a:chExt cx="1210614" cy="1532586"/>
          </a:xfrm>
        </p:grpSpPr>
        <p:sp>
          <p:nvSpPr>
            <p:cNvPr id="30" name="직사각형 29"/>
            <p:cNvSpPr/>
            <p:nvPr/>
          </p:nvSpPr>
          <p:spPr>
            <a:xfrm>
              <a:off x="107576" y="5267736"/>
              <a:ext cx="1210614" cy="1532586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2776" y="6137530"/>
              <a:ext cx="11377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3452" y="6137530"/>
              <a:ext cx="88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WINDDY</a:t>
              </a:r>
              <a:endPara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4643" y="5435139"/>
              <a:ext cx="765175" cy="534988"/>
              <a:chOff x="2709863" y="6027738"/>
              <a:chExt cx="765175" cy="534988"/>
            </a:xfrm>
            <a:solidFill>
              <a:schemeClr val="bg1"/>
            </a:solidFill>
          </p:grpSpPr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2709863" y="6130925"/>
                <a:ext cx="344488" cy="166688"/>
              </a:xfrm>
              <a:custGeom>
                <a:avLst/>
                <a:gdLst>
                  <a:gd name="T0" fmla="*/ 176 w 217"/>
                  <a:gd name="T1" fmla="*/ 0 h 105"/>
                  <a:gd name="T2" fmla="*/ 192 w 217"/>
                  <a:gd name="T3" fmla="*/ 5 h 105"/>
                  <a:gd name="T4" fmla="*/ 205 w 217"/>
                  <a:gd name="T5" fmla="*/ 15 h 105"/>
                  <a:gd name="T6" fmla="*/ 212 w 217"/>
                  <a:gd name="T7" fmla="*/ 26 h 105"/>
                  <a:gd name="T8" fmla="*/ 216 w 217"/>
                  <a:gd name="T9" fmla="*/ 35 h 105"/>
                  <a:gd name="T10" fmla="*/ 217 w 217"/>
                  <a:gd name="T11" fmla="*/ 39 h 105"/>
                  <a:gd name="T12" fmla="*/ 217 w 217"/>
                  <a:gd name="T13" fmla="*/ 39 h 105"/>
                  <a:gd name="T14" fmla="*/ 216 w 217"/>
                  <a:gd name="T15" fmla="*/ 60 h 105"/>
                  <a:gd name="T16" fmla="*/ 212 w 217"/>
                  <a:gd name="T17" fmla="*/ 78 h 105"/>
                  <a:gd name="T18" fmla="*/ 201 w 217"/>
                  <a:gd name="T19" fmla="*/ 90 h 105"/>
                  <a:gd name="T20" fmla="*/ 187 w 217"/>
                  <a:gd name="T21" fmla="*/ 100 h 105"/>
                  <a:gd name="T22" fmla="*/ 172 w 217"/>
                  <a:gd name="T23" fmla="*/ 104 h 105"/>
                  <a:gd name="T24" fmla="*/ 160 w 217"/>
                  <a:gd name="T25" fmla="*/ 105 h 105"/>
                  <a:gd name="T26" fmla="*/ 155 w 217"/>
                  <a:gd name="T27" fmla="*/ 105 h 105"/>
                  <a:gd name="T28" fmla="*/ 153 w 217"/>
                  <a:gd name="T29" fmla="*/ 105 h 105"/>
                  <a:gd name="T30" fmla="*/ 151 w 217"/>
                  <a:gd name="T31" fmla="*/ 105 h 105"/>
                  <a:gd name="T32" fmla="*/ 0 w 217"/>
                  <a:gd name="T33" fmla="*/ 105 h 105"/>
                  <a:gd name="T34" fmla="*/ 0 w 217"/>
                  <a:gd name="T35" fmla="*/ 95 h 105"/>
                  <a:gd name="T36" fmla="*/ 153 w 217"/>
                  <a:gd name="T37" fmla="*/ 95 h 105"/>
                  <a:gd name="T38" fmla="*/ 153 w 217"/>
                  <a:gd name="T39" fmla="*/ 95 h 105"/>
                  <a:gd name="T40" fmla="*/ 157 w 217"/>
                  <a:gd name="T41" fmla="*/ 95 h 105"/>
                  <a:gd name="T42" fmla="*/ 168 w 217"/>
                  <a:gd name="T43" fmla="*/ 94 h 105"/>
                  <a:gd name="T44" fmla="*/ 181 w 217"/>
                  <a:gd name="T45" fmla="*/ 91 h 105"/>
                  <a:gd name="T46" fmla="*/ 195 w 217"/>
                  <a:gd name="T47" fmla="*/ 83 h 105"/>
                  <a:gd name="T48" fmla="*/ 202 w 217"/>
                  <a:gd name="T49" fmla="*/ 72 h 105"/>
                  <a:gd name="T50" fmla="*/ 206 w 217"/>
                  <a:gd name="T51" fmla="*/ 59 h 105"/>
                  <a:gd name="T52" fmla="*/ 207 w 217"/>
                  <a:gd name="T53" fmla="*/ 41 h 105"/>
                  <a:gd name="T54" fmla="*/ 206 w 217"/>
                  <a:gd name="T55" fmla="*/ 37 h 105"/>
                  <a:gd name="T56" fmla="*/ 203 w 217"/>
                  <a:gd name="T57" fmla="*/ 30 h 105"/>
                  <a:gd name="T58" fmla="*/ 198 w 217"/>
                  <a:gd name="T59" fmla="*/ 20 h 105"/>
                  <a:gd name="T60" fmla="*/ 188 w 217"/>
                  <a:gd name="T61" fmla="*/ 13 h 105"/>
                  <a:gd name="T62" fmla="*/ 177 w 217"/>
                  <a:gd name="T63" fmla="*/ 11 h 105"/>
                  <a:gd name="T64" fmla="*/ 165 w 217"/>
                  <a:gd name="T65" fmla="*/ 11 h 105"/>
                  <a:gd name="T66" fmla="*/ 150 w 217"/>
                  <a:gd name="T67" fmla="*/ 13 h 105"/>
                  <a:gd name="T68" fmla="*/ 138 w 217"/>
                  <a:gd name="T69" fmla="*/ 20 h 105"/>
                  <a:gd name="T70" fmla="*/ 138 w 217"/>
                  <a:gd name="T71" fmla="*/ 20 h 105"/>
                  <a:gd name="T72" fmla="*/ 135 w 217"/>
                  <a:gd name="T73" fmla="*/ 20 h 105"/>
                  <a:gd name="T74" fmla="*/ 135 w 217"/>
                  <a:gd name="T75" fmla="*/ 20 h 105"/>
                  <a:gd name="T76" fmla="*/ 135 w 217"/>
                  <a:gd name="T77" fmla="*/ 20 h 105"/>
                  <a:gd name="T78" fmla="*/ 135 w 217"/>
                  <a:gd name="T79" fmla="*/ 20 h 105"/>
                  <a:gd name="T80" fmla="*/ 132 w 217"/>
                  <a:gd name="T81" fmla="*/ 22 h 105"/>
                  <a:gd name="T82" fmla="*/ 129 w 217"/>
                  <a:gd name="T83" fmla="*/ 20 h 105"/>
                  <a:gd name="T84" fmla="*/ 128 w 217"/>
                  <a:gd name="T85" fmla="*/ 18 h 105"/>
                  <a:gd name="T86" fmla="*/ 128 w 217"/>
                  <a:gd name="T87" fmla="*/ 15 h 105"/>
                  <a:gd name="T88" fmla="*/ 129 w 217"/>
                  <a:gd name="T89" fmla="*/ 13 h 105"/>
                  <a:gd name="T90" fmla="*/ 131 w 217"/>
                  <a:gd name="T91" fmla="*/ 12 h 105"/>
                  <a:gd name="T92" fmla="*/ 132 w 217"/>
                  <a:gd name="T93" fmla="*/ 11 h 105"/>
                  <a:gd name="T94" fmla="*/ 155 w 217"/>
                  <a:gd name="T95" fmla="*/ 2 h 105"/>
                  <a:gd name="T96" fmla="*/ 176 w 217"/>
                  <a:gd name="T9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7" h="105">
                    <a:moveTo>
                      <a:pt x="176" y="0"/>
                    </a:moveTo>
                    <a:lnTo>
                      <a:pt x="192" y="5"/>
                    </a:lnTo>
                    <a:lnTo>
                      <a:pt x="205" y="15"/>
                    </a:lnTo>
                    <a:lnTo>
                      <a:pt x="212" y="26"/>
                    </a:lnTo>
                    <a:lnTo>
                      <a:pt x="216" y="35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6" y="60"/>
                    </a:lnTo>
                    <a:lnTo>
                      <a:pt x="212" y="78"/>
                    </a:lnTo>
                    <a:lnTo>
                      <a:pt x="201" y="90"/>
                    </a:lnTo>
                    <a:lnTo>
                      <a:pt x="187" y="100"/>
                    </a:lnTo>
                    <a:lnTo>
                      <a:pt x="172" y="104"/>
                    </a:lnTo>
                    <a:lnTo>
                      <a:pt x="160" y="105"/>
                    </a:lnTo>
                    <a:lnTo>
                      <a:pt x="155" y="105"/>
                    </a:lnTo>
                    <a:lnTo>
                      <a:pt x="153" y="105"/>
                    </a:lnTo>
                    <a:lnTo>
                      <a:pt x="151" y="105"/>
                    </a:lnTo>
                    <a:lnTo>
                      <a:pt x="0" y="105"/>
                    </a:lnTo>
                    <a:lnTo>
                      <a:pt x="0" y="95"/>
                    </a:lnTo>
                    <a:lnTo>
                      <a:pt x="153" y="95"/>
                    </a:lnTo>
                    <a:lnTo>
                      <a:pt x="153" y="95"/>
                    </a:lnTo>
                    <a:lnTo>
                      <a:pt x="157" y="95"/>
                    </a:lnTo>
                    <a:lnTo>
                      <a:pt x="168" y="94"/>
                    </a:lnTo>
                    <a:lnTo>
                      <a:pt x="181" y="91"/>
                    </a:lnTo>
                    <a:lnTo>
                      <a:pt x="195" y="83"/>
                    </a:lnTo>
                    <a:lnTo>
                      <a:pt x="202" y="72"/>
                    </a:lnTo>
                    <a:lnTo>
                      <a:pt x="206" y="59"/>
                    </a:lnTo>
                    <a:lnTo>
                      <a:pt x="207" y="41"/>
                    </a:lnTo>
                    <a:lnTo>
                      <a:pt x="206" y="37"/>
                    </a:lnTo>
                    <a:lnTo>
                      <a:pt x="203" y="30"/>
                    </a:lnTo>
                    <a:lnTo>
                      <a:pt x="198" y="20"/>
                    </a:lnTo>
                    <a:lnTo>
                      <a:pt x="188" y="13"/>
                    </a:lnTo>
                    <a:lnTo>
                      <a:pt x="177" y="11"/>
                    </a:lnTo>
                    <a:lnTo>
                      <a:pt x="165" y="11"/>
                    </a:lnTo>
                    <a:lnTo>
                      <a:pt x="150" y="13"/>
                    </a:lnTo>
                    <a:lnTo>
                      <a:pt x="138" y="20"/>
                    </a:lnTo>
                    <a:lnTo>
                      <a:pt x="138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5" y="20"/>
                    </a:lnTo>
                    <a:lnTo>
                      <a:pt x="132" y="22"/>
                    </a:lnTo>
                    <a:lnTo>
                      <a:pt x="129" y="20"/>
                    </a:lnTo>
                    <a:lnTo>
                      <a:pt x="128" y="18"/>
                    </a:lnTo>
                    <a:lnTo>
                      <a:pt x="128" y="15"/>
                    </a:lnTo>
                    <a:lnTo>
                      <a:pt x="129" y="13"/>
                    </a:lnTo>
                    <a:lnTo>
                      <a:pt x="131" y="12"/>
                    </a:lnTo>
                    <a:lnTo>
                      <a:pt x="132" y="11"/>
                    </a:lnTo>
                    <a:lnTo>
                      <a:pt x="155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071813" y="6027738"/>
                <a:ext cx="90488" cy="127000"/>
              </a:xfrm>
              <a:custGeom>
                <a:avLst/>
                <a:gdLst>
                  <a:gd name="T0" fmla="*/ 48 w 57"/>
                  <a:gd name="T1" fmla="*/ 3 h 80"/>
                  <a:gd name="T2" fmla="*/ 55 w 57"/>
                  <a:gd name="T3" fmla="*/ 22 h 80"/>
                  <a:gd name="T4" fmla="*/ 57 w 57"/>
                  <a:gd name="T5" fmla="*/ 50 h 80"/>
                  <a:gd name="T6" fmla="*/ 48 w 57"/>
                  <a:gd name="T7" fmla="*/ 73 h 80"/>
                  <a:gd name="T8" fmla="*/ 26 w 57"/>
                  <a:gd name="T9" fmla="*/ 80 h 80"/>
                  <a:gd name="T10" fmla="*/ 15 w 57"/>
                  <a:gd name="T11" fmla="*/ 78 h 80"/>
                  <a:gd name="T12" fmla="*/ 16 w 57"/>
                  <a:gd name="T13" fmla="*/ 73 h 80"/>
                  <a:gd name="T14" fmla="*/ 29 w 57"/>
                  <a:gd name="T15" fmla="*/ 70 h 80"/>
                  <a:gd name="T16" fmla="*/ 38 w 57"/>
                  <a:gd name="T17" fmla="*/ 67 h 80"/>
                  <a:gd name="T18" fmla="*/ 48 w 57"/>
                  <a:gd name="T19" fmla="*/ 61 h 80"/>
                  <a:gd name="T20" fmla="*/ 47 w 57"/>
                  <a:gd name="T21" fmla="*/ 61 h 80"/>
                  <a:gd name="T22" fmla="*/ 37 w 57"/>
                  <a:gd name="T23" fmla="*/ 66 h 80"/>
                  <a:gd name="T24" fmla="*/ 29 w 57"/>
                  <a:gd name="T25" fmla="*/ 67 h 80"/>
                  <a:gd name="T26" fmla="*/ 27 w 57"/>
                  <a:gd name="T27" fmla="*/ 65 h 80"/>
                  <a:gd name="T28" fmla="*/ 38 w 57"/>
                  <a:gd name="T29" fmla="*/ 50 h 80"/>
                  <a:gd name="T30" fmla="*/ 44 w 57"/>
                  <a:gd name="T31" fmla="*/ 32 h 80"/>
                  <a:gd name="T32" fmla="*/ 48 w 57"/>
                  <a:gd name="T33" fmla="*/ 14 h 80"/>
                  <a:gd name="T34" fmla="*/ 44 w 57"/>
                  <a:gd name="T35" fmla="*/ 32 h 80"/>
                  <a:gd name="T36" fmla="*/ 37 w 57"/>
                  <a:gd name="T37" fmla="*/ 50 h 80"/>
                  <a:gd name="T38" fmla="*/ 27 w 57"/>
                  <a:gd name="T39" fmla="*/ 51 h 80"/>
                  <a:gd name="T40" fmla="*/ 27 w 57"/>
                  <a:gd name="T41" fmla="*/ 36 h 80"/>
                  <a:gd name="T42" fmla="*/ 33 w 57"/>
                  <a:gd name="T43" fmla="*/ 25 h 80"/>
                  <a:gd name="T44" fmla="*/ 26 w 57"/>
                  <a:gd name="T45" fmla="*/ 36 h 80"/>
                  <a:gd name="T46" fmla="*/ 26 w 57"/>
                  <a:gd name="T47" fmla="*/ 47 h 80"/>
                  <a:gd name="T48" fmla="*/ 27 w 57"/>
                  <a:gd name="T49" fmla="*/ 55 h 80"/>
                  <a:gd name="T50" fmla="*/ 26 w 57"/>
                  <a:gd name="T51" fmla="*/ 63 h 80"/>
                  <a:gd name="T52" fmla="*/ 10 w 57"/>
                  <a:gd name="T53" fmla="*/ 73 h 80"/>
                  <a:gd name="T54" fmla="*/ 8 w 57"/>
                  <a:gd name="T55" fmla="*/ 73 h 80"/>
                  <a:gd name="T56" fmla="*/ 1 w 57"/>
                  <a:gd name="T57" fmla="*/ 62 h 80"/>
                  <a:gd name="T58" fmla="*/ 1 w 57"/>
                  <a:gd name="T59" fmla="*/ 48 h 80"/>
                  <a:gd name="T60" fmla="*/ 5 w 57"/>
                  <a:gd name="T61" fmla="*/ 36 h 80"/>
                  <a:gd name="T62" fmla="*/ 30 w 57"/>
                  <a:gd name="T63" fmla="*/ 21 h 80"/>
                  <a:gd name="T64" fmla="*/ 33 w 57"/>
                  <a:gd name="T65" fmla="*/ 20 h 80"/>
                  <a:gd name="T66" fmla="*/ 38 w 57"/>
                  <a:gd name="T67" fmla="*/ 17 h 80"/>
                  <a:gd name="T68" fmla="*/ 44 w 57"/>
                  <a:gd name="T69" fmla="*/ 10 h 80"/>
                  <a:gd name="T70" fmla="*/ 47 w 57"/>
                  <a:gd name="T7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80">
                    <a:moveTo>
                      <a:pt x="47" y="0"/>
                    </a:moveTo>
                    <a:lnTo>
                      <a:pt x="48" y="3"/>
                    </a:lnTo>
                    <a:lnTo>
                      <a:pt x="51" y="11"/>
                    </a:lnTo>
                    <a:lnTo>
                      <a:pt x="55" y="22"/>
                    </a:lnTo>
                    <a:lnTo>
                      <a:pt x="56" y="36"/>
                    </a:lnTo>
                    <a:lnTo>
                      <a:pt x="57" y="50"/>
                    </a:lnTo>
                    <a:lnTo>
                      <a:pt x="55" y="63"/>
                    </a:lnTo>
                    <a:lnTo>
                      <a:pt x="48" y="73"/>
                    </a:lnTo>
                    <a:lnTo>
                      <a:pt x="37" y="78"/>
                    </a:lnTo>
                    <a:lnTo>
                      <a:pt x="26" y="80"/>
                    </a:lnTo>
                    <a:lnTo>
                      <a:pt x="21" y="80"/>
                    </a:lnTo>
                    <a:lnTo>
                      <a:pt x="15" y="78"/>
                    </a:lnTo>
                    <a:lnTo>
                      <a:pt x="11" y="76"/>
                    </a:lnTo>
                    <a:lnTo>
                      <a:pt x="16" y="73"/>
                    </a:lnTo>
                    <a:lnTo>
                      <a:pt x="21" y="70"/>
                    </a:lnTo>
                    <a:lnTo>
                      <a:pt x="29" y="70"/>
                    </a:lnTo>
                    <a:lnTo>
                      <a:pt x="33" y="69"/>
                    </a:lnTo>
                    <a:lnTo>
                      <a:pt x="38" y="67"/>
                    </a:lnTo>
                    <a:lnTo>
                      <a:pt x="42" y="65"/>
                    </a:lnTo>
                    <a:lnTo>
                      <a:pt x="48" y="61"/>
                    </a:lnTo>
                    <a:lnTo>
                      <a:pt x="51" y="55"/>
                    </a:lnTo>
                    <a:lnTo>
                      <a:pt x="47" y="61"/>
                    </a:lnTo>
                    <a:lnTo>
                      <a:pt x="42" y="63"/>
                    </a:lnTo>
                    <a:lnTo>
                      <a:pt x="37" y="66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5" y="67"/>
                    </a:lnTo>
                    <a:lnTo>
                      <a:pt x="27" y="65"/>
                    </a:lnTo>
                    <a:lnTo>
                      <a:pt x="33" y="58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4" y="32"/>
                    </a:lnTo>
                    <a:lnTo>
                      <a:pt x="47" y="24"/>
                    </a:lnTo>
                    <a:lnTo>
                      <a:pt x="48" y="14"/>
                    </a:lnTo>
                    <a:lnTo>
                      <a:pt x="47" y="24"/>
                    </a:lnTo>
                    <a:lnTo>
                      <a:pt x="44" y="32"/>
                    </a:lnTo>
                    <a:lnTo>
                      <a:pt x="41" y="41"/>
                    </a:lnTo>
                    <a:lnTo>
                      <a:pt x="37" y="50"/>
                    </a:lnTo>
                    <a:lnTo>
                      <a:pt x="30" y="58"/>
                    </a:lnTo>
                    <a:lnTo>
                      <a:pt x="27" y="51"/>
                    </a:lnTo>
                    <a:lnTo>
                      <a:pt x="26" y="41"/>
                    </a:lnTo>
                    <a:lnTo>
                      <a:pt x="27" y="36"/>
                    </a:lnTo>
                    <a:lnTo>
                      <a:pt x="29" y="31"/>
                    </a:lnTo>
                    <a:lnTo>
                      <a:pt x="33" y="25"/>
                    </a:lnTo>
                    <a:lnTo>
                      <a:pt x="29" y="31"/>
                    </a:lnTo>
                    <a:lnTo>
                      <a:pt x="26" y="36"/>
                    </a:lnTo>
                    <a:lnTo>
                      <a:pt x="26" y="41"/>
                    </a:lnTo>
                    <a:lnTo>
                      <a:pt x="26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9" y="61"/>
                    </a:lnTo>
                    <a:lnTo>
                      <a:pt x="26" y="63"/>
                    </a:lnTo>
                    <a:lnTo>
                      <a:pt x="18" y="69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3"/>
                    </a:lnTo>
                    <a:lnTo>
                      <a:pt x="4" y="69"/>
                    </a:lnTo>
                    <a:lnTo>
                      <a:pt x="1" y="62"/>
                    </a:lnTo>
                    <a:lnTo>
                      <a:pt x="0" y="55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5" y="36"/>
                    </a:lnTo>
                    <a:lnTo>
                      <a:pt x="16" y="28"/>
                    </a:lnTo>
                    <a:lnTo>
                      <a:pt x="30" y="21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0"/>
                    </a:lnTo>
                    <a:lnTo>
                      <a:pt x="47" y="6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3089275" y="6148388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67"/>
              <p:cNvSpPr>
                <a:spLocks/>
              </p:cNvSpPr>
              <p:nvPr/>
            </p:nvSpPr>
            <p:spPr bwMode="auto">
              <a:xfrm>
                <a:off x="3054350" y="6145213"/>
                <a:ext cx="34925" cy="52388"/>
              </a:xfrm>
              <a:custGeom>
                <a:avLst/>
                <a:gdLst>
                  <a:gd name="T0" fmla="*/ 19 w 22"/>
                  <a:gd name="T1" fmla="*/ 0 h 33"/>
                  <a:gd name="T2" fmla="*/ 22 w 22"/>
                  <a:gd name="T3" fmla="*/ 3 h 33"/>
                  <a:gd name="T4" fmla="*/ 22 w 22"/>
                  <a:gd name="T5" fmla="*/ 3 h 33"/>
                  <a:gd name="T6" fmla="*/ 22 w 22"/>
                  <a:gd name="T7" fmla="*/ 3 h 33"/>
                  <a:gd name="T8" fmla="*/ 18 w 22"/>
                  <a:gd name="T9" fmla="*/ 4 h 33"/>
                  <a:gd name="T10" fmla="*/ 14 w 22"/>
                  <a:gd name="T11" fmla="*/ 7 h 33"/>
                  <a:gd name="T12" fmla="*/ 10 w 22"/>
                  <a:gd name="T13" fmla="*/ 10 h 33"/>
                  <a:gd name="T14" fmla="*/ 7 w 22"/>
                  <a:gd name="T15" fmla="*/ 13 h 33"/>
                  <a:gd name="T16" fmla="*/ 6 w 22"/>
                  <a:gd name="T17" fmla="*/ 17 h 33"/>
                  <a:gd name="T18" fmla="*/ 6 w 22"/>
                  <a:gd name="T19" fmla="*/ 21 h 33"/>
                  <a:gd name="T20" fmla="*/ 6 w 22"/>
                  <a:gd name="T21" fmla="*/ 25 h 33"/>
                  <a:gd name="T22" fmla="*/ 7 w 22"/>
                  <a:gd name="T23" fmla="*/ 29 h 33"/>
                  <a:gd name="T24" fmla="*/ 7 w 22"/>
                  <a:gd name="T25" fmla="*/ 29 h 33"/>
                  <a:gd name="T26" fmla="*/ 7 w 22"/>
                  <a:gd name="T27" fmla="*/ 30 h 33"/>
                  <a:gd name="T28" fmla="*/ 6 w 22"/>
                  <a:gd name="T29" fmla="*/ 32 h 33"/>
                  <a:gd name="T30" fmla="*/ 4 w 22"/>
                  <a:gd name="T31" fmla="*/ 33 h 33"/>
                  <a:gd name="T32" fmla="*/ 3 w 22"/>
                  <a:gd name="T33" fmla="*/ 32 h 33"/>
                  <a:gd name="T34" fmla="*/ 1 w 22"/>
                  <a:gd name="T35" fmla="*/ 30 h 33"/>
                  <a:gd name="T36" fmla="*/ 1 w 22"/>
                  <a:gd name="T37" fmla="*/ 30 h 33"/>
                  <a:gd name="T38" fmla="*/ 0 w 22"/>
                  <a:gd name="T39" fmla="*/ 26 h 33"/>
                  <a:gd name="T40" fmla="*/ 0 w 22"/>
                  <a:gd name="T41" fmla="*/ 21 h 33"/>
                  <a:gd name="T42" fmla="*/ 1 w 22"/>
                  <a:gd name="T43" fmla="*/ 15 h 33"/>
                  <a:gd name="T44" fmla="*/ 4 w 22"/>
                  <a:gd name="T45" fmla="*/ 11 h 33"/>
                  <a:gd name="T46" fmla="*/ 7 w 22"/>
                  <a:gd name="T47" fmla="*/ 7 h 33"/>
                  <a:gd name="T48" fmla="*/ 11 w 22"/>
                  <a:gd name="T49" fmla="*/ 4 h 33"/>
                  <a:gd name="T50" fmla="*/ 15 w 22"/>
                  <a:gd name="T51" fmla="*/ 2 h 33"/>
                  <a:gd name="T52" fmla="*/ 19 w 22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33">
                    <a:moveTo>
                      <a:pt x="19" y="0"/>
                    </a:moveTo>
                    <a:lnTo>
                      <a:pt x="22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4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3"/>
                    </a:lnTo>
                    <a:lnTo>
                      <a:pt x="6" y="17"/>
                    </a:lnTo>
                    <a:lnTo>
                      <a:pt x="6" y="21"/>
                    </a:lnTo>
                    <a:lnTo>
                      <a:pt x="6" y="25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0"/>
                    </a:lnTo>
                    <a:lnTo>
                      <a:pt x="6" y="32"/>
                    </a:lnTo>
                    <a:lnTo>
                      <a:pt x="4" y="33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68"/>
              <p:cNvSpPr>
                <a:spLocks/>
              </p:cNvSpPr>
              <p:nvPr/>
            </p:nvSpPr>
            <p:spPr bwMode="auto">
              <a:xfrm>
                <a:off x="3241675" y="6372225"/>
                <a:ext cx="130175" cy="88900"/>
              </a:xfrm>
              <a:custGeom>
                <a:avLst/>
                <a:gdLst>
                  <a:gd name="T0" fmla="*/ 30 w 82"/>
                  <a:gd name="T1" fmla="*/ 0 h 56"/>
                  <a:gd name="T2" fmla="*/ 39 w 82"/>
                  <a:gd name="T3" fmla="*/ 2 h 56"/>
                  <a:gd name="T4" fmla="*/ 49 w 82"/>
                  <a:gd name="T5" fmla="*/ 11 h 56"/>
                  <a:gd name="T6" fmla="*/ 59 w 82"/>
                  <a:gd name="T7" fmla="*/ 23 h 56"/>
                  <a:gd name="T8" fmla="*/ 65 w 82"/>
                  <a:gd name="T9" fmla="*/ 31 h 56"/>
                  <a:gd name="T10" fmla="*/ 82 w 82"/>
                  <a:gd name="T11" fmla="*/ 35 h 56"/>
                  <a:gd name="T12" fmla="*/ 72 w 82"/>
                  <a:gd name="T13" fmla="*/ 42 h 56"/>
                  <a:gd name="T14" fmla="*/ 50 w 82"/>
                  <a:gd name="T15" fmla="*/ 52 h 56"/>
                  <a:gd name="T16" fmla="*/ 23 w 82"/>
                  <a:gd name="T17" fmla="*/ 56 h 56"/>
                  <a:gd name="T18" fmla="*/ 5 w 82"/>
                  <a:gd name="T19" fmla="*/ 42 h 56"/>
                  <a:gd name="T20" fmla="*/ 0 w 82"/>
                  <a:gd name="T21" fmla="*/ 23 h 56"/>
                  <a:gd name="T22" fmla="*/ 5 w 82"/>
                  <a:gd name="T23" fmla="*/ 20 h 56"/>
                  <a:gd name="T24" fmla="*/ 11 w 82"/>
                  <a:gd name="T25" fmla="*/ 32 h 56"/>
                  <a:gd name="T26" fmla="*/ 15 w 82"/>
                  <a:gd name="T27" fmla="*/ 41 h 56"/>
                  <a:gd name="T28" fmla="*/ 24 w 82"/>
                  <a:gd name="T29" fmla="*/ 47 h 56"/>
                  <a:gd name="T30" fmla="*/ 24 w 82"/>
                  <a:gd name="T31" fmla="*/ 47 h 56"/>
                  <a:gd name="T32" fmla="*/ 16 w 82"/>
                  <a:gd name="T33" fmla="*/ 39 h 56"/>
                  <a:gd name="T34" fmla="*/ 13 w 82"/>
                  <a:gd name="T35" fmla="*/ 31 h 56"/>
                  <a:gd name="T36" fmla="*/ 15 w 82"/>
                  <a:gd name="T37" fmla="*/ 30 h 56"/>
                  <a:gd name="T38" fmla="*/ 33 w 82"/>
                  <a:gd name="T39" fmla="*/ 37 h 56"/>
                  <a:gd name="T40" fmla="*/ 50 w 82"/>
                  <a:gd name="T41" fmla="*/ 39 h 56"/>
                  <a:gd name="T42" fmla="*/ 69 w 82"/>
                  <a:gd name="T43" fmla="*/ 39 h 56"/>
                  <a:gd name="T44" fmla="*/ 50 w 82"/>
                  <a:gd name="T45" fmla="*/ 39 h 56"/>
                  <a:gd name="T46" fmla="*/ 33 w 82"/>
                  <a:gd name="T47" fmla="*/ 35 h 56"/>
                  <a:gd name="T48" fmla="*/ 30 w 82"/>
                  <a:gd name="T49" fmla="*/ 27 h 56"/>
                  <a:gd name="T50" fmla="*/ 38 w 82"/>
                  <a:gd name="T51" fmla="*/ 24 h 56"/>
                  <a:gd name="T52" fmla="*/ 50 w 82"/>
                  <a:gd name="T53" fmla="*/ 24 h 56"/>
                  <a:gd name="T54" fmla="*/ 50 w 82"/>
                  <a:gd name="T55" fmla="*/ 24 h 56"/>
                  <a:gd name="T56" fmla="*/ 38 w 82"/>
                  <a:gd name="T57" fmla="*/ 23 h 56"/>
                  <a:gd name="T58" fmla="*/ 28 w 82"/>
                  <a:gd name="T59" fmla="*/ 26 h 56"/>
                  <a:gd name="T60" fmla="*/ 20 w 82"/>
                  <a:gd name="T61" fmla="*/ 30 h 56"/>
                  <a:gd name="T62" fmla="*/ 9 w 82"/>
                  <a:gd name="T63" fmla="*/ 21 h 56"/>
                  <a:gd name="T64" fmla="*/ 4 w 82"/>
                  <a:gd name="T65" fmla="*/ 15 h 56"/>
                  <a:gd name="T66" fmla="*/ 7 w 82"/>
                  <a:gd name="T67" fmla="*/ 8 h 56"/>
                  <a:gd name="T68" fmla="*/ 15 w 82"/>
                  <a:gd name="T69" fmla="*/ 2 h 56"/>
                  <a:gd name="T70" fmla="*/ 24 w 82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56">
                    <a:moveTo>
                      <a:pt x="24" y="0"/>
                    </a:moveTo>
                    <a:lnTo>
                      <a:pt x="30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5" y="6"/>
                    </a:lnTo>
                    <a:lnTo>
                      <a:pt x="49" y="11"/>
                    </a:lnTo>
                    <a:lnTo>
                      <a:pt x="54" y="16"/>
                    </a:lnTo>
                    <a:lnTo>
                      <a:pt x="59" y="23"/>
                    </a:lnTo>
                    <a:lnTo>
                      <a:pt x="61" y="26"/>
                    </a:lnTo>
                    <a:lnTo>
                      <a:pt x="65" y="31"/>
                    </a:lnTo>
                    <a:lnTo>
                      <a:pt x="72" y="35"/>
                    </a:lnTo>
                    <a:lnTo>
                      <a:pt x="82" y="35"/>
                    </a:lnTo>
                    <a:lnTo>
                      <a:pt x="79" y="37"/>
                    </a:lnTo>
                    <a:lnTo>
                      <a:pt x="72" y="42"/>
                    </a:lnTo>
                    <a:lnTo>
                      <a:pt x="63" y="46"/>
                    </a:lnTo>
                    <a:lnTo>
                      <a:pt x="50" y="52"/>
                    </a:lnTo>
                    <a:lnTo>
                      <a:pt x="37" y="56"/>
                    </a:lnTo>
                    <a:lnTo>
                      <a:pt x="23" y="56"/>
                    </a:lnTo>
                    <a:lnTo>
                      <a:pt x="12" y="50"/>
                    </a:lnTo>
                    <a:lnTo>
                      <a:pt x="5" y="42"/>
                    </a:lnTo>
                    <a:lnTo>
                      <a:pt x="1" y="31"/>
                    </a:lnTo>
                    <a:lnTo>
                      <a:pt x="0" y="23"/>
                    </a:lnTo>
                    <a:lnTo>
                      <a:pt x="1" y="16"/>
                    </a:lnTo>
                    <a:lnTo>
                      <a:pt x="5" y="20"/>
                    </a:lnTo>
                    <a:lnTo>
                      <a:pt x="9" y="24"/>
                    </a:lnTo>
                    <a:lnTo>
                      <a:pt x="11" y="32"/>
                    </a:lnTo>
                    <a:lnTo>
                      <a:pt x="13" y="37"/>
                    </a:lnTo>
                    <a:lnTo>
                      <a:pt x="15" y="41"/>
                    </a:lnTo>
                    <a:lnTo>
                      <a:pt x="19" y="45"/>
                    </a:lnTo>
                    <a:lnTo>
                      <a:pt x="24" y="47"/>
                    </a:lnTo>
                    <a:lnTo>
                      <a:pt x="30" y="50"/>
                    </a:lnTo>
                    <a:lnTo>
                      <a:pt x="24" y="47"/>
                    </a:lnTo>
                    <a:lnTo>
                      <a:pt x="20" y="43"/>
                    </a:lnTo>
                    <a:lnTo>
                      <a:pt x="16" y="39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2" y="27"/>
                    </a:lnTo>
                    <a:lnTo>
                      <a:pt x="15" y="30"/>
                    </a:lnTo>
                    <a:lnTo>
                      <a:pt x="23" y="34"/>
                    </a:lnTo>
                    <a:lnTo>
                      <a:pt x="33" y="37"/>
                    </a:lnTo>
                    <a:lnTo>
                      <a:pt x="41" y="38"/>
                    </a:lnTo>
                    <a:lnTo>
                      <a:pt x="50" y="39"/>
                    </a:lnTo>
                    <a:lnTo>
                      <a:pt x="60" y="39"/>
                    </a:lnTo>
                    <a:lnTo>
                      <a:pt x="69" y="39"/>
                    </a:lnTo>
                    <a:lnTo>
                      <a:pt x="60" y="39"/>
                    </a:lnTo>
                    <a:lnTo>
                      <a:pt x="50" y="39"/>
                    </a:lnTo>
                    <a:lnTo>
                      <a:pt x="42" y="38"/>
                    </a:lnTo>
                    <a:lnTo>
                      <a:pt x="33" y="35"/>
                    </a:lnTo>
                    <a:lnTo>
                      <a:pt x="23" y="31"/>
                    </a:lnTo>
                    <a:lnTo>
                      <a:pt x="30" y="27"/>
                    </a:lnTo>
                    <a:lnTo>
                      <a:pt x="34" y="26"/>
                    </a:lnTo>
                    <a:lnTo>
                      <a:pt x="38" y="24"/>
                    </a:lnTo>
                    <a:lnTo>
                      <a:pt x="43" y="23"/>
                    </a:lnTo>
                    <a:lnTo>
                      <a:pt x="50" y="24"/>
                    </a:lnTo>
                    <a:lnTo>
                      <a:pt x="56" y="26"/>
                    </a:lnTo>
                    <a:lnTo>
                      <a:pt x="50" y="24"/>
                    </a:lnTo>
                    <a:lnTo>
                      <a:pt x="43" y="23"/>
                    </a:lnTo>
                    <a:lnTo>
                      <a:pt x="38" y="23"/>
                    </a:lnTo>
                    <a:lnTo>
                      <a:pt x="33" y="24"/>
                    </a:lnTo>
                    <a:lnTo>
                      <a:pt x="28" y="26"/>
                    </a:lnTo>
                    <a:lnTo>
                      <a:pt x="24" y="27"/>
                    </a:lnTo>
                    <a:lnTo>
                      <a:pt x="20" y="30"/>
                    </a:lnTo>
                    <a:lnTo>
                      <a:pt x="16" y="27"/>
                    </a:lnTo>
                    <a:lnTo>
                      <a:pt x="9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69"/>
              <p:cNvSpPr>
                <a:spLocks noChangeArrowheads="1"/>
              </p:cNvSpPr>
              <p:nvPr/>
            </p:nvSpPr>
            <p:spPr bwMode="auto">
              <a:xfrm>
                <a:off x="3243263" y="639762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0"/>
              <p:cNvSpPr>
                <a:spLocks/>
              </p:cNvSpPr>
              <p:nvPr/>
            </p:nvSpPr>
            <p:spPr bwMode="auto">
              <a:xfrm>
                <a:off x="3190875" y="6369050"/>
                <a:ext cx="53975" cy="28575"/>
              </a:xfrm>
              <a:custGeom>
                <a:avLst/>
                <a:gdLst>
                  <a:gd name="T0" fmla="*/ 15 w 34"/>
                  <a:gd name="T1" fmla="*/ 0 h 18"/>
                  <a:gd name="T2" fmla="*/ 21 w 34"/>
                  <a:gd name="T3" fmla="*/ 2 h 18"/>
                  <a:gd name="T4" fmla="*/ 25 w 34"/>
                  <a:gd name="T5" fmla="*/ 4 h 18"/>
                  <a:gd name="T6" fmla="*/ 29 w 34"/>
                  <a:gd name="T7" fmla="*/ 7 h 18"/>
                  <a:gd name="T8" fmla="*/ 32 w 34"/>
                  <a:gd name="T9" fmla="*/ 11 h 18"/>
                  <a:gd name="T10" fmla="*/ 34 w 34"/>
                  <a:gd name="T11" fmla="*/ 14 h 18"/>
                  <a:gd name="T12" fmla="*/ 33 w 34"/>
                  <a:gd name="T13" fmla="*/ 18 h 18"/>
                  <a:gd name="T14" fmla="*/ 33 w 34"/>
                  <a:gd name="T15" fmla="*/ 18 h 18"/>
                  <a:gd name="T16" fmla="*/ 33 w 34"/>
                  <a:gd name="T17" fmla="*/ 17 h 18"/>
                  <a:gd name="T18" fmla="*/ 30 w 34"/>
                  <a:gd name="T19" fmla="*/ 14 h 18"/>
                  <a:gd name="T20" fmla="*/ 26 w 34"/>
                  <a:gd name="T21" fmla="*/ 10 h 18"/>
                  <a:gd name="T22" fmla="*/ 24 w 34"/>
                  <a:gd name="T23" fmla="*/ 7 h 18"/>
                  <a:gd name="T24" fmla="*/ 19 w 34"/>
                  <a:gd name="T25" fmla="*/ 6 h 18"/>
                  <a:gd name="T26" fmla="*/ 15 w 34"/>
                  <a:gd name="T27" fmla="*/ 4 h 18"/>
                  <a:gd name="T28" fmla="*/ 11 w 34"/>
                  <a:gd name="T29" fmla="*/ 4 h 18"/>
                  <a:gd name="T30" fmla="*/ 7 w 34"/>
                  <a:gd name="T31" fmla="*/ 6 h 18"/>
                  <a:gd name="T32" fmla="*/ 3 w 34"/>
                  <a:gd name="T33" fmla="*/ 8 h 18"/>
                  <a:gd name="T34" fmla="*/ 3 w 34"/>
                  <a:gd name="T35" fmla="*/ 8 h 18"/>
                  <a:gd name="T36" fmla="*/ 2 w 34"/>
                  <a:gd name="T37" fmla="*/ 8 h 18"/>
                  <a:gd name="T38" fmla="*/ 0 w 34"/>
                  <a:gd name="T39" fmla="*/ 8 h 18"/>
                  <a:gd name="T40" fmla="*/ 0 w 34"/>
                  <a:gd name="T41" fmla="*/ 7 h 18"/>
                  <a:gd name="T42" fmla="*/ 0 w 34"/>
                  <a:gd name="T43" fmla="*/ 4 h 18"/>
                  <a:gd name="T44" fmla="*/ 0 w 34"/>
                  <a:gd name="T45" fmla="*/ 4 h 18"/>
                  <a:gd name="T46" fmla="*/ 0 w 34"/>
                  <a:gd name="T47" fmla="*/ 4 h 18"/>
                  <a:gd name="T48" fmla="*/ 6 w 34"/>
                  <a:gd name="T49" fmla="*/ 2 h 18"/>
                  <a:gd name="T50" fmla="*/ 10 w 34"/>
                  <a:gd name="T51" fmla="*/ 0 h 18"/>
                  <a:gd name="T52" fmla="*/ 15 w 34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">
                    <a:moveTo>
                      <a:pt x="15" y="0"/>
                    </a:moveTo>
                    <a:lnTo>
                      <a:pt x="21" y="2"/>
                    </a:lnTo>
                    <a:lnTo>
                      <a:pt x="25" y="4"/>
                    </a:lnTo>
                    <a:lnTo>
                      <a:pt x="29" y="7"/>
                    </a:lnTo>
                    <a:lnTo>
                      <a:pt x="32" y="11"/>
                    </a:lnTo>
                    <a:lnTo>
                      <a:pt x="34" y="14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7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4" y="7"/>
                    </a:lnTo>
                    <a:lnTo>
                      <a:pt x="19" y="6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3344863" y="6134100"/>
                <a:ext cx="130175" cy="85725"/>
              </a:xfrm>
              <a:custGeom>
                <a:avLst/>
                <a:gdLst>
                  <a:gd name="T0" fmla="*/ 2 w 82"/>
                  <a:gd name="T1" fmla="*/ 24 h 54"/>
                  <a:gd name="T2" fmla="*/ 2 w 82"/>
                  <a:gd name="T3" fmla="*/ 24 h 54"/>
                  <a:gd name="T4" fmla="*/ 41 w 82"/>
                  <a:gd name="T5" fmla="*/ 3 h 54"/>
                  <a:gd name="T6" fmla="*/ 58 w 82"/>
                  <a:gd name="T7" fmla="*/ 13 h 54"/>
                  <a:gd name="T8" fmla="*/ 73 w 82"/>
                  <a:gd name="T9" fmla="*/ 16 h 54"/>
                  <a:gd name="T10" fmla="*/ 80 w 82"/>
                  <a:gd name="T11" fmla="*/ 16 h 54"/>
                  <a:gd name="T12" fmla="*/ 69 w 82"/>
                  <a:gd name="T13" fmla="*/ 31 h 54"/>
                  <a:gd name="T14" fmla="*/ 48 w 82"/>
                  <a:gd name="T15" fmla="*/ 48 h 54"/>
                  <a:gd name="T16" fmla="*/ 24 w 82"/>
                  <a:gd name="T17" fmla="*/ 54 h 54"/>
                  <a:gd name="T18" fmla="*/ 4 w 82"/>
                  <a:gd name="T19" fmla="*/ 42 h 54"/>
                  <a:gd name="T20" fmla="*/ 0 w 82"/>
                  <a:gd name="T21" fmla="*/ 32 h 54"/>
                  <a:gd name="T22" fmla="*/ 6 w 82"/>
                  <a:gd name="T23" fmla="*/ 29 h 54"/>
                  <a:gd name="T24" fmla="*/ 15 w 82"/>
                  <a:gd name="T25" fmla="*/ 37 h 54"/>
                  <a:gd name="T26" fmla="*/ 22 w 82"/>
                  <a:gd name="T27" fmla="*/ 44 h 54"/>
                  <a:gd name="T28" fmla="*/ 33 w 82"/>
                  <a:gd name="T29" fmla="*/ 47 h 54"/>
                  <a:gd name="T30" fmla="*/ 35 w 82"/>
                  <a:gd name="T31" fmla="*/ 47 h 54"/>
                  <a:gd name="T32" fmla="*/ 24 w 82"/>
                  <a:gd name="T33" fmla="*/ 43 h 54"/>
                  <a:gd name="T34" fmla="*/ 17 w 82"/>
                  <a:gd name="T35" fmla="*/ 36 h 54"/>
                  <a:gd name="T36" fmla="*/ 18 w 82"/>
                  <a:gd name="T37" fmla="*/ 33 h 54"/>
                  <a:gd name="T38" fmla="*/ 37 w 82"/>
                  <a:gd name="T39" fmla="*/ 33 h 54"/>
                  <a:gd name="T40" fmla="*/ 55 w 82"/>
                  <a:gd name="T41" fmla="*/ 29 h 54"/>
                  <a:gd name="T42" fmla="*/ 72 w 82"/>
                  <a:gd name="T43" fmla="*/ 21 h 54"/>
                  <a:gd name="T44" fmla="*/ 55 w 82"/>
                  <a:gd name="T45" fmla="*/ 28 h 54"/>
                  <a:gd name="T46" fmla="*/ 36 w 82"/>
                  <a:gd name="T47" fmla="*/ 32 h 54"/>
                  <a:gd name="T48" fmla="*/ 30 w 82"/>
                  <a:gd name="T49" fmla="*/ 26 h 54"/>
                  <a:gd name="T50" fmla="*/ 37 w 82"/>
                  <a:gd name="T51" fmla="*/ 20 h 54"/>
                  <a:gd name="T52" fmla="*/ 48 w 82"/>
                  <a:gd name="T53" fmla="*/ 16 h 54"/>
                  <a:gd name="T54" fmla="*/ 48 w 82"/>
                  <a:gd name="T55" fmla="*/ 14 h 54"/>
                  <a:gd name="T56" fmla="*/ 36 w 82"/>
                  <a:gd name="T57" fmla="*/ 18 h 54"/>
                  <a:gd name="T58" fmla="*/ 29 w 82"/>
                  <a:gd name="T59" fmla="*/ 25 h 54"/>
                  <a:gd name="T60" fmla="*/ 24 w 82"/>
                  <a:gd name="T61" fmla="*/ 32 h 54"/>
                  <a:gd name="T62" fmla="*/ 10 w 82"/>
                  <a:gd name="T63" fmla="*/ 29 h 54"/>
                  <a:gd name="T64" fmla="*/ 0 w 82"/>
                  <a:gd name="T65" fmla="*/ 24 h 54"/>
                  <a:gd name="T66" fmla="*/ 3 w 82"/>
                  <a:gd name="T67" fmla="*/ 14 h 54"/>
                  <a:gd name="T68" fmla="*/ 10 w 82"/>
                  <a:gd name="T69" fmla="*/ 6 h 54"/>
                  <a:gd name="T70" fmla="*/ 20 w 82"/>
                  <a:gd name="T71" fmla="*/ 2 h 54"/>
                  <a:gd name="T72" fmla="*/ 29 w 82"/>
                  <a:gd name="T7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" h="54">
                    <a:moveTo>
                      <a:pt x="2" y="24"/>
                    </a:moveTo>
                    <a:lnTo>
                      <a:pt x="2" y="24"/>
                    </a:lnTo>
                    <a:lnTo>
                      <a:pt x="2" y="25"/>
                    </a:lnTo>
                    <a:lnTo>
                      <a:pt x="2" y="24"/>
                    </a:lnTo>
                    <a:close/>
                    <a:moveTo>
                      <a:pt x="29" y="0"/>
                    </a:moveTo>
                    <a:lnTo>
                      <a:pt x="41" y="3"/>
                    </a:lnTo>
                    <a:lnTo>
                      <a:pt x="56" y="11"/>
                    </a:lnTo>
                    <a:lnTo>
                      <a:pt x="58" y="13"/>
                    </a:lnTo>
                    <a:lnTo>
                      <a:pt x="65" y="14"/>
                    </a:lnTo>
                    <a:lnTo>
                      <a:pt x="73" y="16"/>
                    </a:lnTo>
                    <a:lnTo>
                      <a:pt x="82" y="13"/>
                    </a:lnTo>
                    <a:lnTo>
                      <a:pt x="80" y="16"/>
                    </a:lnTo>
                    <a:lnTo>
                      <a:pt x="76" y="22"/>
                    </a:lnTo>
                    <a:lnTo>
                      <a:pt x="69" y="31"/>
                    </a:lnTo>
                    <a:lnTo>
                      <a:pt x="59" y="40"/>
                    </a:lnTo>
                    <a:lnTo>
                      <a:pt x="48" y="48"/>
                    </a:lnTo>
                    <a:lnTo>
                      <a:pt x="36" y="54"/>
                    </a:lnTo>
                    <a:lnTo>
                      <a:pt x="24" y="54"/>
                    </a:lnTo>
                    <a:lnTo>
                      <a:pt x="14" y="50"/>
                    </a:lnTo>
                    <a:lnTo>
                      <a:pt x="4" y="42"/>
                    </a:lnTo>
                    <a:lnTo>
                      <a:pt x="3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29"/>
                    </a:lnTo>
                    <a:lnTo>
                      <a:pt x="10" y="32"/>
                    </a:lnTo>
                    <a:lnTo>
                      <a:pt x="15" y="37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3" y="47"/>
                    </a:lnTo>
                    <a:lnTo>
                      <a:pt x="40" y="47"/>
                    </a:lnTo>
                    <a:lnTo>
                      <a:pt x="35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0" y="40"/>
                    </a:lnTo>
                    <a:lnTo>
                      <a:pt x="17" y="36"/>
                    </a:lnTo>
                    <a:lnTo>
                      <a:pt x="14" y="33"/>
                    </a:lnTo>
                    <a:lnTo>
                      <a:pt x="18" y="33"/>
                    </a:lnTo>
                    <a:lnTo>
                      <a:pt x="28" y="35"/>
                    </a:lnTo>
                    <a:lnTo>
                      <a:pt x="37" y="33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63" y="25"/>
                    </a:lnTo>
                    <a:lnTo>
                      <a:pt x="72" y="21"/>
                    </a:lnTo>
                    <a:lnTo>
                      <a:pt x="63" y="25"/>
                    </a:lnTo>
                    <a:lnTo>
                      <a:pt x="55" y="28"/>
                    </a:lnTo>
                    <a:lnTo>
                      <a:pt x="46" y="31"/>
                    </a:lnTo>
                    <a:lnTo>
                      <a:pt x="36" y="32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3" y="22"/>
                    </a:lnTo>
                    <a:lnTo>
                      <a:pt x="37" y="20"/>
                    </a:lnTo>
                    <a:lnTo>
                      <a:pt x="41" y="17"/>
                    </a:lnTo>
                    <a:lnTo>
                      <a:pt x="48" y="16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1" y="16"/>
                    </a:lnTo>
                    <a:lnTo>
                      <a:pt x="36" y="18"/>
                    </a:lnTo>
                    <a:lnTo>
                      <a:pt x="32" y="21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4" y="32"/>
                    </a:lnTo>
                    <a:lnTo>
                      <a:pt x="18" y="32"/>
                    </a:lnTo>
                    <a:lnTo>
                      <a:pt x="10" y="29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7" y="10"/>
                    </a:lnTo>
                    <a:lnTo>
                      <a:pt x="10" y="6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3344863" y="6175375"/>
                <a:ext cx="1588" cy="1588"/>
              </a:xfrm>
              <a:prstGeom prst="rect">
                <a:avLst/>
              </a:prstGeom>
              <a:grpFill/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73"/>
              <p:cNvSpPr>
                <a:spLocks/>
              </p:cNvSpPr>
              <p:nvPr/>
            </p:nvSpPr>
            <p:spPr bwMode="auto">
              <a:xfrm>
                <a:off x="3286125" y="6162675"/>
                <a:ext cx="57150" cy="22225"/>
              </a:xfrm>
              <a:custGeom>
                <a:avLst/>
                <a:gdLst>
                  <a:gd name="T0" fmla="*/ 20 w 36"/>
                  <a:gd name="T1" fmla="*/ 0 h 14"/>
                  <a:gd name="T2" fmla="*/ 24 w 36"/>
                  <a:gd name="T3" fmla="*/ 0 h 14"/>
                  <a:gd name="T4" fmla="*/ 29 w 36"/>
                  <a:gd name="T5" fmla="*/ 2 h 14"/>
                  <a:gd name="T6" fmla="*/ 36 w 36"/>
                  <a:gd name="T7" fmla="*/ 6 h 14"/>
                  <a:gd name="T8" fmla="*/ 36 w 36"/>
                  <a:gd name="T9" fmla="*/ 10 h 14"/>
                  <a:gd name="T10" fmla="*/ 36 w 36"/>
                  <a:gd name="T11" fmla="*/ 10 h 14"/>
                  <a:gd name="T12" fmla="*/ 36 w 36"/>
                  <a:gd name="T13" fmla="*/ 8 h 14"/>
                  <a:gd name="T14" fmla="*/ 32 w 36"/>
                  <a:gd name="T15" fmla="*/ 7 h 14"/>
                  <a:gd name="T16" fmla="*/ 28 w 36"/>
                  <a:gd name="T17" fmla="*/ 4 h 14"/>
                  <a:gd name="T18" fmla="*/ 24 w 36"/>
                  <a:gd name="T19" fmla="*/ 4 h 14"/>
                  <a:gd name="T20" fmla="*/ 20 w 36"/>
                  <a:gd name="T21" fmla="*/ 3 h 14"/>
                  <a:gd name="T22" fmla="*/ 15 w 36"/>
                  <a:gd name="T23" fmla="*/ 4 h 14"/>
                  <a:gd name="T24" fmla="*/ 11 w 36"/>
                  <a:gd name="T25" fmla="*/ 6 h 14"/>
                  <a:gd name="T26" fmla="*/ 9 w 36"/>
                  <a:gd name="T27" fmla="*/ 8 h 14"/>
                  <a:gd name="T28" fmla="*/ 6 w 36"/>
                  <a:gd name="T29" fmla="*/ 13 h 14"/>
                  <a:gd name="T30" fmla="*/ 6 w 36"/>
                  <a:gd name="T31" fmla="*/ 13 h 14"/>
                  <a:gd name="T32" fmla="*/ 5 w 36"/>
                  <a:gd name="T33" fmla="*/ 14 h 14"/>
                  <a:gd name="T34" fmla="*/ 3 w 36"/>
                  <a:gd name="T35" fmla="*/ 14 h 14"/>
                  <a:gd name="T36" fmla="*/ 2 w 36"/>
                  <a:gd name="T37" fmla="*/ 13 h 14"/>
                  <a:gd name="T38" fmla="*/ 0 w 36"/>
                  <a:gd name="T39" fmla="*/ 11 h 14"/>
                  <a:gd name="T40" fmla="*/ 2 w 36"/>
                  <a:gd name="T41" fmla="*/ 10 h 14"/>
                  <a:gd name="T42" fmla="*/ 2 w 36"/>
                  <a:gd name="T43" fmla="*/ 10 h 14"/>
                  <a:gd name="T44" fmla="*/ 5 w 36"/>
                  <a:gd name="T45" fmla="*/ 6 h 14"/>
                  <a:gd name="T46" fmla="*/ 9 w 36"/>
                  <a:gd name="T47" fmla="*/ 3 h 14"/>
                  <a:gd name="T48" fmla="*/ 14 w 36"/>
                  <a:gd name="T49" fmla="*/ 0 h 14"/>
                  <a:gd name="T50" fmla="*/ 20 w 36"/>
                  <a:gd name="T5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4">
                    <a:moveTo>
                      <a:pt x="20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6" y="6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7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4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2709863" y="6186488"/>
                <a:ext cx="568325" cy="165100"/>
              </a:xfrm>
              <a:custGeom>
                <a:avLst/>
                <a:gdLst>
                  <a:gd name="T0" fmla="*/ 317 w 358"/>
                  <a:gd name="T1" fmla="*/ 0 h 104"/>
                  <a:gd name="T2" fmla="*/ 335 w 358"/>
                  <a:gd name="T3" fmla="*/ 4 h 104"/>
                  <a:gd name="T4" fmla="*/ 347 w 358"/>
                  <a:gd name="T5" fmla="*/ 14 h 104"/>
                  <a:gd name="T6" fmla="*/ 354 w 358"/>
                  <a:gd name="T7" fmla="*/ 25 h 104"/>
                  <a:gd name="T8" fmla="*/ 357 w 358"/>
                  <a:gd name="T9" fmla="*/ 35 h 104"/>
                  <a:gd name="T10" fmla="*/ 358 w 358"/>
                  <a:gd name="T11" fmla="*/ 39 h 104"/>
                  <a:gd name="T12" fmla="*/ 358 w 358"/>
                  <a:gd name="T13" fmla="*/ 40 h 104"/>
                  <a:gd name="T14" fmla="*/ 358 w 358"/>
                  <a:gd name="T15" fmla="*/ 60 h 104"/>
                  <a:gd name="T16" fmla="*/ 352 w 358"/>
                  <a:gd name="T17" fmla="*/ 77 h 104"/>
                  <a:gd name="T18" fmla="*/ 343 w 358"/>
                  <a:gd name="T19" fmla="*/ 89 h 104"/>
                  <a:gd name="T20" fmla="*/ 328 w 358"/>
                  <a:gd name="T21" fmla="*/ 99 h 104"/>
                  <a:gd name="T22" fmla="*/ 313 w 358"/>
                  <a:gd name="T23" fmla="*/ 103 h 104"/>
                  <a:gd name="T24" fmla="*/ 301 w 358"/>
                  <a:gd name="T25" fmla="*/ 104 h 104"/>
                  <a:gd name="T26" fmla="*/ 298 w 358"/>
                  <a:gd name="T27" fmla="*/ 104 h 104"/>
                  <a:gd name="T28" fmla="*/ 295 w 358"/>
                  <a:gd name="T29" fmla="*/ 104 h 104"/>
                  <a:gd name="T30" fmla="*/ 294 w 358"/>
                  <a:gd name="T31" fmla="*/ 104 h 104"/>
                  <a:gd name="T32" fmla="*/ 0 w 358"/>
                  <a:gd name="T33" fmla="*/ 104 h 104"/>
                  <a:gd name="T34" fmla="*/ 0 w 358"/>
                  <a:gd name="T35" fmla="*/ 93 h 104"/>
                  <a:gd name="T36" fmla="*/ 294 w 358"/>
                  <a:gd name="T37" fmla="*/ 93 h 104"/>
                  <a:gd name="T38" fmla="*/ 294 w 358"/>
                  <a:gd name="T39" fmla="*/ 95 h 104"/>
                  <a:gd name="T40" fmla="*/ 298 w 358"/>
                  <a:gd name="T41" fmla="*/ 95 h 104"/>
                  <a:gd name="T42" fmla="*/ 305 w 358"/>
                  <a:gd name="T43" fmla="*/ 95 h 104"/>
                  <a:gd name="T44" fmla="*/ 314 w 358"/>
                  <a:gd name="T45" fmla="*/ 93 h 104"/>
                  <a:gd name="T46" fmla="*/ 327 w 358"/>
                  <a:gd name="T47" fmla="*/ 89 h 104"/>
                  <a:gd name="T48" fmla="*/ 336 w 358"/>
                  <a:gd name="T49" fmla="*/ 82 h 104"/>
                  <a:gd name="T50" fmla="*/ 344 w 358"/>
                  <a:gd name="T51" fmla="*/ 71 h 104"/>
                  <a:gd name="T52" fmla="*/ 348 w 358"/>
                  <a:gd name="T53" fmla="*/ 58 h 104"/>
                  <a:gd name="T54" fmla="*/ 348 w 358"/>
                  <a:gd name="T55" fmla="*/ 40 h 104"/>
                  <a:gd name="T56" fmla="*/ 347 w 358"/>
                  <a:gd name="T57" fmla="*/ 37 h 104"/>
                  <a:gd name="T58" fmla="*/ 344 w 358"/>
                  <a:gd name="T59" fmla="*/ 29 h 104"/>
                  <a:gd name="T60" fmla="*/ 339 w 358"/>
                  <a:gd name="T61" fmla="*/ 21 h 104"/>
                  <a:gd name="T62" fmla="*/ 331 w 358"/>
                  <a:gd name="T63" fmla="*/ 14 h 104"/>
                  <a:gd name="T64" fmla="*/ 320 w 358"/>
                  <a:gd name="T65" fmla="*/ 10 h 104"/>
                  <a:gd name="T66" fmla="*/ 306 w 358"/>
                  <a:gd name="T67" fmla="*/ 10 h 104"/>
                  <a:gd name="T68" fmla="*/ 292 w 358"/>
                  <a:gd name="T69" fmla="*/ 13 h 104"/>
                  <a:gd name="T70" fmla="*/ 279 w 358"/>
                  <a:gd name="T71" fmla="*/ 19 h 104"/>
                  <a:gd name="T72" fmla="*/ 279 w 358"/>
                  <a:gd name="T73" fmla="*/ 19 h 104"/>
                  <a:gd name="T74" fmla="*/ 277 w 358"/>
                  <a:gd name="T75" fmla="*/ 19 h 104"/>
                  <a:gd name="T76" fmla="*/ 276 w 358"/>
                  <a:gd name="T77" fmla="*/ 19 h 104"/>
                  <a:gd name="T78" fmla="*/ 276 w 358"/>
                  <a:gd name="T79" fmla="*/ 21 h 104"/>
                  <a:gd name="T80" fmla="*/ 276 w 358"/>
                  <a:gd name="T81" fmla="*/ 21 h 104"/>
                  <a:gd name="T82" fmla="*/ 273 w 358"/>
                  <a:gd name="T83" fmla="*/ 21 h 104"/>
                  <a:gd name="T84" fmla="*/ 270 w 358"/>
                  <a:gd name="T85" fmla="*/ 19 h 104"/>
                  <a:gd name="T86" fmla="*/ 269 w 358"/>
                  <a:gd name="T87" fmla="*/ 18 h 104"/>
                  <a:gd name="T88" fmla="*/ 269 w 358"/>
                  <a:gd name="T89" fmla="*/ 14 h 104"/>
                  <a:gd name="T90" fmla="*/ 270 w 358"/>
                  <a:gd name="T91" fmla="*/ 13 h 104"/>
                  <a:gd name="T92" fmla="*/ 272 w 358"/>
                  <a:gd name="T93" fmla="*/ 11 h 104"/>
                  <a:gd name="T94" fmla="*/ 273 w 358"/>
                  <a:gd name="T95" fmla="*/ 10 h 104"/>
                  <a:gd name="T96" fmla="*/ 296 w 358"/>
                  <a:gd name="T97" fmla="*/ 2 h 104"/>
                  <a:gd name="T98" fmla="*/ 317 w 358"/>
                  <a:gd name="T9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8" h="104">
                    <a:moveTo>
                      <a:pt x="317" y="0"/>
                    </a:moveTo>
                    <a:lnTo>
                      <a:pt x="335" y="4"/>
                    </a:lnTo>
                    <a:lnTo>
                      <a:pt x="347" y="14"/>
                    </a:lnTo>
                    <a:lnTo>
                      <a:pt x="354" y="25"/>
                    </a:lnTo>
                    <a:lnTo>
                      <a:pt x="357" y="35"/>
                    </a:lnTo>
                    <a:lnTo>
                      <a:pt x="358" y="39"/>
                    </a:lnTo>
                    <a:lnTo>
                      <a:pt x="358" y="40"/>
                    </a:lnTo>
                    <a:lnTo>
                      <a:pt x="358" y="60"/>
                    </a:lnTo>
                    <a:lnTo>
                      <a:pt x="352" y="77"/>
                    </a:lnTo>
                    <a:lnTo>
                      <a:pt x="343" y="89"/>
                    </a:lnTo>
                    <a:lnTo>
                      <a:pt x="328" y="99"/>
                    </a:lnTo>
                    <a:lnTo>
                      <a:pt x="313" y="103"/>
                    </a:lnTo>
                    <a:lnTo>
                      <a:pt x="301" y="104"/>
                    </a:lnTo>
                    <a:lnTo>
                      <a:pt x="298" y="104"/>
                    </a:lnTo>
                    <a:lnTo>
                      <a:pt x="295" y="104"/>
                    </a:lnTo>
                    <a:lnTo>
                      <a:pt x="294" y="104"/>
                    </a:lnTo>
                    <a:lnTo>
                      <a:pt x="0" y="104"/>
                    </a:lnTo>
                    <a:lnTo>
                      <a:pt x="0" y="93"/>
                    </a:lnTo>
                    <a:lnTo>
                      <a:pt x="294" y="93"/>
                    </a:lnTo>
                    <a:lnTo>
                      <a:pt x="294" y="95"/>
                    </a:lnTo>
                    <a:lnTo>
                      <a:pt x="298" y="95"/>
                    </a:lnTo>
                    <a:lnTo>
                      <a:pt x="305" y="95"/>
                    </a:lnTo>
                    <a:lnTo>
                      <a:pt x="314" y="93"/>
                    </a:lnTo>
                    <a:lnTo>
                      <a:pt x="327" y="89"/>
                    </a:lnTo>
                    <a:lnTo>
                      <a:pt x="336" y="82"/>
                    </a:lnTo>
                    <a:lnTo>
                      <a:pt x="344" y="71"/>
                    </a:lnTo>
                    <a:lnTo>
                      <a:pt x="348" y="58"/>
                    </a:lnTo>
                    <a:lnTo>
                      <a:pt x="348" y="40"/>
                    </a:lnTo>
                    <a:lnTo>
                      <a:pt x="347" y="37"/>
                    </a:lnTo>
                    <a:lnTo>
                      <a:pt x="344" y="29"/>
                    </a:lnTo>
                    <a:lnTo>
                      <a:pt x="339" y="21"/>
                    </a:lnTo>
                    <a:lnTo>
                      <a:pt x="331" y="14"/>
                    </a:lnTo>
                    <a:lnTo>
                      <a:pt x="320" y="10"/>
                    </a:lnTo>
                    <a:lnTo>
                      <a:pt x="306" y="10"/>
                    </a:lnTo>
                    <a:lnTo>
                      <a:pt x="292" y="13"/>
                    </a:lnTo>
                    <a:lnTo>
                      <a:pt x="279" y="19"/>
                    </a:lnTo>
                    <a:lnTo>
                      <a:pt x="279" y="19"/>
                    </a:lnTo>
                    <a:lnTo>
                      <a:pt x="277" y="19"/>
                    </a:lnTo>
                    <a:lnTo>
                      <a:pt x="276" y="19"/>
                    </a:lnTo>
                    <a:lnTo>
                      <a:pt x="276" y="21"/>
                    </a:lnTo>
                    <a:lnTo>
                      <a:pt x="276" y="21"/>
                    </a:lnTo>
                    <a:lnTo>
                      <a:pt x="273" y="21"/>
                    </a:lnTo>
                    <a:lnTo>
                      <a:pt x="270" y="19"/>
                    </a:lnTo>
                    <a:lnTo>
                      <a:pt x="269" y="18"/>
                    </a:lnTo>
                    <a:lnTo>
                      <a:pt x="269" y="14"/>
                    </a:lnTo>
                    <a:lnTo>
                      <a:pt x="270" y="13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96" y="2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>
                <a:off x="2709863" y="6392863"/>
                <a:ext cx="469900" cy="169863"/>
              </a:xfrm>
              <a:custGeom>
                <a:avLst/>
                <a:gdLst>
                  <a:gd name="T0" fmla="*/ 0 w 296"/>
                  <a:gd name="T1" fmla="*/ 0 h 107"/>
                  <a:gd name="T2" fmla="*/ 231 w 296"/>
                  <a:gd name="T3" fmla="*/ 0 h 107"/>
                  <a:gd name="T4" fmla="*/ 233 w 296"/>
                  <a:gd name="T5" fmla="*/ 0 h 107"/>
                  <a:gd name="T6" fmla="*/ 239 w 296"/>
                  <a:gd name="T7" fmla="*/ 0 h 107"/>
                  <a:gd name="T8" fmla="*/ 251 w 296"/>
                  <a:gd name="T9" fmla="*/ 2 h 107"/>
                  <a:gd name="T10" fmla="*/ 266 w 296"/>
                  <a:gd name="T11" fmla="*/ 7 h 107"/>
                  <a:gd name="T12" fmla="*/ 281 w 296"/>
                  <a:gd name="T13" fmla="*/ 17 h 107"/>
                  <a:gd name="T14" fmla="*/ 291 w 296"/>
                  <a:gd name="T15" fmla="*/ 29 h 107"/>
                  <a:gd name="T16" fmla="*/ 295 w 296"/>
                  <a:gd name="T17" fmla="*/ 47 h 107"/>
                  <a:gd name="T18" fmla="*/ 296 w 296"/>
                  <a:gd name="T19" fmla="*/ 67 h 107"/>
                  <a:gd name="T20" fmla="*/ 296 w 296"/>
                  <a:gd name="T21" fmla="*/ 67 h 107"/>
                  <a:gd name="T22" fmla="*/ 295 w 296"/>
                  <a:gd name="T23" fmla="*/ 71 h 107"/>
                  <a:gd name="T24" fmla="*/ 291 w 296"/>
                  <a:gd name="T25" fmla="*/ 81 h 107"/>
                  <a:gd name="T26" fmla="*/ 284 w 296"/>
                  <a:gd name="T27" fmla="*/ 92 h 107"/>
                  <a:gd name="T28" fmla="*/ 272 w 296"/>
                  <a:gd name="T29" fmla="*/ 101 h 107"/>
                  <a:gd name="T30" fmla="*/ 255 w 296"/>
                  <a:gd name="T31" fmla="*/ 107 h 107"/>
                  <a:gd name="T32" fmla="*/ 235 w 296"/>
                  <a:gd name="T33" fmla="*/ 104 h 107"/>
                  <a:gd name="T34" fmla="*/ 212 w 296"/>
                  <a:gd name="T35" fmla="*/ 96 h 107"/>
                  <a:gd name="T36" fmla="*/ 210 w 296"/>
                  <a:gd name="T37" fmla="*/ 95 h 107"/>
                  <a:gd name="T38" fmla="*/ 207 w 296"/>
                  <a:gd name="T39" fmla="*/ 93 h 107"/>
                  <a:gd name="T40" fmla="*/ 207 w 296"/>
                  <a:gd name="T41" fmla="*/ 92 h 107"/>
                  <a:gd name="T42" fmla="*/ 207 w 296"/>
                  <a:gd name="T43" fmla="*/ 89 h 107"/>
                  <a:gd name="T44" fmla="*/ 209 w 296"/>
                  <a:gd name="T45" fmla="*/ 86 h 107"/>
                  <a:gd name="T46" fmla="*/ 210 w 296"/>
                  <a:gd name="T47" fmla="*/ 85 h 107"/>
                  <a:gd name="T48" fmla="*/ 213 w 296"/>
                  <a:gd name="T49" fmla="*/ 85 h 107"/>
                  <a:gd name="T50" fmla="*/ 214 w 296"/>
                  <a:gd name="T51" fmla="*/ 86 h 107"/>
                  <a:gd name="T52" fmla="*/ 214 w 296"/>
                  <a:gd name="T53" fmla="*/ 86 h 107"/>
                  <a:gd name="T54" fmla="*/ 214 w 296"/>
                  <a:gd name="T55" fmla="*/ 86 h 107"/>
                  <a:gd name="T56" fmla="*/ 235 w 296"/>
                  <a:gd name="T57" fmla="*/ 95 h 107"/>
                  <a:gd name="T58" fmla="*/ 253 w 296"/>
                  <a:gd name="T59" fmla="*/ 96 h 107"/>
                  <a:gd name="T60" fmla="*/ 268 w 296"/>
                  <a:gd name="T61" fmla="*/ 93 h 107"/>
                  <a:gd name="T62" fmla="*/ 276 w 296"/>
                  <a:gd name="T63" fmla="*/ 85 h 107"/>
                  <a:gd name="T64" fmla="*/ 283 w 296"/>
                  <a:gd name="T65" fmla="*/ 77 h 107"/>
                  <a:gd name="T66" fmla="*/ 285 w 296"/>
                  <a:gd name="T67" fmla="*/ 70 h 107"/>
                  <a:gd name="T68" fmla="*/ 287 w 296"/>
                  <a:gd name="T69" fmla="*/ 66 h 107"/>
                  <a:gd name="T70" fmla="*/ 285 w 296"/>
                  <a:gd name="T71" fmla="*/ 48 h 107"/>
                  <a:gd name="T72" fmla="*/ 281 w 296"/>
                  <a:gd name="T73" fmla="*/ 34 h 107"/>
                  <a:gd name="T74" fmla="*/ 275 w 296"/>
                  <a:gd name="T75" fmla="*/ 24 h 107"/>
                  <a:gd name="T76" fmla="*/ 261 w 296"/>
                  <a:gd name="T77" fmla="*/ 15 h 107"/>
                  <a:gd name="T78" fmla="*/ 247 w 296"/>
                  <a:gd name="T79" fmla="*/ 11 h 107"/>
                  <a:gd name="T80" fmla="*/ 236 w 296"/>
                  <a:gd name="T81" fmla="*/ 11 h 107"/>
                  <a:gd name="T82" fmla="*/ 232 w 296"/>
                  <a:gd name="T83" fmla="*/ 11 h 107"/>
                  <a:gd name="T84" fmla="*/ 232 w 296"/>
                  <a:gd name="T85" fmla="*/ 11 h 107"/>
                  <a:gd name="T86" fmla="*/ 0 w 296"/>
                  <a:gd name="T87" fmla="*/ 11 h 107"/>
                  <a:gd name="T88" fmla="*/ 0 w 296"/>
                  <a:gd name="T8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6" h="107">
                    <a:moveTo>
                      <a:pt x="0" y="0"/>
                    </a:moveTo>
                    <a:lnTo>
                      <a:pt x="231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51" y="2"/>
                    </a:lnTo>
                    <a:lnTo>
                      <a:pt x="266" y="7"/>
                    </a:lnTo>
                    <a:lnTo>
                      <a:pt x="281" y="17"/>
                    </a:lnTo>
                    <a:lnTo>
                      <a:pt x="291" y="29"/>
                    </a:lnTo>
                    <a:lnTo>
                      <a:pt x="295" y="47"/>
                    </a:lnTo>
                    <a:lnTo>
                      <a:pt x="296" y="67"/>
                    </a:lnTo>
                    <a:lnTo>
                      <a:pt x="296" y="67"/>
                    </a:lnTo>
                    <a:lnTo>
                      <a:pt x="295" y="71"/>
                    </a:lnTo>
                    <a:lnTo>
                      <a:pt x="291" y="81"/>
                    </a:lnTo>
                    <a:lnTo>
                      <a:pt x="284" y="92"/>
                    </a:lnTo>
                    <a:lnTo>
                      <a:pt x="272" y="101"/>
                    </a:lnTo>
                    <a:lnTo>
                      <a:pt x="255" y="107"/>
                    </a:lnTo>
                    <a:lnTo>
                      <a:pt x="235" y="104"/>
                    </a:lnTo>
                    <a:lnTo>
                      <a:pt x="212" y="96"/>
                    </a:lnTo>
                    <a:lnTo>
                      <a:pt x="210" y="95"/>
                    </a:lnTo>
                    <a:lnTo>
                      <a:pt x="207" y="93"/>
                    </a:lnTo>
                    <a:lnTo>
                      <a:pt x="207" y="92"/>
                    </a:lnTo>
                    <a:lnTo>
                      <a:pt x="207" y="89"/>
                    </a:lnTo>
                    <a:lnTo>
                      <a:pt x="209" y="86"/>
                    </a:lnTo>
                    <a:lnTo>
                      <a:pt x="210" y="85"/>
                    </a:lnTo>
                    <a:lnTo>
                      <a:pt x="213" y="85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35" y="95"/>
                    </a:lnTo>
                    <a:lnTo>
                      <a:pt x="253" y="96"/>
                    </a:lnTo>
                    <a:lnTo>
                      <a:pt x="268" y="93"/>
                    </a:lnTo>
                    <a:lnTo>
                      <a:pt x="276" y="85"/>
                    </a:lnTo>
                    <a:lnTo>
                      <a:pt x="283" y="77"/>
                    </a:lnTo>
                    <a:lnTo>
                      <a:pt x="285" y="70"/>
                    </a:lnTo>
                    <a:lnTo>
                      <a:pt x="287" y="66"/>
                    </a:lnTo>
                    <a:lnTo>
                      <a:pt x="285" y="48"/>
                    </a:lnTo>
                    <a:lnTo>
                      <a:pt x="281" y="34"/>
                    </a:lnTo>
                    <a:lnTo>
                      <a:pt x="275" y="24"/>
                    </a:lnTo>
                    <a:lnTo>
                      <a:pt x="261" y="15"/>
                    </a:lnTo>
                    <a:lnTo>
                      <a:pt x="247" y="11"/>
                    </a:lnTo>
                    <a:lnTo>
                      <a:pt x="236" y="11"/>
                    </a:lnTo>
                    <a:lnTo>
                      <a:pt x="232" y="11"/>
                    </a:lnTo>
                    <a:lnTo>
                      <a:pt x="23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87717" y="3491905"/>
            <a:ext cx="1210614" cy="153258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2917" y="4361699"/>
            <a:ext cx="11377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3593" y="4361699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WINDDY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11269" y="3626252"/>
            <a:ext cx="666750" cy="660400"/>
            <a:chOff x="8723313" y="1689100"/>
            <a:chExt cx="666750" cy="660400"/>
          </a:xfrm>
        </p:grpSpPr>
        <p:sp>
          <p:nvSpPr>
            <p:cNvPr id="64" name="Freeform 102"/>
            <p:cNvSpPr>
              <a:spLocks noEditPoints="1"/>
            </p:cNvSpPr>
            <p:nvPr/>
          </p:nvSpPr>
          <p:spPr bwMode="auto">
            <a:xfrm>
              <a:off x="9077325" y="1689100"/>
              <a:ext cx="312738" cy="660400"/>
            </a:xfrm>
            <a:custGeom>
              <a:avLst/>
              <a:gdLst>
                <a:gd name="T0" fmla="*/ 42 w 197"/>
                <a:gd name="T1" fmla="*/ 39 h 416"/>
                <a:gd name="T2" fmla="*/ 56 w 197"/>
                <a:gd name="T3" fmla="*/ 59 h 416"/>
                <a:gd name="T4" fmla="*/ 67 w 197"/>
                <a:gd name="T5" fmla="*/ 86 h 416"/>
                <a:gd name="T6" fmla="*/ 71 w 197"/>
                <a:gd name="T7" fmla="*/ 107 h 416"/>
                <a:gd name="T8" fmla="*/ 73 w 197"/>
                <a:gd name="T9" fmla="*/ 126 h 416"/>
                <a:gd name="T10" fmla="*/ 71 w 197"/>
                <a:gd name="T11" fmla="*/ 141 h 416"/>
                <a:gd name="T12" fmla="*/ 163 w 197"/>
                <a:gd name="T13" fmla="*/ 65 h 416"/>
                <a:gd name="T14" fmla="*/ 123 w 197"/>
                <a:gd name="T15" fmla="*/ 56 h 416"/>
                <a:gd name="T16" fmla="*/ 89 w 197"/>
                <a:gd name="T17" fmla="*/ 50 h 416"/>
                <a:gd name="T18" fmla="*/ 63 w 197"/>
                <a:gd name="T19" fmla="*/ 44 h 416"/>
                <a:gd name="T20" fmla="*/ 42 w 197"/>
                <a:gd name="T21" fmla="*/ 39 h 416"/>
                <a:gd name="T22" fmla="*/ 174 w 197"/>
                <a:gd name="T23" fmla="*/ 0 h 416"/>
                <a:gd name="T24" fmla="*/ 186 w 197"/>
                <a:gd name="T25" fmla="*/ 3 h 416"/>
                <a:gd name="T26" fmla="*/ 194 w 197"/>
                <a:gd name="T27" fmla="*/ 11 h 416"/>
                <a:gd name="T28" fmla="*/ 197 w 197"/>
                <a:gd name="T29" fmla="*/ 24 h 416"/>
                <a:gd name="T30" fmla="*/ 196 w 197"/>
                <a:gd name="T31" fmla="*/ 33 h 416"/>
                <a:gd name="T32" fmla="*/ 189 w 197"/>
                <a:gd name="T33" fmla="*/ 41 h 416"/>
                <a:gd name="T34" fmla="*/ 179 w 197"/>
                <a:gd name="T35" fmla="*/ 47 h 416"/>
                <a:gd name="T36" fmla="*/ 182 w 197"/>
                <a:gd name="T37" fmla="*/ 416 h 416"/>
                <a:gd name="T38" fmla="*/ 170 w 197"/>
                <a:gd name="T39" fmla="*/ 416 h 416"/>
                <a:gd name="T40" fmla="*/ 168 w 197"/>
                <a:gd name="T41" fmla="*/ 70 h 416"/>
                <a:gd name="T42" fmla="*/ 66 w 197"/>
                <a:gd name="T43" fmla="*/ 155 h 416"/>
                <a:gd name="T44" fmla="*/ 62 w 197"/>
                <a:gd name="T45" fmla="*/ 159 h 416"/>
                <a:gd name="T46" fmla="*/ 57 w 197"/>
                <a:gd name="T47" fmla="*/ 160 h 416"/>
                <a:gd name="T48" fmla="*/ 55 w 197"/>
                <a:gd name="T49" fmla="*/ 162 h 416"/>
                <a:gd name="T50" fmla="*/ 36 w 197"/>
                <a:gd name="T51" fmla="*/ 163 h 416"/>
                <a:gd name="T52" fmla="*/ 36 w 197"/>
                <a:gd name="T53" fmla="*/ 130 h 416"/>
                <a:gd name="T54" fmla="*/ 31 w 197"/>
                <a:gd name="T55" fmla="*/ 103 h 416"/>
                <a:gd name="T56" fmla="*/ 25 w 197"/>
                <a:gd name="T57" fmla="*/ 80 h 416"/>
                <a:gd name="T58" fmla="*/ 16 w 197"/>
                <a:gd name="T59" fmla="*/ 63 h 416"/>
                <a:gd name="T60" fmla="*/ 8 w 197"/>
                <a:gd name="T61" fmla="*/ 50 h 416"/>
                <a:gd name="T62" fmla="*/ 0 w 197"/>
                <a:gd name="T63" fmla="*/ 41 h 416"/>
                <a:gd name="T64" fmla="*/ 16 w 197"/>
                <a:gd name="T65" fmla="*/ 30 h 416"/>
                <a:gd name="T66" fmla="*/ 16 w 197"/>
                <a:gd name="T67" fmla="*/ 30 h 416"/>
                <a:gd name="T68" fmla="*/ 21 w 197"/>
                <a:gd name="T69" fmla="*/ 29 h 416"/>
                <a:gd name="T70" fmla="*/ 23 w 197"/>
                <a:gd name="T71" fmla="*/ 28 h 416"/>
                <a:gd name="T72" fmla="*/ 23 w 197"/>
                <a:gd name="T73" fmla="*/ 28 h 416"/>
                <a:gd name="T74" fmla="*/ 25 w 197"/>
                <a:gd name="T75" fmla="*/ 28 h 416"/>
                <a:gd name="T76" fmla="*/ 29 w 197"/>
                <a:gd name="T77" fmla="*/ 29 h 416"/>
                <a:gd name="T78" fmla="*/ 41 w 197"/>
                <a:gd name="T79" fmla="*/ 32 h 416"/>
                <a:gd name="T80" fmla="*/ 62 w 197"/>
                <a:gd name="T81" fmla="*/ 36 h 416"/>
                <a:gd name="T82" fmla="*/ 89 w 197"/>
                <a:gd name="T83" fmla="*/ 41 h 416"/>
                <a:gd name="T84" fmla="*/ 125 w 197"/>
                <a:gd name="T85" fmla="*/ 50 h 416"/>
                <a:gd name="T86" fmla="*/ 168 w 197"/>
                <a:gd name="T87" fmla="*/ 59 h 416"/>
                <a:gd name="T88" fmla="*/ 168 w 197"/>
                <a:gd name="T89" fmla="*/ 47 h 416"/>
                <a:gd name="T90" fmla="*/ 159 w 197"/>
                <a:gd name="T91" fmla="*/ 41 h 416"/>
                <a:gd name="T92" fmla="*/ 153 w 197"/>
                <a:gd name="T93" fmla="*/ 33 h 416"/>
                <a:gd name="T94" fmla="*/ 151 w 197"/>
                <a:gd name="T95" fmla="*/ 24 h 416"/>
                <a:gd name="T96" fmla="*/ 153 w 197"/>
                <a:gd name="T97" fmla="*/ 11 h 416"/>
                <a:gd name="T98" fmla="*/ 161 w 197"/>
                <a:gd name="T99" fmla="*/ 3 h 416"/>
                <a:gd name="T100" fmla="*/ 174 w 197"/>
                <a:gd name="T10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416">
                  <a:moveTo>
                    <a:pt x="42" y="39"/>
                  </a:moveTo>
                  <a:lnTo>
                    <a:pt x="56" y="59"/>
                  </a:lnTo>
                  <a:lnTo>
                    <a:pt x="67" y="86"/>
                  </a:lnTo>
                  <a:lnTo>
                    <a:pt x="71" y="107"/>
                  </a:lnTo>
                  <a:lnTo>
                    <a:pt x="73" y="126"/>
                  </a:lnTo>
                  <a:lnTo>
                    <a:pt x="71" y="141"/>
                  </a:lnTo>
                  <a:lnTo>
                    <a:pt x="163" y="65"/>
                  </a:lnTo>
                  <a:lnTo>
                    <a:pt x="123" y="56"/>
                  </a:lnTo>
                  <a:lnTo>
                    <a:pt x="89" y="50"/>
                  </a:lnTo>
                  <a:lnTo>
                    <a:pt x="63" y="44"/>
                  </a:lnTo>
                  <a:lnTo>
                    <a:pt x="42" y="39"/>
                  </a:lnTo>
                  <a:close/>
                  <a:moveTo>
                    <a:pt x="174" y="0"/>
                  </a:moveTo>
                  <a:lnTo>
                    <a:pt x="186" y="3"/>
                  </a:lnTo>
                  <a:lnTo>
                    <a:pt x="194" y="11"/>
                  </a:lnTo>
                  <a:lnTo>
                    <a:pt x="197" y="24"/>
                  </a:lnTo>
                  <a:lnTo>
                    <a:pt x="196" y="33"/>
                  </a:lnTo>
                  <a:lnTo>
                    <a:pt x="189" y="41"/>
                  </a:lnTo>
                  <a:lnTo>
                    <a:pt x="179" y="47"/>
                  </a:lnTo>
                  <a:lnTo>
                    <a:pt x="182" y="416"/>
                  </a:lnTo>
                  <a:lnTo>
                    <a:pt x="170" y="416"/>
                  </a:lnTo>
                  <a:lnTo>
                    <a:pt x="168" y="70"/>
                  </a:lnTo>
                  <a:lnTo>
                    <a:pt x="66" y="155"/>
                  </a:lnTo>
                  <a:lnTo>
                    <a:pt x="62" y="159"/>
                  </a:lnTo>
                  <a:lnTo>
                    <a:pt x="57" y="160"/>
                  </a:lnTo>
                  <a:lnTo>
                    <a:pt x="55" y="162"/>
                  </a:lnTo>
                  <a:lnTo>
                    <a:pt x="36" y="163"/>
                  </a:lnTo>
                  <a:lnTo>
                    <a:pt x="36" y="130"/>
                  </a:lnTo>
                  <a:lnTo>
                    <a:pt x="31" y="103"/>
                  </a:lnTo>
                  <a:lnTo>
                    <a:pt x="25" y="80"/>
                  </a:lnTo>
                  <a:lnTo>
                    <a:pt x="16" y="63"/>
                  </a:lnTo>
                  <a:lnTo>
                    <a:pt x="8" y="50"/>
                  </a:lnTo>
                  <a:lnTo>
                    <a:pt x="0" y="41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9" y="29"/>
                  </a:lnTo>
                  <a:lnTo>
                    <a:pt x="41" y="32"/>
                  </a:lnTo>
                  <a:lnTo>
                    <a:pt x="62" y="36"/>
                  </a:lnTo>
                  <a:lnTo>
                    <a:pt x="89" y="41"/>
                  </a:lnTo>
                  <a:lnTo>
                    <a:pt x="125" y="50"/>
                  </a:lnTo>
                  <a:lnTo>
                    <a:pt x="168" y="59"/>
                  </a:lnTo>
                  <a:lnTo>
                    <a:pt x="168" y="47"/>
                  </a:lnTo>
                  <a:lnTo>
                    <a:pt x="159" y="41"/>
                  </a:lnTo>
                  <a:lnTo>
                    <a:pt x="153" y="33"/>
                  </a:lnTo>
                  <a:lnTo>
                    <a:pt x="151" y="24"/>
                  </a:lnTo>
                  <a:lnTo>
                    <a:pt x="153" y="11"/>
                  </a:lnTo>
                  <a:lnTo>
                    <a:pt x="161" y="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3"/>
            <p:cNvSpPr>
              <a:spLocks/>
            </p:cNvSpPr>
            <p:nvPr/>
          </p:nvSpPr>
          <p:spPr bwMode="auto">
            <a:xfrm>
              <a:off x="8959850" y="1800225"/>
              <a:ext cx="88900" cy="163513"/>
            </a:xfrm>
            <a:custGeom>
              <a:avLst/>
              <a:gdLst>
                <a:gd name="T0" fmla="*/ 25 w 56"/>
                <a:gd name="T1" fmla="*/ 0 h 103"/>
                <a:gd name="T2" fmla="*/ 32 w 56"/>
                <a:gd name="T3" fmla="*/ 8 h 103"/>
                <a:gd name="T4" fmla="*/ 38 w 56"/>
                <a:gd name="T5" fmla="*/ 19 h 103"/>
                <a:gd name="T6" fmla="*/ 45 w 56"/>
                <a:gd name="T7" fmla="*/ 33 h 103"/>
                <a:gd name="T8" fmla="*/ 51 w 56"/>
                <a:gd name="T9" fmla="*/ 51 h 103"/>
                <a:gd name="T10" fmla="*/ 55 w 56"/>
                <a:gd name="T11" fmla="*/ 73 h 103"/>
                <a:gd name="T12" fmla="*/ 56 w 56"/>
                <a:gd name="T13" fmla="*/ 100 h 103"/>
                <a:gd name="T14" fmla="*/ 23 w 56"/>
                <a:gd name="T15" fmla="*/ 103 h 103"/>
                <a:gd name="T16" fmla="*/ 21 w 56"/>
                <a:gd name="T17" fmla="*/ 74 h 103"/>
                <a:gd name="T18" fmla="*/ 15 w 56"/>
                <a:gd name="T19" fmla="*/ 49 h 103"/>
                <a:gd name="T20" fmla="*/ 8 w 56"/>
                <a:gd name="T21" fmla="*/ 30 h 103"/>
                <a:gd name="T22" fmla="*/ 0 w 56"/>
                <a:gd name="T23" fmla="*/ 15 h 103"/>
                <a:gd name="T24" fmla="*/ 25 w 56"/>
                <a:gd name="T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03">
                  <a:moveTo>
                    <a:pt x="25" y="0"/>
                  </a:moveTo>
                  <a:lnTo>
                    <a:pt x="32" y="8"/>
                  </a:lnTo>
                  <a:lnTo>
                    <a:pt x="38" y="19"/>
                  </a:lnTo>
                  <a:lnTo>
                    <a:pt x="45" y="33"/>
                  </a:lnTo>
                  <a:lnTo>
                    <a:pt x="51" y="51"/>
                  </a:lnTo>
                  <a:lnTo>
                    <a:pt x="55" y="73"/>
                  </a:lnTo>
                  <a:lnTo>
                    <a:pt x="56" y="100"/>
                  </a:lnTo>
                  <a:lnTo>
                    <a:pt x="23" y="103"/>
                  </a:lnTo>
                  <a:lnTo>
                    <a:pt x="21" y="74"/>
                  </a:lnTo>
                  <a:lnTo>
                    <a:pt x="15" y="49"/>
                  </a:lnTo>
                  <a:lnTo>
                    <a:pt x="8" y="30"/>
                  </a:lnTo>
                  <a:lnTo>
                    <a:pt x="0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4"/>
            <p:cNvSpPr>
              <a:spLocks/>
            </p:cNvSpPr>
            <p:nvPr/>
          </p:nvSpPr>
          <p:spPr bwMode="auto">
            <a:xfrm>
              <a:off x="8840788" y="1871663"/>
              <a:ext cx="69850" cy="106363"/>
            </a:xfrm>
            <a:custGeom>
              <a:avLst/>
              <a:gdLst>
                <a:gd name="T0" fmla="*/ 26 w 44"/>
                <a:gd name="T1" fmla="*/ 0 h 67"/>
                <a:gd name="T2" fmla="*/ 34 w 44"/>
                <a:gd name="T3" fmla="*/ 17 h 67"/>
                <a:gd name="T4" fmla="*/ 40 w 44"/>
                <a:gd name="T5" fmla="*/ 37 h 67"/>
                <a:gd name="T6" fmla="*/ 44 w 44"/>
                <a:gd name="T7" fmla="*/ 64 h 67"/>
                <a:gd name="T8" fmla="*/ 12 w 44"/>
                <a:gd name="T9" fmla="*/ 67 h 67"/>
                <a:gd name="T10" fmla="*/ 7 w 44"/>
                <a:gd name="T11" fmla="*/ 38 h 67"/>
                <a:gd name="T12" fmla="*/ 0 w 44"/>
                <a:gd name="T13" fmla="*/ 17 h 67"/>
                <a:gd name="T14" fmla="*/ 26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6" y="0"/>
                  </a:moveTo>
                  <a:lnTo>
                    <a:pt x="34" y="17"/>
                  </a:lnTo>
                  <a:lnTo>
                    <a:pt x="40" y="37"/>
                  </a:lnTo>
                  <a:lnTo>
                    <a:pt x="44" y="64"/>
                  </a:lnTo>
                  <a:lnTo>
                    <a:pt x="12" y="67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05"/>
            <p:cNvSpPr>
              <a:spLocks/>
            </p:cNvSpPr>
            <p:nvPr/>
          </p:nvSpPr>
          <p:spPr bwMode="auto">
            <a:xfrm>
              <a:off x="8723313" y="1941513"/>
              <a:ext cx="57150" cy="52388"/>
            </a:xfrm>
            <a:custGeom>
              <a:avLst/>
              <a:gdLst>
                <a:gd name="T0" fmla="*/ 30 w 36"/>
                <a:gd name="T1" fmla="*/ 0 h 33"/>
                <a:gd name="T2" fmla="*/ 33 w 36"/>
                <a:gd name="T3" fmla="*/ 14 h 33"/>
                <a:gd name="T4" fmla="*/ 36 w 36"/>
                <a:gd name="T5" fmla="*/ 29 h 33"/>
                <a:gd name="T6" fmla="*/ 7 w 36"/>
                <a:gd name="T7" fmla="*/ 33 h 33"/>
                <a:gd name="T8" fmla="*/ 7 w 36"/>
                <a:gd name="T9" fmla="*/ 33 h 33"/>
                <a:gd name="T10" fmla="*/ 4 w 36"/>
                <a:gd name="T11" fmla="*/ 31 h 33"/>
                <a:gd name="T12" fmla="*/ 3 w 36"/>
                <a:gd name="T13" fmla="*/ 29 h 33"/>
                <a:gd name="T14" fmla="*/ 0 w 36"/>
                <a:gd name="T15" fmla="*/ 26 h 33"/>
                <a:gd name="T16" fmla="*/ 0 w 36"/>
                <a:gd name="T17" fmla="*/ 23 h 33"/>
                <a:gd name="T18" fmla="*/ 0 w 36"/>
                <a:gd name="T19" fmla="*/ 20 h 33"/>
                <a:gd name="T20" fmla="*/ 0 w 36"/>
                <a:gd name="T21" fmla="*/ 18 h 33"/>
                <a:gd name="T22" fmla="*/ 3 w 36"/>
                <a:gd name="T23" fmla="*/ 16 h 33"/>
                <a:gd name="T24" fmla="*/ 3 w 36"/>
                <a:gd name="T25" fmla="*/ 16 h 33"/>
                <a:gd name="T26" fmla="*/ 30 w 36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3">
                  <a:moveTo>
                    <a:pt x="30" y="0"/>
                  </a:moveTo>
                  <a:lnTo>
                    <a:pt x="33" y="14"/>
                  </a:lnTo>
                  <a:lnTo>
                    <a:pt x="36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06"/>
            <p:cNvSpPr>
              <a:spLocks/>
            </p:cNvSpPr>
            <p:nvPr/>
          </p:nvSpPr>
          <p:spPr bwMode="auto">
            <a:xfrm>
              <a:off x="8899525" y="1835150"/>
              <a:ext cx="77788" cy="136525"/>
            </a:xfrm>
            <a:custGeom>
              <a:avLst/>
              <a:gdLst>
                <a:gd name="T0" fmla="*/ 27 w 49"/>
                <a:gd name="T1" fmla="*/ 0 h 86"/>
                <a:gd name="T2" fmla="*/ 35 w 49"/>
                <a:gd name="T3" fmla="*/ 14 h 86"/>
                <a:gd name="T4" fmla="*/ 42 w 49"/>
                <a:gd name="T5" fmla="*/ 31 h 86"/>
                <a:gd name="T6" fmla="*/ 48 w 49"/>
                <a:gd name="T7" fmla="*/ 55 h 86"/>
                <a:gd name="T8" fmla="*/ 49 w 49"/>
                <a:gd name="T9" fmla="*/ 82 h 86"/>
                <a:gd name="T10" fmla="*/ 18 w 49"/>
                <a:gd name="T11" fmla="*/ 86 h 86"/>
                <a:gd name="T12" fmla="*/ 15 w 49"/>
                <a:gd name="T13" fmla="*/ 57 h 86"/>
                <a:gd name="T14" fmla="*/ 8 w 49"/>
                <a:gd name="T15" fmla="*/ 35 h 86"/>
                <a:gd name="T16" fmla="*/ 0 w 49"/>
                <a:gd name="T17" fmla="*/ 18 h 86"/>
                <a:gd name="T18" fmla="*/ 27 w 49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27" y="0"/>
                  </a:moveTo>
                  <a:lnTo>
                    <a:pt x="35" y="14"/>
                  </a:lnTo>
                  <a:lnTo>
                    <a:pt x="42" y="31"/>
                  </a:lnTo>
                  <a:lnTo>
                    <a:pt x="48" y="55"/>
                  </a:lnTo>
                  <a:lnTo>
                    <a:pt x="49" y="82"/>
                  </a:lnTo>
                  <a:lnTo>
                    <a:pt x="18" y="86"/>
                  </a:lnTo>
                  <a:lnTo>
                    <a:pt x="15" y="57"/>
                  </a:lnTo>
                  <a:lnTo>
                    <a:pt x="8" y="35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7"/>
            <p:cNvSpPr>
              <a:spLocks/>
            </p:cNvSpPr>
            <p:nvPr/>
          </p:nvSpPr>
          <p:spPr bwMode="auto">
            <a:xfrm>
              <a:off x="9017000" y="1763713"/>
              <a:ext cx="100013" cy="193675"/>
            </a:xfrm>
            <a:custGeom>
              <a:avLst/>
              <a:gdLst>
                <a:gd name="T0" fmla="*/ 27 w 63"/>
                <a:gd name="T1" fmla="*/ 0 h 122"/>
                <a:gd name="T2" fmla="*/ 33 w 63"/>
                <a:gd name="T3" fmla="*/ 7 h 122"/>
                <a:gd name="T4" fmla="*/ 41 w 63"/>
                <a:gd name="T5" fmla="*/ 15 h 122"/>
                <a:gd name="T6" fmla="*/ 48 w 63"/>
                <a:gd name="T7" fmla="*/ 27 h 122"/>
                <a:gd name="T8" fmla="*/ 54 w 63"/>
                <a:gd name="T9" fmla="*/ 44 h 122"/>
                <a:gd name="T10" fmla="*/ 59 w 63"/>
                <a:gd name="T11" fmla="*/ 64 h 122"/>
                <a:gd name="T12" fmla="*/ 63 w 63"/>
                <a:gd name="T13" fmla="*/ 89 h 122"/>
                <a:gd name="T14" fmla="*/ 63 w 63"/>
                <a:gd name="T15" fmla="*/ 117 h 122"/>
                <a:gd name="T16" fmla="*/ 33 w 63"/>
                <a:gd name="T17" fmla="*/ 122 h 122"/>
                <a:gd name="T18" fmla="*/ 30 w 63"/>
                <a:gd name="T19" fmla="*/ 90 h 122"/>
                <a:gd name="T20" fmla="*/ 24 w 63"/>
                <a:gd name="T21" fmla="*/ 64 h 122"/>
                <a:gd name="T22" fmla="*/ 16 w 63"/>
                <a:gd name="T23" fmla="*/ 44 h 122"/>
                <a:gd name="T24" fmla="*/ 8 w 63"/>
                <a:gd name="T25" fmla="*/ 29 h 122"/>
                <a:gd name="T26" fmla="*/ 0 w 63"/>
                <a:gd name="T27" fmla="*/ 18 h 122"/>
                <a:gd name="T28" fmla="*/ 27 w 6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22">
                  <a:moveTo>
                    <a:pt x="27" y="0"/>
                  </a:moveTo>
                  <a:lnTo>
                    <a:pt x="33" y="7"/>
                  </a:lnTo>
                  <a:lnTo>
                    <a:pt x="41" y="15"/>
                  </a:lnTo>
                  <a:lnTo>
                    <a:pt x="48" y="27"/>
                  </a:lnTo>
                  <a:lnTo>
                    <a:pt x="54" y="44"/>
                  </a:lnTo>
                  <a:lnTo>
                    <a:pt x="59" y="64"/>
                  </a:lnTo>
                  <a:lnTo>
                    <a:pt x="63" y="89"/>
                  </a:lnTo>
                  <a:lnTo>
                    <a:pt x="63" y="117"/>
                  </a:lnTo>
                  <a:lnTo>
                    <a:pt x="33" y="122"/>
                  </a:lnTo>
                  <a:lnTo>
                    <a:pt x="30" y="90"/>
                  </a:lnTo>
                  <a:lnTo>
                    <a:pt x="24" y="64"/>
                  </a:lnTo>
                  <a:lnTo>
                    <a:pt x="16" y="44"/>
                  </a:lnTo>
                  <a:lnTo>
                    <a:pt x="8" y="29"/>
                  </a:lnTo>
                  <a:lnTo>
                    <a:pt x="0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8"/>
            <p:cNvSpPr>
              <a:spLocks/>
            </p:cNvSpPr>
            <p:nvPr/>
          </p:nvSpPr>
          <p:spPr bwMode="auto">
            <a:xfrm>
              <a:off x="8786813" y="1908175"/>
              <a:ext cx="53975" cy="76200"/>
            </a:xfrm>
            <a:custGeom>
              <a:avLst/>
              <a:gdLst>
                <a:gd name="T0" fmla="*/ 23 w 34"/>
                <a:gd name="T1" fmla="*/ 0 h 48"/>
                <a:gd name="T2" fmla="*/ 30 w 34"/>
                <a:gd name="T3" fmla="*/ 20 h 48"/>
                <a:gd name="T4" fmla="*/ 34 w 34"/>
                <a:gd name="T5" fmla="*/ 46 h 48"/>
                <a:gd name="T6" fmla="*/ 8 w 34"/>
                <a:gd name="T7" fmla="*/ 48 h 48"/>
                <a:gd name="T8" fmla="*/ 4 w 34"/>
                <a:gd name="T9" fmla="*/ 31 h 48"/>
                <a:gd name="T10" fmla="*/ 0 w 34"/>
                <a:gd name="T11" fmla="*/ 14 h 48"/>
                <a:gd name="T12" fmla="*/ 23 w 3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8">
                  <a:moveTo>
                    <a:pt x="23" y="0"/>
                  </a:moveTo>
                  <a:lnTo>
                    <a:pt x="30" y="20"/>
                  </a:lnTo>
                  <a:lnTo>
                    <a:pt x="34" y="46"/>
                  </a:lnTo>
                  <a:lnTo>
                    <a:pt x="8" y="48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68470" y="1293443"/>
            <a:ext cx="1240493" cy="337414"/>
            <a:chOff x="3461657" y="1845129"/>
            <a:chExt cx="2041072" cy="555172"/>
          </a:xfrm>
        </p:grpSpPr>
        <p:sp>
          <p:nvSpPr>
            <p:cNvPr id="72" name="직사각형 71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63401" y="1760602"/>
            <a:ext cx="1240493" cy="337414"/>
            <a:chOff x="3461657" y="1845129"/>
            <a:chExt cx="2041072" cy="555172"/>
          </a:xfrm>
        </p:grpSpPr>
        <p:sp>
          <p:nvSpPr>
            <p:cNvPr id="76" name="직사각형 75"/>
            <p:cNvSpPr/>
            <p:nvPr/>
          </p:nvSpPr>
          <p:spPr>
            <a:xfrm>
              <a:off x="3477986" y="1845129"/>
              <a:ext cx="2024743" cy="555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461657" y="1845129"/>
              <a:ext cx="555172" cy="5551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 flipV="1">
            <a:off x="4939553" y="6705598"/>
            <a:ext cx="2142565" cy="134472"/>
          </a:xfrm>
          <a:prstGeom prst="rect">
            <a:avLst/>
          </a:prstGeom>
          <a:solidFill>
            <a:srgbClr val="C2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6018" y="1181100"/>
            <a:ext cx="3098800" cy="52451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희진\Downloads\one-finger-click-black-hand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2435">
            <a:off x="4101002" y="1489083"/>
            <a:ext cx="440831" cy="4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880720" y="3382333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[</a:t>
            </a:r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메인화면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rPr>
              <a:t>]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474318" y="1175152"/>
            <a:ext cx="3098800" cy="52451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255</Words>
  <Application>Microsoft Office PowerPoint</Application>
  <PresentationFormat>사용자 지정</PresentationFormat>
  <Paragraphs>94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HY헤드라인M</vt:lpstr>
      <vt:lpstr>인덕M</vt:lpstr>
      <vt:lpstr>나눔바른펜</vt:lpstr>
      <vt:lpstr>나눔바른고딕</vt:lpstr>
      <vt:lpstr>맑은 고딕</vt:lpstr>
      <vt:lpstr>인덕B</vt:lpstr>
      <vt:lpstr>인덕R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조희진</cp:lastModifiedBy>
  <cp:revision>33</cp:revision>
  <dcterms:created xsi:type="dcterms:W3CDTF">2016-07-23T13:36:20Z</dcterms:created>
  <dcterms:modified xsi:type="dcterms:W3CDTF">2017-12-15T09:51:05Z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C:\Users\희진\Downloads\weather_구름.pptx</vt:lpwstr>
  </property>
</Properties>
</file>