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3"/>
  </p:notes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96" r:id="rId14"/>
    <p:sldId id="276" r:id="rId15"/>
    <p:sldId id="297" r:id="rId16"/>
    <p:sldId id="277" r:id="rId17"/>
    <p:sldId id="298" r:id="rId18"/>
    <p:sldId id="278" r:id="rId19"/>
    <p:sldId id="299" r:id="rId20"/>
    <p:sldId id="279" r:id="rId21"/>
    <p:sldId id="300" r:id="rId22"/>
    <p:sldId id="280" r:id="rId23"/>
    <p:sldId id="301" r:id="rId24"/>
    <p:sldId id="281" r:id="rId25"/>
    <p:sldId id="302" r:id="rId26"/>
    <p:sldId id="282" r:id="rId27"/>
    <p:sldId id="303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25B"/>
    <a:srgbClr val="808080"/>
    <a:srgbClr val="B0A693"/>
    <a:srgbClr val="B70005"/>
    <a:srgbClr val="E2A036"/>
    <a:srgbClr val="094891"/>
    <a:srgbClr val="CDCDDD"/>
    <a:srgbClr val="46402D"/>
    <a:srgbClr val="02203A"/>
    <a:srgbClr val="4B8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64" d="100"/>
          <a:sy n="64" d="100"/>
        </p:scale>
        <p:origin x="-1008" y="-82"/>
      </p:cViewPr>
      <p:guideLst>
        <p:guide orient="horz" pos="2160"/>
        <p:guide orient="horz" pos="822"/>
        <p:guide orient="horz" pos="3974"/>
        <p:guide pos="2880"/>
        <p:guide pos="340"/>
        <p:guide pos="5420"/>
      </p:guideLst>
    </p:cSldViewPr>
  </p:slideViewPr>
  <p:outlineViewPr>
    <p:cViewPr>
      <p:scale>
        <a:sx n="33" d="100"/>
        <a:sy n="33" d="100"/>
      </p:scale>
      <p:origin x="0" y="220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0CE570EB-7CA9-4A25-99BD-85A5B72539FC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000" dirty="0">
              <a:solidFill>
                <a:sysClr val="windowText" lastClr="000000"/>
              </a:solidFill>
            </a:rPr>
            <a:t>PC</a:t>
          </a:r>
        </a:p>
      </dgm:t>
    </dgm:pt>
    <dgm:pt modelId="{D547C040-3399-43F3-AE4C-2DDA01C93802}" type="parTrans" cxnId="{FA297FFE-9FDC-4A4F-8B7C-D34E6C67564C}">
      <dgm:prSet/>
      <dgm:spPr/>
      <dgm:t>
        <a:bodyPr/>
        <a:lstStyle/>
        <a:p>
          <a:endParaRPr lang="en-US" sz="1800"/>
        </a:p>
      </dgm:t>
    </dgm:pt>
    <dgm:pt modelId="{06EF8032-5105-410F-ABB6-7D6552888056}" type="sibTrans" cxnId="{FA297FFE-9FDC-4A4F-8B7C-D34E6C67564C}">
      <dgm:prSet/>
      <dgm:spPr/>
      <dgm:t>
        <a:bodyPr/>
        <a:lstStyle/>
        <a:p>
          <a:endParaRPr lang="en-US" sz="1800"/>
        </a:p>
      </dgm:t>
    </dgm:pt>
    <dgm:pt modelId="{18A895A5-862F-49B4-A81F-4099EE9DF9D8}">
      <dgm:prSet phldrT="[Text]" custT="1"/>
      <dgm:spPr/>
      <dgm:t>
        <a:bodyPr/>
        <a:lstStyle/>
        <a:p>
          <a:r>
            <a:rPr lang="en-US" sz="1000" dirty="0"/>
            <a:t>PP Gate</a:t>
          </a:r>
        </a:p>
      </dgm:t>
    </dgm:pt>
    <dgm:pt modelId="{14E98DB8-D503-4DD0-9DD5-052B8BCB9400}" type="parTrans" cxnId="{2254F2D8-B49F-454D-A7AB-235B7D622005}">
      <dgm:prSet/>
      <dgm:spPr/>
      <dgm:t>
        <a:bodyPr/>
        <a:lstStyle/>
        <a:p>
          <a:endParaRPr lang="en-US" sz="1800"/>
        </a:p>
      </dgm:t>
    </dgm:pt>
    <dgm:pt modelId="{3AC3E668-811F-43D6-8207-056B0A628355}" type="sibTrans" cxnId="{2254F2D8-B49F-454D-A7AB-235B7D622005}">
      <dgm:prSet/>
      <dgm:spPr/>
      <dgm:t>
        <a:bodyPr/>
        <a:lstStyle/>
        <a:p>
          <a:endParaRPr lang="en-US" sz="1800"/>
        </a:p>
      </dgm:t>
    </dgm:pt>
    <dgm:pt modelId="{D8448373-3777-41EF-BBBD-62AA85D6A28F}">
      <dgm:prSet phldrT="[Text]" custT="1"/>
      <dgm:spPr/>
      <dgm:t>
        <a:bodyPr/>
        <a:lstStyle/>
        <a:p>
          <a:r>
            <a:rPr lang="en-US" sz="1000" dirty="0"/>
            <a:t>PC Gate</a:t>
          </a:r>
        </a:p>
      </dgm:t>
    </dgm:pt>
    <dgm:pt modelId="{CA799640-D6A0-43D2-8F80-3D3A2498C486}" type="parTrans" cxnId="{F5FAC4F2-82D9-4B23-AB9B-1B7E78DD6958}">
      <dgm:prSet/>
      <dgm:spPr/>
      <dgm:t>
        <a:bodyPr/>
        <a:lstStyle/>
        <a:p>
          <a:endParaRPr lang="en-US" sz="1800"/>
        </a:p>
      </dgm:t>
    </dgm:pt>
    <dgm:pt modelId="{F4C22868-D552-4F9B-A975-DAA34E46171D}" type="sibTrans" cxnId="{F5FAC4F2-82D9-4B23-AB9B-1B7E78DD6958}">
      <dgm:prSet/>
      <dgm:spPr/>
      <dgm:t>
        <a:bodyPr/>
        <a:lstStyle/>
        <a:p>
          <a:endParaRPr lang="en-US" sz="1800"/>
        </a:p>
      </dgm:t>
    </dgm:pt>
    <dgm:pt modelId="{E79B0889-AEA1-4BF7-AE4E-0900B7186494}">
      <dgm:prSet phldrT="[Text]" custT="1"/>
      <dgm:spPr/>
      <dgm:t>
        <a:bodyPr/>
        <a:lstStyle/>
        <a:p>
          <a:r>
            <a:rPr lang="en-US" sz="1000" dirty="0"/>
            <a:t>PI Gate</a:t>
          </a:r>
        </a:p>
      </dgm:t>
    </dgm:pt>
    <dgm:pt modelId="{6A743535-603B-4E8D-88E1-5B01E073B011}" type="parTrans" cxnId="{1F1EC0A1-5648-48A2-8C17-D070BE2E5FC1}">
      <dgm:prSet/>
      <dgm:spPr/>
      <dgm:t>
        <a:bodyPr/>
        <a:lstStyle/>
        <a:p>
          <a:endParaRPr lang="en-US" sz="1800"/>
        </a:p>
      </dgm:t>
    </dgm:pt>
    <dgm:pt modelId="{BAB9C84F-239A-43B4-AC46-C4B9AF2ED44E}" type="sibTrans" cxnId="{1F1EC0A1-5648-48A2-8C17-D070BE2E5FC1}">
      <dgm:prSet/>
      <dgm:spPr/>
      <dgm:t>
        <a:bodyPr/>
        <a:lstStyle/>
        <a:p>
          <a:endParaRPr lang="en-US" sz="1800"/>
        </a:p>
      </dgm:t>
    </dgm:pt>
    <dgm:pt modelId="{DDEAC841-7A39-4B83-A989-4DC4AC1FCF71}">
      <dgm:prSet phldrT="[Text]" custT="1"/>
      <dgm:spPr/>
      <dgm:t>
        <a:bodyPr/>
        <a:lstStyle/>
        <a:p>
          <a:r>
            <a:rPr lang="en-US" sz="1000" dirty="0"/>
            <a:t>IC Gate</a:t>
          </a:r>
        </a:p>
      </dgm:t>
    </dgm:pt>
    <dgm:pt modelId="{764856CC-5D8D-4316-AAC7-B9A87C0D0EE7}" type="parTrans" cxnId="{05FF71AE-AB1E-4E1C-A28F-861AA117CDB1}">
      <dgm:prSet/>
      <dgm:spPr/>
      <dgm:t>
        <a:bodyPr/>
        <a:lstStyle/>
        <a:p>
          <a:endParaRPr lang="en-US" sz="1800"/>
        </a:p>
      </dgm:t>
    </dgm:pt>
    <dgm:pt modelId="{F5445637-31DB-4A6F-BDDF-C21C02AB9F68}" type="sibTrans" cxnId="{05FF71AE-AB1E-4E1C-A28F-861AA117CDB1}">
      <dgm:prSet/>
      <dgm:spPr/>
      <dgm:t>
        <a:bodyPr/>
        <a:lstStyle/>
        <a:p>
          <a:endParaRPr lang="en-US" sz="1800"/>
        </a:p>
      </dgm:t>
    </dgm:pt>
    <dgm:pt modelId="{4381E622-247D-443F-8A53-30C2525FAFD5}">
      <dgm:prSet phldrT="[Text]" custT="1"/>
      <dgm:spPr/>
      <dgm:t>
        <a:bodyPr/>
        <a:lstStyle/>
        <a:p>
          <a:r>
            <a:rPr lang="en-US" sz="1000" dirty="0"/>
            <a:t>FCS Gate </a:t>
          </a:r>
        </a:p>
      </dgm:t>
    </dgm:pt>
    <dgm:pt modelId="{F571147A-D7A1-468E-ACA5-F29AC8354A20}" type="parTrans" cxnId="{275D7773-881F-4781-B3E5-6C82547D09BC}">
      <dgm:prSet/>
      <dgm:spPr/>
      <dgm:t>
        <a:bodyPr/>
        <a:lstStyle/>
        <a:p>
          <a:endParaRPr lang="en-US" sz="1800"/>
        </a:p>
      </dgm:t>
    </dgm:pt>
    <dgm:pt modelId="{D3376590-DC6B-4EEF-AA41-8D7AF38C9D85}" type="sibTrans" cxnId="{275D7773-881F-4781-B3E5-6C82547D09BC}">
      <dgm:prSet/>
      <dgm:spPr/>
      <dgm:t>
        <a:bodyPr/>
        <a:lstStyle/>
        <a:p>
          <a:endParaRPr lang="en-US" sz="1800"/>
        </a:p>
      </dgm:t>
    </dgm:pt>
    <dgm:pt modelId="{8CC3E89E-6B8D-4C4A-8616-3DE000D60447}">
      <dgm:prSet phldrT="[Text]" custT="1"/>
      <dgm:spPr/>
      <dgm:t>
        <a:bodyPr/>
        <a:lstStyle/>
        <a:p>
          <a:r>
            <a:rPr lang="en-US" sz="1000" dirty="0"/>
            <a:t>VP Gate</a:t>
          </a:r>
        </a:p>
      </dgm:t>
    </dgm:pt>
    <dgm:pt modelId="{1A080540-07DD-4364-B3D6-60A3C462E80E}" type="parTrans" cxnId="{841F4E2B-E1A7-4958-A988-69FFF4A2774A}">
      <dgm:prSet/>
      <dgm:spPr/>
      <dgm:t>
        <a:bodyPr/>
        <a:lstStyle/>
        <a:p>
          <a:endParaRPr lang="en-US" sz="1800"/>
        </a:p>
      </dgm:t>
    </dgm:pt>
    <dgm:pt modelId="{B545FCE6-FC49-4558-A542-88A22E7367A7}" type="sibTrans" cxnId="{841F4E2B-E1A7-4958-A988-69FFF4A2774A}">
      <dgm:prSet/>
      <dgm:spPr/>
      <dgm:t>
        <a:bodyPr/>
        <a:lstStyle/>
        <a:p>
          <a:endParaRPr lang="en-US" sz="1800"/>
        </a:p>
      </dgm:t>
    </dgm:pt>
    <dgm:pt modelId="{4B23DBA0-6633-4F2A-BF72-3A61CF0DC7E2}">
      <dgm:prSet phldrT="[Text]" custT="1"/>
      <dgm:spPr/>
      <dgm:t>
        <a:bodyPr/>
        <a:lstStyle/>
        <a:p>
          <a:r>
            <a:rPr lang="en-US" sz="800" b="1" dirty="0"/>
            <a:t>Initiation Phase</a:t>
          </a:r>
        </a:p>
      </dgm:t>
    </dgm:pt>
    <dgm:pt modelId="{C98F5A8A-D3C6-4A84-A4B3-5631839D7469}" type="parTrans" cxnId="{3102EA42-7388-497E-B488-2C24294F209A}">
      <dgm:prSet/>
      <dgm:spPr/>
      <dgm:t>
        <a:bodyPr/>
        <a:lstStyle/>
        <a:p>
          <a:endParaRPr lang="en-US" sz="1800"/>
        </a:p>
      </dgm:t>
    </dgm:pt>
    <dgm:pt modelId="{6EFE29D2-4FA2-4C19-9F25-F0E524CEC7C9}" type="sibTrans" cxnId="{3102EA42-7388-497E-B488-2C24294F209A}">
      <dgm:prSet/>
      <dgm:spPr/>
      <dgm:t>
        <a:bodyPr/>
        <a:lstStyle/>
        <a:p>
          <a:endParaRPr lang="en-US" sz="1800"/>
        </a:p>
      </dgm:t>
    </dgm:pt>
    <dgm:pt modelId="{6573CEB3-A888-4566-926A-9B37941CF043}">
      <dgm:prSet phldrT="[Text]" custT="1"/>
      <dgm:spPr/>
      <dgm:t>
        <a:bodyPr/>
        <a:lstStyle/>
        <a:p>
          <a:r>
            <a:rPr lang="en-US" sz="800" b="1" dirty="0"/>
            <a:t>Proposal Phase</a:t>
          </a:r>
        </a:p>
      </dgm:t>
    </dgm:pt>
    <dgm:pt modelId="{9D102B07-5030-404A-B457-189260B545A1}" type="parTrans" cxnId="{E6493C78-2C92-410E-9998-2D8D002C6B6F}">
      <dgm:prSet/>
      <dgm:spPr/>
      <dgm:t>
        <a:bodyPr/>
        <a:lstStyle/>
        <a:p>
          <a:endParaRPr lang="en-US" sz="1800"/>
        </a:p>
      </dgm:t>
    </dgm:pt>
    <dgm:pt modelId="{03855568-AF02-4901-A524-7D267C945B9C}" type="sibTrans" cxnId="{E6493C78-2C92-410E-9998-2D8D002C6B6F}">
      <dgm:prSet/>
      <dgm:spPr/>
      <dgm:t>
        <a:bodyPr/>
        <a:lstStyle/>
        <a:p>
          <a:endParaRPr lang="en-US" sz="1800"/>
        </a:p>
      </dgm:t>
    </dgm:pt>
    <dgm:pt modelId="{6CCF0083-1A61-46EA-93C6-AF16B1F20CE9}">
      <dgm:prSet phldrT="[Text]" custT="1"/>
      <dgm:spPr/>
      <dgm:t>
        <a:bodyPr/>
        <a:lstStyle/>
        <a:p>
          <a:r>
            <a:rPr lang="en-US" sz="800" b="1" dirty="0"/>
            <a:t>Planning Phase</a:t>
          </a:r>
        </a:p>
      </dgm:t>
    </dgm:pt>
    <dgm:pt modelId="{FA8FC47D-6536-4584-8E60-8BDBFE63F0CC}" type="parTrans" cxnId="{11385AA4-5484-4E68-9676-F63E3CEACF54}">
      <dgm:prSet/>
      <dgm:spPr/>
      <dgm:t>
        <a:bodyPr/>
        <a:lstStyle/>
        <a:p>
          <a:endParaRPr lang="en-US" sz="1800"/>
        </a:p>
      </dgm:t>
    </dgm:pt>
    <dgm:pt modelId="{BE21324F-25E0-47F1-80DF-6076DE278C3C}" type="sibTrans" cxnId="{11385AA4-5484-4E68-9676-F63E3CEACF54}">
      <dgm:prSet/>
      <dgm:spPr/>
      <dgm:t>
        <a:bodyPr/>
        <a:lstStyle/>
        <a:p>
          <a:endParaRPr lang="en-US" sz="1800"/>
        </a:p>
      </dgm:t>
    </dgm:pt>
    <dgm:pt modelId="{CF12D438-412B-42A5-904C-DF6C3C1F3BE4}">
      <dgm:prSet phldrT="[Text]" custT="1"/>
      <dgm:spPr/>
      <dgm:t>
        <a:bodyPr/>
        <a:lstStyle/>
        <a:p>
          <a:r>
            <a:rPr lang="en-US" sz="800" b="1" dirty="0"/>
            <a:t>Development Phase</a:t>
          </a:r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endParaRPr lang="en-US" sz="1800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endParaRPr lang="en-US" sz="1800"/>
        </a:p>
      </dgm:t>
    </dgm:pt>
    <dgm:pt modelId="{18928396-8760-42D6-B45F-EF3C1D3B9637}">
      <dgm:prSet phldrT="[Text]" custT="1"/>
      <dgm:spPr/>
      <dgm:t>
        <a:bodyPr/>
        <a:lstStyle/>
        <a:p>
          <a:r>
            <a:rPr lang="en-US" sz="800" b="1" dirty="0"/>
            <a:t>Validation Phase</a:t>
          </a:r>
        </a:p>
      </dgm:t>
    </dgm:pt>
    <dgm:pt modelId="{C7C8105F-2892-4B80-BC24-A451557C9B66}" type="parTrans" cxnId="{7D4C4648-F9EA-48A0-9845-FB99F2A889F8}">
      <dgm:prSet/>
      <dgm:spPr/>
      <dgm:t>
        <a:bodyPr/>
        <a:lstStyle/>
        <a:p>
          <a:endParaRPr lang="en-US" sz="1800"/>
        </a:p>
      </dgm:t>
    </dgm:pt>
    <dgm:pt modelId="{FD1B174D-2499-44D1-86C6-975693BECFB1}" type="sibTrans" cxnId="{7D4C4648-F9EA-48A0-9845-FB99F2A889F8}">
      <dgm:prSet/>
      <dgm:spPr/>
      <dgm:t>
        <a:bodyPr/>
        <a:lstStyle/>
        <a:p>
          <a:endParaRPr lang="en-US" sz="1800"/>
        </a:p>
      </dgm:t>
    </dgm:pt>
    <dgm:pt modelId="{BA5E571E-994E-4862-A80E-74098DBB7B58}">
      <dgm:prSet phldrT="[Text]" custT="1"/>
      <dgm:spPr/>
      <dgm:t>
        <a:bodyPr/>
        <a:lstStyle/>
        <a:p>
          <a:r>
            <a:rPr lang="en-US" sz="800" b="1" dirty="0"/>
            <a:t>Ramp Up Phase</a:t>
          </a:r>
        </a:p>
      </dgm:t>
    </dgm:pt>
    <dgm:pt modelId="{9E05D23C-DCDA-4EB6-AE6A-41FBEA64CB51}" type="parTrans" cxnId="{87EDA3D5-87DD-49F5-BD59-31B0B806ACAA}">
      <dgm:prSet/>
      <dgm:spPr/>
      <dgm:t>
        <a:bodyPr/>
        <a:lstStyle/>
        <a:p>
          <a:endParaRPr lang="en-US" sz="1800"/>
        </a:p>
      </dgm:t>
    </dgm:pt>
    <dgm:pt modelId="{228C7CFB-9BFE-46D0-9ACA-FEC57ED6E1E6}" type="sibTrans" cxnId="{87EDA3D5-87DD-49F5-BD59-31B0B806ACAA}">
      <dgm:prSet/>
      <dgm:spPr/>
      <dgm:t>
        <a:bodyPr/>
        <a:lstStyle/>
        <a:p>
          <a:endParaRPr lang="en-US" sz="1800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1C36AED6-97DB-446C-A1F3-8A9654AB3567}" type="pres">
      <dgm:prSet presAssocID="{0CE570EB-7CA9-4A25-99BD-85A5B72539FC}" presName="compNode" presStyleCnt="0"/>
      <dgm:spPr/>
    </dgm:pt>
    <dgm:pt modelId="{B20C5FFE-5F83-456B-8FDF-BCC2583F4CC5}" type="pres">
      <dgm:prSet presAssocID="{0CE570EB-7CA9-4A25-99BD-85A5B72539FC}" presName="noGeometry" presStyleCnt="0"/>
      <dgm:spPr/>
    </dgm:pt>
    <dgm:pt modelId="{62A85266-E882-48EC-9D14-5A250BEED666}" type="pres">
      <dgm:prSet presAssocID="{0CE570EB-7CA9-4A25-99BD-85A5B72539FC}" presName="childTextVisible" presStyleLbl="bgAccFollowNode1" presStyleIdx="0" presStyleCnt="7" custScaleX="12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C959-1F7E-4138-A75F-0C4B2C45DE69}" type="pres">
      <dgm:prSet presAssocID="{0CE570EB-7CA9-4A25-99BD-85A5B72539FC}" presName="childTextHidden" presStyleLbl="bgAccFollowNode1" presStyleIdx="0" presStyleCnt="7"/>
      <dgm:spPr/>
      <dgm:t>
        <a:bodyPr/>
        <a:lstStyle/>
        <a:p>
          <a:endParaRPr lang="en-US"/>
        </a:p>
      </dgm:t>
    </dgm:pt>
    <dgm:pt modelId="{25766CEC-AAEF-47D8-A402-155613A8657D}" type="pres">
      <dgm:prSet presAssocID="{0CE570EB-7CA9-4A25-99BD-85A5B72539FC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ED65-475C-49B6-8D39-3DCD0135C431}" type="pres">
      <dgm:prSet presAssocID="{0CE570EB-7CA9-4A25-99BD-85A5B72539FC}" presName="aSpace" presStyleCnt="0"/>
      <dgm:spPr/>
    </dgm:pt>
    <dgm:pt modelId="{A1101D0C-EC70-49FC-9191-0115EBE9FB37}" type="pres">
      <dgm:prSet presAssocID="{E79B0889-AEA1-4BF7-AE4E-0900B7186494}" presName="compNode" presStyleCnt="0"/>
      <dgm:spPr/>
    </dgm:pt>
    <dgm:pt modelId="{9516717E-EF8D-4A24-B61C-654AEB63140B}" type="pres">
      <dgm:prSet presAssocID="{E79B0889-AEA1-4BF7-AE4E-0900B7186494}" presName="noGeometry" presStyleCnt="0"/>
      <dgm:spPr/>
    </dgm:pt>
    <dgm:pt modelId="{7D5D19DF-9924-4679-A9B9-D78014941AB2}" type="pres">
      <dgm:prSet presAssocID="{E79B0889-AEA1-4BF7-AE4E-0900B7186494}" presName="childTextVisible" presStyleLbl="bgAccFollowNode1" presStyleIdx="1" presStyleCnt="7" custScaleX="123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46AC-ECD9-4B78-B041-D47AC8C9A142}" type="pres">
      <dgm:prSet presAssocID="{E79B0889-AEA1-4BF7-AE4E-0900B7186494}" presName="childTextHidden" presStyleLbl="bgAccFollowNode1" presStyleIdx="1" presStyleCnt="7"/>
      <dgm:spPr/>
      <dgm:t>
        <a:bodyPr/>
        <a:lstStyle/>
        <a:p>
          <a:endParaRPr lang="en-US"/>
        </a:p>
      </dgm:t>
    </dgm:pt>
    <dgm:pt modelId="{54282C11-F8E0-4124-B1D3-6C195028C050}" type="pres">
      <dgm:prSet presAssocID="{E79B0889-AEA1-4BF7-AE4E-0900B7186494}" presName="parentText" presStyleLbl="node1" presStyleIdx="1" presStyleCnt="7" custLinFactNeighborX="-334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34CE-5D5E-48BA-B066-7CDF97E14320}" type="pres">
      <dgm:prSet presAssocID="{E79B0889-AEA1-4BF7-AE4E-0900B7186494}" presName="aSpace" presStyleCnt="0"/>
      <dgm:spPr/>
    </dgm:pt>
    <dgm:pt modelId="{7116D9AB-E87C-4A27-B645-48F2C42F6FF4}" type="pres">
      <dgm:prSet presAssocID="{18A895A5-862F-49B4-A81F-4099EE9DF9D8}" presName="compNode" presStyleCnt="0"/>
      <dgm:spPr/>
    </dgm:pt>
    <dgm:pt modelId="{330B147E-5ACF-4C92-B493-A1576A50E768}" type="pres">
      <dgm:prSet presAssocID="{18A895A5-862F-49B4-A81F-4099EE9DF9D8}" presName="noGeometry" presStyleCnt="0"/>
      <dgm:spPr/>
    </dgm:pt>
    <dgm:pt modelId="{C7F75C77-8C27-499D-9A71-9643B10B3F44}" type="pres">
      <dgm:prSet presAssocID="{18A895A5-862F-49B4-A81F-4099EE9DF9D8}" presName="childTextVisible" presStyleLbl="bgAccFollowNode1" presStyleIdx="2" presStyleCnt="7" custScaleX="10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3B0D-2751-4436-86A8-C3D922EC2ED1}" type="pres">
      <dgm:prSet presAssocID="{18A895A5-862F-49B4-A81F-4099EE9DF9D8}" presName="childTextHidden" presStyleLbl="bgAccFollowNode1" presStyleIdx="2" presStyleCnt="7"/>
      <dgm:spPr/>
      <dgm:t>
        <a:bodyPr/>
        <a:lstStyle/>
        <a:p>
          <a:endParaRPr lang="en-US"/>
        </a:p>
      </dgm:t>
    </dgm:pt>
    <dgm:pt modelId="{13BCE9AF-5C15-4454-A227-3411F37C7D1E}" type="pres">
      <dgm:prSet presAssocID="{18A895A5-862F-49B4-A81F-4099EE9DF9D8}" presName="parentText" presStyleLbl="node1" presStyleIdx="2" presStyleCnt="7" custLinFactNeighborX="-1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2AE17-DA64-4EBE-BF57-256DFF869133}" type="pres">
      <dgm:prSet presAssocID="{18A895A5-862F-49B4-A81F-4099EE9DF9D8}" presName="aSpace" presStyleCnt="0"/>
      <dgm:spPr/>
    </dgm:pt>
    <dgm:pt modelId="{D10ECC1C-D155-4143-97CD-3E76BE08BDB2}" type="pres">
      <dgm:prSet presAssocID="{D8448373-3777-41EF-BBBD-62AA85D6A28F}" presName="compNode" presStyleCnt="0"/>
      <dgm:spPr/>
    </dgm:pt>
    <dgm:pt modelId="{2F6C5563-D62E-4F6B-8796-1B71035F7574}" type="pres">
      <dgm:prSet presAssocID="{D8448373-3777-41EF-BBBD-62AA85D6A28F}" presName="noGeometry" presStyleCnt="0"/>
      <dgm:spPr/>
    </dgm:pt>
    <dgm:pt modelId="{C5BC47E5-9CC3-4E5F-9CF3-F9618E9DFC98}" type="pres">
      <dgm:prSet presAssocID="{D8448373-3777-41EF-BBBD-62AA85D6A28F}" presName="childTextVisible" presStyleLbl="bgAccFollowNode1" presStyleIdx="3" presStyleCnt="7" custScaleX="159557" custLinFactNeighborX="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ADF7-D78A-436C-93E6-FB7B424A4EE8}" type="pres">
      <dgm:prSet presAssocID="{D8448373-3777-41EF-BBBD-62AA85D6A28F}" presName="childTextHidden" presStyleLbl="bgAccFollowNode1" presStyleIdx="3" presStyleCnt="7"/>
      <dgm:spPr/>
      <dgm:t>
        <a:bodyPr/>
        <a:lstStyle/>
        <a:p>
          <a:endParaRPr lang="en-US"/>
        </a:p>
      </dgm:t>
    </dgm:pt>
    <dgm:pt modelId="{BC2F30E9-AC9B-442A-A140-578E7E297264}" type="pres">
      <dgm:prSet presAssocID="{D8448373-3777-41EF-BBBD-62AA85D6A28F}" presName="parentText" presStyleLbl="node1" presStyleIdx="3" presStyleCnt="7" custLinFactNeighborX="-4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F9D2-2238-494D-A2B2-4C2C04640DAD}" type="pres">
      <dgm:prSet presAssocID="{D8448373-3777-41EF-BBBD-62AA85D6A28F}" presName="aSpace" presStyleCnt="0"/>
      <dgm:spPr/>
    </dgm:pt>
    <dgm:pt modelId="{039E698C-21D8-46CE-BCD1-F1A7B3207902}" type="pres">
      <dgm:prSet presAssocID="{DDEAC841-7A39-4B83-A989-4DC4AC1FCF71}" presName="compNode" presStyleCnt="0"/>
      <dgm:spPr/>
    </dgm:pt>
    <dgm:pt modelId="{C908BF23-C193-4EC4-9309-F37D76C2AFEA}" type="pres">
      <dgm:prSet presAssocID="{DDEAC841-7A39-4B83-A989-4DC4AC1FCF71}" presName="noGeometry" presStyleCnt="0"/>
      <dgm:spPr/>
    </dgm:pt>
    <dgm:pt modelId="{B7BB92E4-42D9-4996-9CD5-DC73F940854A}" type="pres">
      <dgm:prSet presAssocID="{DDEAC841-7A39-4B83-A989-4DC4AC1FCF71}" presName="childTextVisible" presStyleLbl="bgAccFollowNode1" presStyleIdx="4" presStyleCnt="7" custScaleX="136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5418-3312-4CD1-9DA1-551E672F3DC7}" type="pres">
      <dgm:prSet presAssocID="{DDEAC841-7A39-4B83-A989-4DC4AC1FCF71}" presName="childTextHidden" presStyleLbl="bgAccFollowNode1" presStyleIdx="4" presStyleCnt="7"/>
      <dgm:spPr/>
      <dgm:t>
        <a:bodyPr/>
        <a:lstStyle/>
        <a:p>
          <a:endParaRPr lang="en-US"/>
        </a:p>
      </dgm:t>
    </dgm:pt>
    <dgm:pt modelId="{84EDBC30-CD54-4D3A-BA69-E9540E530388}" type="pres">
      <dgm:prSet presAssocID="{DDEAC841-7A39-4B83-A989-4DC4AC1FCF71}" presName="parentText" presStyleLbl="node1" presStyleIdx="4" presStyleCnt="7" custLinFactNeighborX="-36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AA4C-D6C0-4EE3-8C32-8E33143D6FD7}" type="pres">
      <dgm:prSet presAssocID="{DDEAC841-7A39-4B83-A989-4DC4AC1FCF71}" presName="aSpace" presStyleCnt="0"/>
      <dgm:spPr/>
    </dgm:pt>
    <dgm:pt modelId="{5C03C7F1-71FD-4C5B-AED2-DAD49BE3CED8}" type="pres">
      <dgm:prSet presAssocID="{4381E622-247D-443F-8A53-30C2525FAFD5}" presName="compNode" presStyleCnt="0"/>
      <dgm:spPr/>
    </dgm:pt>
    <dgm:pt modelId="{DD7DC903-A7AD-4BA5-8289-3ECB7B6AFA1A}" type="pres">
      <dgm:prSet presAssocID="{4381E622-247D-443F-8A53-30C2525FAFD5}" presName="noGeometry" presStyleCnt="0"/>
      <dgm:spPr/>
    </dgm:pt>
    <dgm:pt modelId="{59D0B272-F39A-4499-AB0C-EC0444932D4A}" type="pres">
      <dgm:prSet presAssocID="{4381E622-247D-443F-8A53-30C2525FAFD5}" presName="childTextVisible" presStyleLbl="bgAccFollowNode1" presStyleIdx="5" presStyleCnt="7" custScaleX="12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2204A-05D4-423F-8F24-E9049353D5F9}" type="pres">
      <dgm:prSet presAssocID="{4381E622-247D-443F-8A53-30C2525FAFD5}" presName="childTextHidden" presStyleLbl="bgAccFollowNode1" presStyleIdx="5" presStyleCnt="7"/>
      <dgm:spPr/>
      <dgm:t>
        <a:bodyPr/>
        <a:lstStyle/>
        <a:p>
          <a:endParaRPr lang="en-US"/>
        </a:p>
      </dgm:t>
    </dgm:pt>
    <dgm:pt modelId="{0BD1FD6B-4F4A-4148-8303-33FAB1E9CAAF}" type="pres">
      <dgm:prSet presAssocID="{4381E622-247D-443F-8A53-30C2525FAFD5}" presName="parentText" presStyleLbl="node1" presStyleIdx="5" presStyleCnt="7" custLinFactNeighborX="-418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B7098-24C7-47DA-B860-7B5BA8C8390D}" type="pres">
      <dgm:prSet presAssocID="{4381E622-247D-443F-8A53-30C2525FAFD5}" presName="aSpace" presStyleCnt="0"/>
      <dgm:spPr/>
    </dgm:pt>
    <dgm:pt modelId="{6F87671D-1C96-481D-AA1F-9B174F4935F5}" type="pres">
      <dgm:prSet presAssocID="{8CC3E89E-6B8D-4C4A-8616-3DE000D60447}" presName="compNode" presStyleCnt="0"/>
      <dgm:spPr/>
    </dgm:pt>
    <dgm:pt modelId="{6DD551F2-EB16-4A03-92C1-D2160C6F4E50}" type="pres">
      <dgm:prSet presAssocID="{8CC3E89E-6B8D-4C4A-8616-3DE000D60447}" presName="noGeometry" presStyleCnt="0"/>
      <dgm:spPr/>
    </dgm:pt>
    <dgm:pt modelId="{4E18E974-3701-4E51-A0F8-0CC510022E45}" type="pres">
      <dgm:prSet presAssocID="{8CC3E89E-6B8D-4C4A-8616-3DE000D60447}" presName="childTextVisible" presStyleLbl="bgAccFollowNode1" presStyleIdx="6" presStyleCnt="7" custFlipHor="1" custScaleX="7612" custScaleY="1968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668CC9-FB5D-40F7-9E09-C58CE132D98E}" type="pres">
      <dgm:prSet presAssocID="{8CC3E89E-6B8D-4C4A-8616-3DE000D60447}" presName="childTextHidden" presStyleLbl="bgAccFollowNode1" presStyleIdx="6" presStyleCnt="7"/>
      <dgm:spPr/>
      <dgm:t>
        <a:bodyPr/>
        <a:lstStyle/>
        <a:p>
          <a:endParaRPr lang="en-US"/>
        </a:p>
      </dgm:t>
    </dgm:pt>
    <dgm:pt modelId="{2C243EE0-7317-4782-B487-648F98087039}" type="pres">
      <dgm:prSet presAssocID="{8CC3E89E-6B8D-4C4A-8616-3DE000D60447}" presName="parentText" presStyleLbl="node1" presStyleIdx="6" presStyleCnt="7" custLinFactNeighborX="-250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7773-881F-4781-B3E5-6C82547D09BC}" srcId="{B32D7F2E-5BC9-4CDE-80C8-C1B7799DB3AB}" destId="{4381E622-247D-443F-8A53-30C2525FAFD5}" srcOrd="5" destOrd="0" parTransId="{F571147A-D7A1-468E-ACA5-F29AC8354A20}" sibTransId="{D3376590-DC6B-4EEF-AA41-8D7AF38C9D85}"/>
    <dgm:cxn modelId="{0F447FD1-4BC1-40CA-9076-F866840446F4}" type="presOf" srcId="{B32D7F2E-5BC9-4CDE-80C8-C1B7799DB3AB}" destId="{7266BEAD-CB05-43EB-B2B9-AC87E053CF94}" srcOrd="0" destOrd="0" presId="urn:microsoft.com/office/officeart/2005/8/layout/hProcess6"/>
    <dgm:cxn modelId="{C3735FB5-177D-4C55-BB91-E4D565BD4B19}" type="presOf" srcId="{8CC3E89E-6B8D-4C4A-8616-3DE000D60447}" destId="{2C243EE0-7317-4782-B487-648F98087039}" srcOrd="0" destOrd="0" presId="urn:microsoft.com/office/officeart/2005/8/layout/hProcess6"/>
    <dgm:cxn modelId="{11385AA4-5484-4E68-9676-F63E3CEACF54}" srcId="{18A895A5-862F-49B4-A81F-4099EE9DF9D8}" destId="{6CCF0083-1A61-46EA-93C6-AF16B1F20CE9}" srcOrd="0" destOrd="0" parTransId="{FA8FC47D-6536-4584-8E60-8BDBFE63F0CC}" sibTransId="{BE21324F-25E0-47F1-80DF-6076DE278C3C}"/>
    <dgm:cxn modelId="{13528DE9-60F6-4978-B6AD-BD11C1AA33DB}" type="presOf" srcId="{18928396-8760-42D6-B45F-EF3C1D3B9637}" destId="{B7BB92E4-42D9-4996-9CD5-DC73F940854A}" srcOrd="0" destOrd="0" presId="urn:microsoft.com/office/officeart/2005/8/layout/hProcess6"/>
    <dgm:cxn modelId="{AD158DA0-CBAB-4DD1-83EC-713F6DC071F3}" type="presOf" srcId="{6CCF0083-1A61-46EA-93C6-AF16B1F20CE9}" destId="{C55B3B0D-2751-4436-86A8-C3D922EC2ED1}" srcOrd="1" destOrd="0" presId="urn:microsoft.com/office/officeart/2005/8/layout/hProcess6"/>
    <dgm:cxn modelId="{1F1EC0A1-5648-48A2-8C17-D070BE2E5FC1}" srcId="{B32D7F2E-5BC9-4CDE-80C8-C1B7799DB3AB}" destId="{E79B0889-AEA1-4BF7-AE4E-0900B7186494}" srcOrd="1" destOrd="0" parTransId="{6A743535-603B-4E8D-88E1-5B01E073B011}" sibTransId="{BAB9C84F-239A-43B4-AC46-C4B9AF2ED44E}"/>
    <dgm:cxn modelId="{D70177AF-7E69-4909-85AB-F017B157E014}" type="presOf" srcId="{4381E622-247D-443F-8A53-30C2525FAFD5}" destId="{0BD1FD6B-4F4A-4148-8303-33FAB1E9CAAF}" srcOrd="0" destOrd="0" presId="urn:microsoft.com/office/officeart/2005/8/layout/hProcess6"/>
    <dgm:cxn modelId="{070E5584-FCE7-41A1-B250-99D948F91D53}" type="presOf" srcId="{6573CEB3-A888-4566-926A-9B37941CF043}" destId="{7F6146AC-ECD9-4B78-B041-D47AC8C9A142}" srcOrd="1" destOrd="0" presId="urn:microsoft.com/office/officeart/2005/8/layout/hProcess6"/>
    <dgm:cxn modelId="{0F7F2E94-808B-448C-959B-97D588281612}" type="presOf" srcId="{DDEAC841-7A39-4B83-A989-4DC4AC1FCF71}" destId="{84EDBC30-CD54-4D3A-BA69-E9540E530388}" srcOrd="0" destOrd="0" presId="urn:microsoft.com/office/officeart/2005/8/layout/hProcess6"/>
    <dgm:cxn modelId="{841F4E2B-E1A7-4958-A988-69FFF4A2774A}" srcId="{B32D7F2E-5BC9-4CDE-80C8-C1B7799DB3AB}" destId="{8CC3E89E-6B8D-4C4A-8616-3DE000D60447}" srcOrd="6" destOrd="0" parTransId="{1A080540-07DD-4364-B3D6-60A3C462E80E}" sibTransId="{B545FCE6-FC49-4558-A542-88A22E7367A7}"/>
    <dgm:cxn modelId="{DD8F6814-7E36-4636-AC05-3593A38409F0}" type="presOf" srcId="{E79B0889-AEA1-4BF7-AE4E-0900B7186494}" destId="{54282C11-F8E0-4124-B1D3-6C195028C050}" srcOrd="0" destOrd="0" presId="urn:microsoft.com/office/officeart/2005/8/layout/hProcess6"/>
    <dgm:cxn modelId="{26DE0F69-7FFE-41AB-93BB-FE4FC1179614}" type="presOf" srcId="{CF12D438-412B-42A5-904C-DF6C3C1F3BE4}" destId="{C5BC47E5-9CC3-4E5F-9CF3-F9618E9DFC98}" srcOrd="0" destOrd="0" presId="urn:microsoft.com/office/officeart/2005/8/layout/hProcess6"/>
    <dgm:cxn modelId="{0F9F735A-E418-47F7-AAFA-4A6AB8CDACD2}" type="presOf" srcId="{6CCF0083-1A61-46EA-93C6-AF16B1F20CE9}" destId="{C7F75C77-8C27-499D-9A71-9643B10B3F44}" srcOrd="0" destOrd="0" presId="urn:microsoft.com/office/officeart/2005/8/layout/hProcess6"/>
    <dgm:cxn modelId="{F5FAC4F2-82D9-4B23-AB9B-1B7E78DD6958}" srcId="{B32D7F2E-5BC9-4CDE-80C8-C1B7799DB3AB}" destId="{D8448373-3777-41EF-BBBD-62AA85D6A28F}" srcOrd="3" destOrd="0" parTransId="{CA799640-D6A0-43D2-8F80-3D3A2498C486}" sibTransId="{F4C22868-D552-4F9B-A975-DAA34E46171D}"/>
    <dgm:cxn modelId="{7C3C6B20-2E88-4AA2-8323-6D461B507AFB}" type="presOf" srcId="{BA5E571E-994E-4862-A80E-74098DBB7B58}" destId="{1AC2204A-05D4-423F-8F24-E9049353D5F9}" srcOrd="1" destOrd="0" presId="urn:microsoft.com/office/officeart/2005/8/layout/hProcess6"/>
    <dgm:cxn modelId="{BBB3572D-FDC8-41FE-8365-A3D573A4D2C5}" type="presOf" srcId="{0CE570EB-7CA9-4A25-99BD-85A5B72539FC}" destId="{25766CEC-AAEF-47D8-A402-155613A8657D}" srcOrd="0" destOrd="0" presId="urn:microsoft.com/office/officeart/2005/8/layout/hProcess6"/>
    <dgm:cxn modelId="{7D4C4648-F9EA-48A0-9845-FB99F2A889F8}" srcId="{DDEAC841-7A39-4B83-A989-4DC4AC1FCF71}" destId="{18928396-8760-42D6-B45F-EF3C1D3B9637}" srcOrd="0" destOrd="0" parTransId="{C7C8105F-2892-4B80-BC24-A451557C9B66}" sibTransId="{FD1B174D-2499-44D1-86C6-975693BECFB1}"/>
    <dgm:cxn modelId="{FD63807A-3464-4F0B-BCF5-4391404E2E69}" type="presOf" srcId="{4B23DBA0-6633-4F2A-BF72-3A61CF0DC7E2}" destId="{62A85266-E882-48EC-9D14-5A250BEED666}" srcOrd="0" destOrd="0" presId="urn:microsoft.com/office/officeart/2005/8/layout/hProcess6"/>
    <dgm:cxn modelId="{54EFC750-5ECA-43E0-9C85-DCCDF60788D6}" type="presOf" srcId="{CF12D438-412B-42A5-904C-DF6C3C1F3BE4}" destId="{7EEFADF7-D78A-436C-93E6-FB7B424A4EE8}" srcOrd="1" destOrd="0" presId="urn:microsoft.com/office/officeart/2005/8/layout/hProcess6"/>
    <dgm:cxn modelId="{3102EA42-7388-497E-B488-2C24294F209A}" srcId="{0CE570EB-7CA9-4A25-99BD-85A5B72539FC}" destId="{4B23DBA0-6633-4F2A-BF72-3A61CF0DC7E2}" srcOrd="0" destOrd="0" parTransId="{C98F5A8A-D3C6-4A84-A4B3-5631839D7469}" sibTransId="{6EFE29D2-4FA2-4C19-9F25-F0E524CEC7C9}"/>
    <dgm:cxn modelId="{DBFBB891-1894-4170-9CCF-D12078797940}" type="presOf" srcId="{BA5E571E-994E-4862-A80E-74098DBB7B58}" destId="{59D0B272-F39A-4499-AB0C-EC0444932D4A}" srcOrd="0" destOrd="0" presId="urn:microsoft.com/office/officeart/2005/8/layout/hProcess6"/>
    <dgm:cxn modelId="{BE8971A7-A7D4-45F0-B234-F75937E442EC}" type="presOf" srcId="{4B23DBA0-6633-4F2A-BF72-3A61CF0DC7E2}" destId="{895FC959-1F7E-4138-A75F-0C4B2C45DE69}" srcOrd="1" destOrd="0" presId="urn:microsoft.com/office/officeart/2005/8/layout/hProcess6"/>
    <dgm:cxn modelId="{BBA55581-5E4A-47CD-80DA-79235A1996BD}" type="presOf" srcId="{6573CEB3-A888-4566-926A-9B37941CF043}" destId="{7D5D19DF-9924-4679-A9B9-D78014941AB2}" srcOrd="0" destOrd="0" presId="urn:microsoft.com/office/officeart/2005/8/layout/hProcess6"/>
    <dgm:cxn modelId="{87EDA3D5-87DD-49F5-BD59-31B0B806ACAA}" srcId="{4381E622-247D-443F-8A53-30C2525FAFD5}" destId="{BA5E571E-994E-4862-A80E-74098DBB7B58}" srcOrd="0" destOrd="0" parTransId="{9E05D23C-DCDA-4EB6-AE6A-41FBEA64CB51}" sibTransId="{228C7CFB-9BFE-46D0-9ACA-FEC57ED6E1E6}"/>
    <dgm:cxn modelId="{E6493C78-2C92-410E-9998-2D8D002C6B6F}" srcId="{E79B0889-AEA1-4BF7-AE4E-0900B7186494}" destId="{6573CEB3-A888-4566-926A-9B37941CF043}" srcOrd="0" destOrd="0" parTransId="{9D102B07-5030-404A-B457-189260B545A1}" sibTransId="{03855568-AF02-4901-A524-7D267C945B9C}"/>
    <dgm:cxn modelId="{F19F3CC2-E1AF-46DD-8B78-EBE09DD1268B}" type="presOf" srcId="{18928396-8760-42D6-B45F-EF3C1D3B9637}" destId="{24DD5418-3312-4CD1-9DA1-551E672F3DC7}" srcOrd="1" destOrd="0" presId="urn:microsoft.com/office/officeart/2005/8/layout/hProcess6"/>
    <dgm:cxn modelId="{2254F2D8-B49F-454D-A7AB-235B7D622005}" srcId="{B32D7F2E-5BC9-4CDE-80C8-C1B7799DB3AB}" destId="{18A895A5-862F-49B4-A81F-4099EE9DF9D8}" srcOrd="2" destOrd="0" parTransId="{14E98DB8-D503-4DD0-9DD5-052B8BCB9400}" sibTransId="{3AC3E668-811F-43D6-8207-056B0A628355}"/>
    <dgm:cxn modelId="{1776C121-4B4E-4131-B38F-1F984FD5B0E5}" type="presOf" srcId="{18A895A5-862F-49B4-A81F-4099EE9DF9D8}" destId="{13BCE9AF-5C15-4454-A227-3411F37C7D1E}" srcOrd="0" destOrd="0" presId="urn:microsoft.com/office/officeart/2005/8/layout/hProcess6"/>
    <dgm:cxn modelId="{C00F8FA4-D9E0-466F-AA83-96EC255EA9BD}" srcId="{D8448373-3777-41EF-BBBD-62AA85D6A28F}" destId="{CF12D438-412B-42A5-904C-DF6C3C1F3BE4}" srcOrd="0" destOrd="0" parTransId="{0E23F6AF-CC30-4C58-9616-BF3C48DC5D2E}" sibTransId="{1C5BF948-F9BC-4565-AB37-524FF92F35B2}"/>
    <dgm:cxn modelId="{C2EA059E-B504-40FE-A02B-CABC99B76004}" type="presOf" srcId="{D8448373-3777-41EF-BBBD-62AA85D6A28F}" destId="{BC2F30E9-AC9B-442A-A140-578E7E297264}" srcOrd="0" destOrd="0" presId="urn:microsoft.com/office/officeart/2005/8/layout/hProcess6"/>
    <dgm:cxn modelId="{FA297FFE-9FDC-4A4F-8B7C-D34E6C67564C}" srcId="{B32D7F2E-5BC9-4CDE-80C8-C1B7799DB3AB}" destId="{0CE570EB-7CA9-4A25-99BD-85A5B72539FC}" srcOrd="0" destOrd="0" parTransId="{D547C040-3399-43F3-AE4C-2DDA01C93802}" sibTransId="{06EF8032-5105-410F-ABB6-7D6552888056}"/>
    <dgm:cxn modelId="{05FF71AE-AB1E-4E1C-A28F-861AA117CDB1}" srcId="{B32D7F2E-5BC9-4CDE-80C8-C1B7799DB3AB}" destId="{DDEAC841-7A39-4B83-A989-4DC4AC1FCF71}" srcOrd="4" destOrd="0" parTransId="{764856CC-5D8D-4316-AAC7-B9A87C0D0EE7}" sibTransId="{F5445637-31DB-4A6F-BDDF-C21C02AB9F68}"/>
    <dgm:cxn modelId="{A29CD52E-6E88-4828-816A-B8119B1A0527}" type="presParOf" srcId="{7266BEAD-CB05-43EB-B2B9-AC87E053CF94}" destId="{1C36AED6-97DB-446C-A1F3-8A9654AB3567}" srcOrd="0" destOrd="0" presId="urn:microsoft.com/office/officeart/2005/8/layout/hProcess6"/>
    <dgm:cxn modelId="{2A827028-AA40-4E85-8D2E-77A97B269C8E}" type="presParOf" srcId="{1C36AED6-97DB-446C-A1F3-8A9654AB3567}" destId="{B20C5FFE-5F83-456B-8FDF-BCC2583F4CC5}" srcOrd="0" destOrd="0" presId="urn:microsoft.com/office/officeart/2005/8/layout/hProcess6"/>
    <dgm:cxn modelId="{3DF3D60B-2955-4357-AD5C-E5E721E3C8E2}" type="presParOf" srcId="{1C36AED6-97DB-446C-A1F3-8A9654AB3567}" destId="{62A85266-E882-48EC-9D14-5A250BEED666}" srcOrd="1" destOrd="0" presId="urn:microsoft.com/office/officeart/2005/8/layout/hProcess6"/>
    <dgm:cxn modelId="{5E44B22B-F8ED-4299-AF06-176C7A4C7E5E}" type="presParOf" srcId="{1C36AED6-97DB-446C-A1F3-8A9654AB3567}" destId="{895FC959-1F7E-4138-A75F-0C4B2C45DE69}" srcOrd="2" destOrd="0" presId="urn:microsoft.com/office/officeart/2005/8/layout/hProcess6"/>
    <dgm:cxn modelId="{E70D1070-736D-4EE1-A342-11B4DDC9BC25}" type="presParOf" srcId="{1C36AED6-97DB-446C-A1F3-8A9654AB3567}" destId="{25766CEC-AAEF-47D8-A402-155613A8657D}" srcOrd="3" destOrd="0" presId="urn:microsoft.com/office/officeart/2005/8/layout/hProcess6"/>
    <dgm:cxn modelId="{354326C0-5659-4FEA-9AAD-92BB6D14E8BD}" type="presParOf" srcId="{7266BEAD-CB05-43EB-B2B9-AC87E053CF94}" destId="{00B0ED65-475C-49B6-8D39-3DCD0135C431}" srcOrd="1" destOrd="0" presId="urn:microsoft.com/office/officeart/2005/8/layout/hProcess6"/>
    <dgm:cxn modelId="{123788BC-4D70-45ED-AB4B-A83FE197D7CA}" type="presParOf" srcId="{7266BEAD-CB05-43EB-B2B9-AC87E053CF94}" destId="{A1101D0C-EC70-49FC-9191-0115EBE9FB37}" srcOrd="2" destOrd="0" presId="urn:microsoft.com/office/officeart/2005/8/layout/hProcess6"/>
    <dgm:cxn modelId="{6C41847F-216D-4A0A-B0E7-A82335A88A01}" type="presParOf" srcId="{A1101D0C-EC70-49FC-9191-0115EBE9FB37}" destId="{9516717E-EF8D-4A24-B61C-654AEB63140B}" srcOrd="0" destOrd="0" presId="urn:microsoft.com/office/officeart/2005/8/layout/hProcess6"/>
    <dgm:cxn modelId="{10367372-47A7-4B77-B369-205B2A7D37C3}" type="presParOf" srcId="{A1101D0C-EC70-49FC-9191-0115EBE9FB37}" destId="{7D5D19DF-9924-4679-A9B9-D78014941AB2}" srcOrd="1" destOrd="0" presId="urn:microsoft.com/office/officeart/2005/8/layout/hProcess6"/>
    <dgm:cxn modelId="{6CFA0A56-16C2-4F0E-84A1-C525BE9CC67A}" type="presParOf" srcId="{A1101D0C-EC70-49FC-9191-0115EBE9FB37}" destId="{7F6146AC-ECD9-4B78-B041-D47AC8C9A142}" srcOrd="2" destOrd="0" presId="urn:microsoft.com/office/officeart/2005/8/layout/hProcess6"/>
    <dgm:cxn modelId="{1D6EFF69-18B7-48C2-9D4F-124257410E11}" type="presParOf" srcId="{A1101D0C-EC70-49FC-9191-0115EBE9FB37}" destId="{54282C11-F8E0-4124-B1D3-6C195028C050}" srcOrd="3" destOrd="0" presId="urn:microsoft.com/office/officeart/2005/8/layout/hProcess6"/>
    <dgm:cxn modelId="{842F8411-1CF8-417E-B4D6-85B8E0E85D43}" type="presParOf" srcId="{7266BEAD-CB05-43EB-B2B9-AC87E053CF94}" destId="{70E434CE-5D5E-48BA-B066-7CDF97E14320}" srcOrd="3" destOrd="0" presId="urn:microsoft.com/office/officeart/2005/8/layout/hProcess6"/>
    <dgm:cxn modelId="{51397A81-80FD-488E-868E-334A8D47AA20}" type="presParOf" srcId="{7266BEAD-CB05-43EB-B2B9-AC87E053CF94}" destId="{7116D9AB-E87C-4A27-B645-48F2C42F6FF4}" srcOrd="4" destOrd="0" presId="urn:microsoft.com/office/officeart/2005/8/layout/hProcess6"/>
    <dgm:cxn modelId="{EF2CDBF5-2B8F-460F-AFDE-2F51295F865C}" type="presParOf" srcId="{7116D9AB-E87C-4A27-B645-48F2C42F6FF4}" destId="{330B147E-5ACF-4C92-B493-A1576A50E768}" srcOrd="0" destOrd="0" presId="urn:microsoft.com/office/officeart/2005/8/layout/hProcess6"/>
    <dgm:cxn modelId="{9C5D122A-8C43-4EEB-8CC0-D7D52FDD7425}" type="presParOf" srcId="{7116D9AB-E87C-4A27-B645-48F2C42F6FF4}" destId="{C7F75C77-8C27-499D-9A71-9643B10B3F44}" srcOrd="1" destOrd="0" presId="urn:microsoft.com/office/officeart/2005/8/layout/hProcess6"/>
    <dgm:cxn modelId="{F1CED355-9CB6-4EF9-A443-A2D0F2578598}" type="presParOf" srcId="{7116D9AB-E87C-4A27-B645-48F2C42F6FF4}" destId="{C55B3B0D-2751-4436-86A8-C3D922EC2ED1}" srcOrd="2" destOrd="0" presId="urn:microsoft.com/office/officeart/2005/8/layout/hProcess6"/>
    <dgm:cxn modelId="{60619AB4-EB8E-4B2B-9271-E46C08D7CE7A}" type="presParOf" srcId="{7116D9AB-E87C-4A27-B645-48F2C42F6FF4}" destId="{13BCE9AF-5C15-4454-A227-3411F37C7D1E}" srcOrd="3" destOrd="0" presId="urn:microsoft.com/office/officeart/2005/8/layout/hProcess6"/>
    <dgm:cxn modelId="{82399F1A-F2CD-465D-AFD6-B11792916A79}" type="presParOf" srcId="{7266BEAD-CB05-43EB-B2B9-AC87E053CF94}" destId="{17D2AE17-DA64-4EBE-BF57-256DFF869133}" srcOrd="5" destOrd="0" presId="urn:microsoft.com/office/officeart/2005/8/layout/hProcess6"/>
    <dgm:cxn modelId="{140D8741-8745-4BC6-AD49-6F4AECA17A9F}" type="presParOf" srcId="{7266BEAD-CB05-43EB-B2B9-AC87E053CF94}" destId="{D10ECC1C-D155-4143-97CD-3E76BE08BDB2}" srcOrd="6" destOrd="0" presId="urn:microsoft.com/office/officeart/2005/8/layout/hProcess6"/>
    <dgm:cxn modelId="{1C004A36-B28E-4DCA-A371-E8CD2E49CFDD}" type="presParOf" srcId="{D10ECC1C-D155-4143-97CD-3E76BE08BDB2}" destId="{2F6C5563-D62E-4F6B-8796-1B71035F7574}" srcOrd="0" destOrd="0" presId="urn:microsoft.com/office/officeart/2005/8/layout/hProcess6"/>
    <dgm:cxn modelId="{24EC3ACF-4200-4F36-B461-96E7751B5FD3}" type="presParOf" srcId="{D10ECC1C-D155-4143-97CD-3E76BE08BDB2}" destId="{C5BC47E5-9CC3-4E5F-9CF3-F9618E9DFC98}" srcOrd="1" destOrd="0" presId="urn:microsoft.com/office/officeart/2005/8/layout/hProcess6"/>
    <dgm:cxn modelId="{A95538E0-F264-4CAE-850E-4B922A8447CD}" type="presParOf" srcId="{D10ECC1C-D155-4143-97CD-3E76BE08BDB2}" destId="{7EEFADF7-D78A-436C-93E6-FB7B424A4EE8}" srcOrd="2" destOrd="0" presId="urn:microsoft.com/office/officeart/2005/8/layout/hProcess6"/>
    <dgm:cxn modelId="{9792DE0E-6FDB-410E-B3C9-FC5757E3F628}" type="presParOf" srcId="{D10ECC1C-D155-4143-97CD-3E76BE08BDB2}" destId="{BC2F30E9-AC9B-442A-A140-578E7E297264}" srcOrd="3" destOrd="0" presId="urn:microsoft.com/office/officeart/2005/8/layout/hProcess6"/>
    <dgm:cxn modelId="{A310F234-071A-4516-B4BC-B8AFF969389B}" type="presParOf" srcId="{7266BEAD-CB05-43EB-B2B9-AC87E053CF94}" destId="{C249F9D2-2238-494D-A2B2-4C2C04640DAD}" srcOrd="7" destOrd="0" presId="urn:microsoft.com/office/officeart/2005/8/layout/hProcess6"/>
    <dgm:cxn modelId="{3DBB39EE-1B8F-4C69-88C0-48EA45B5862B}" type="presParOf" srcId="{7266BEAD-CB05-43EB-B2B9-AC87E053CF94}" destId="{039E698C-21D8-46CE-BCD1-F1A7B3207902}" srcOrd="8" destOrd="0" presId="urn:microsoft.com/office/officeart/2005/8/layout/hProcess6"/>
    <dgm:cxn modelId="{04FDFDD6-F4D5-43D0-8721-107D38BD9F1D}" type="presParOf" srcId="{039E698C-21D8-46CE-BCD1-F1A7B3207902}" destId="{C908BF23-C193-4EC4-9309-F37D76C2AFEA}" srcOrd="0" destOrd="0" presId="urn:microsoft.com/office/officeart/2005/8/layout/hProcess6"/>
    <dgm:cxn modelId="{6694B916-B47C-466E-B92D-AD8C8AF9CE01}" type="presParOf" srcId="{039E698C-21D8-46CE-BCD1-F1A7B3207902}" destId="{B7BB92E4-42D9-4996-9CD5-DC73F940854A}" srcOrd="1" destOrd="0" presId="urn:microsoft.com/office/officeart/2005/8/layout/hProcess6"/>
    <dgm:cxn modelId="{70E2DBD2-3956-4356-A504-313701E549A0}" type="presParOf" srcId="{039E698C-21D8-46CE-BCD1-F1A7B3207902}" destId="{24DD5418-3312-4CD1-9DA1-551E672F3DC7}" srcOrd="2" destOrd="0" presId="urn:microsoft.com/office/officeart/2005/8/layout/hProcess6"/>
    <dgm:cxn modelId="{45475D25-21D7-446C-8C7C-8932E3B1D298}" type="presParOf" srcId="{039E698C-21D8-46CE-BCD1-F1A7B3207902}" destId="{84EDBC30-CD54-4D3A-BA69-E9540E530388}" srcOrd="3" destOrd="0" presId="urn:microsoft.com/office/officeart/2005/8/layout/hProcess6"/>
    <dgm:cxn modelId="{E8118C25-3C82-4230-9AA5-E055E8552C35}" type="presParOf" srcId="{7266BEAD-CB05-43EB-B2B9-AC87E053CF94}" destId="{A0FEAA4C-D6C0-4EE3-8C32-8E33143D6FD7}" srcOrd="9" destOrd="0" presId="urn:microsoft.com/office/officeart/2005/8/layout/hProcess6"/>
    <dgm:cxn modelId="{442B3E71-DBBE-4A15-93B8-065E24E1F0FC}" type="presParOf" srcId="{7266BEAD-CB05-43EB-B2B9-AC87E053CF94}" destId="{5C03C7F1-71FD-4C5B-AED2-DAD49BE3CED8}" srcOrd="10" destOrd="0" presId="urn:microsoft.com/office/officeart/2005/8/layout/hProcess6"/>
    <dgm:cxn modelId="{668157B1-44D4-4BD4-910A-17A72764A975}" type="presParOf" srcId="{5C03C7F1-71FD-4C5B-AED2-DAD49BE3CED8}" destId="{DD7DC903-A7AD-4BA5-8289-3ECB7B6AFA1A}" srcOrd="0" destOrd="0" presId="urn:microsoft.com/office/officeart/2005/8/layout/hProcess6"/>
    <dgm:cxn modelId="{AFC6C838-66AD-4175-B79A-A43C13FC2F23}" type="presParOf" srcId="{5C03C7F1-71FD-4C5B-AED2-DAD49BE3CED8}" destId="{59D0B272-F39A-4499-AB0C-EC0444932D4A}" srcOrd="1" destOrd="0" presId="urn:microsoft.com/office/officeart/2005/8/layout/hProcess6"/>
    <dgm:cxn modelId="{6E2DD5F3-2A1A-42F6-8753-CCDE4072C012}" type="presParOf" srcId="{5C03C7F1-71FD-4C5B-AED2-DAD49BE3CED8}" destId="{1AC2204A-05D4-423F-8F24-E9049353D5F9}" srcOrd="2" destOrd="0" presId="urn:microsoft.com/office/officeart/2005/8/layout/hProcess6"/>
    <dgm:cxn modelId="{567FF607-77E7-44EB-B9CC-E9C6C6DA751C}" type="presParOf" srcId="{5C03C7F1-71FD-4C5B-AED2-DAD49BE3CED8}" destId="{0BD1FD6B-4F4A-4148-8303-33FAB1E9CAAF}" srcOrd="3" destOrd="0" presId="urn:microsoft.com/office/officeart/2005/8/layout/hProcess6"/>
    <dgm:cxn modelId="{1703F502-0497-4EDB-AECA-7B5BCB9E0CE3}" type="presParOf" srcId="{7266BEAD-CB05-43EB-B2B9-AC87E053CF94}" destId="{3ADB7098-24C7-47DA-B860-7B5BA8C8390D}" srcOrd="11" destOrd="0" presId="urn:microsoft.com/office/officeart/2005/8/layout/hProcess6"/>
    <dgm:cxn modelId="{8E6F6A62-86FF-4E3D-9CDB-1E61B2E58F44}" type="presParOf" srcId="{7266BEAD-CB05-43EB-B2B9-AC87E053CF94}" destId="{6F87671D-1C96-481D-AA1F-9B174F4935F5}" srcOrd="12" destOrd="0" presId="urn:microsoft.com/office/officeart/2005/8/layout/hProcess6"/>
    <dgm:cxn modelId="{BF207380-5EB1-4013-8DC4-3A52ACC5A676}" type="presParOf" srcId="{6F87671D-1C96-481D-AA1F-9B174F4935F5}" destId="{6DD551F2-EB16-4A03-92C1-D2160C6F4E50}" srcOrd="0" destOrd="0" presId="urn:microsoft.com/office/officeart/2005/8/layout/hProcess6"/>
    <dgm:cxn modelId="{AFDEDD70-41C4-4E5F-9B0D-F96211C413A5}" type="presParOf" srcId="{6F87671D-1C96-481D-AA1F-9B174F4935F5}" destId="{4E18E974-3701-4E51-A0F8-0CC510022E45}" srcOrd="1" destOrd="0" presId="urn:microsoft.com/office/officeart/2005/8/layout/hProcess6"/>
    <dgm:cxn modelId="{F7EB65B5-4470-4292-97D4-114AC15EFC32}" type="presParOf" srcId="{6F87671D-1C96-481D-AA1F-9B174F4935F5}" destId="{23668CC9-FB5D-40F7-9E09-C58CE132D98E}" srcOrd="2" destOrd="0" presId="urn:microsoft.com/office/officeart/2005/8/layout/hProcess6"/>
    <dgm:cxn modelId="{5FA7E772-CFC9-48F0-AB1C-F29BAC04F4B2}" type="presParOf" srcId="{6F87671D-1C96-481D-AA1F-9B174F4935F5}" destId="{2C243EE0-7317-4782-B487-648F980870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0CE570EB-7CA9-4A25-99BD-85A5B72539FC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000" dirty="0">
              <a:solidFill>
                <a:sysClr val="windowText" lastClr="000000"/>
              </a:solidFill>
            </a:rPr>
            <a:t>PC</a:t>
          </a:r>
        </a:p>
      </dgm:t>
    </dgm:pt>
    <dgm:pt modelId="{D547C040-3399-43F3-AE4C-2DDA01C93802}" type="parTrans" cxnId="{FA297FFE-9FDC-4A4F-8B7C-D34E6C67564C}">
      <dgm:prSet/>
      <dgm:spPr/>
      <dgm:t>
        <a:bodyPr/>
        <a:lstStyle/>
        <a:p>
          <a:endParaRPr lang="en-US" sz="1800"/>
        </a:p>
      </dgm:t>
    </dgm:pt>
    <dgm:pt modelId="{06EF8032-5105-410F-ABB6-7D6552888056}" type="sibTrans" cxnId="{FA297FFE-9FDC-4A4F-8B7C-D34E6C67564C}">
      <dgm:prSet/>
      <dgm:spPr/>
      <dgm:t>
        <a:bodyPr/>
        <a:lstStyle/>
        <a:p>
          <a:endParaRPr lang="en-US" sz="1800"/>
        </a:p>
      </dgm:t>
    </dgm:pt>
    <dgm:pt modelId="{18A895A5-862F-49B4-A81F-4099EE9DF9D8}">
      <dgm:prSet phldrT="[Text]" custT="1"/>
      <dgm:spPr/>
      <dgm:t>
        <a:bodyPr/>
        <a:lstStyle/>
        <a:p>
          <a:r>
            <a:rPr lang="en-US" sz="1000" dirty="0"/>
            <a:t>PP Gate</a:t>
          </a:r>
        </a:p>
      </dgm:t>
    </dgm:pt>
    <dgm:pt modelId="{14E98DB8-D503-4DD0-9DD5-052B8BCB9400}" type="parTrans" cxnId="{2254F2D8-B49F-454D-A7AB-235B7D622005}">
      <dgm:prSet/>
      <dgm:spPr/>
      <dgm:t>
        <a:bodyPr/>
        <a:lstStyle/>
        <a:p>
          <a:endParaRPr lang="en-US" sz="1800"/>
        </a:p>
      </dgm:t>
    </dgm:pt>
    <dgm:pt modelId="{3AC3E668-811F-43D6-8207-056B0A628355}" type="sibTrans" cxnId="{2254F2D8-B49F-454D-A7AB-235B7D622005}">
      <dgm:prSet/>
      <dgm:spPr/>
      <dgm:t>
        <a:bodyPr/>
        <a:lstStyle/>
        <a:p>
          <a:endParaRPr lang="en-US" sz="1800"/>
        </a:p>
      </dgm:t>
    </dgm:pt>
    <dgm:pt modelId="{D8448373-3777-41EF-BBBD-62AA85D6A28F}">
      <dgm:prSet phldrT="[Text]" custT="1"/>
      <dgm:spPr/>
      <dgm:t>
        <a:bodyPr/>
        <a:lstStyle/>
        <a:p>
          <a:r>
            <a:rPr lang="en-US" sz="1000" dirty="0"/>
            <a:t>PC Gate</a:t>
          </a:r>
        </a:p>
      </dgm:t>
    </dgm:pt>
    <dgm:pt modelId="{CA799640-D6A0-43D2-8F80-3D3A2498C486}" type="parTrans" cxnId="{F5FAC4F2-82D9-4B23-AB9B-1B7E78DD6958}">
      <dgm:prSet/>
      <dgm:spPr/>
      <dgm:t>
        <a:bodyPr/>
        <a:lstStyle/>
        <a:p>
          <a:endParaRPr lang="en-US" sz="1800"/>
        </a:p>
      </dgm:t>
    </dgm:pt>
    <dgm:pt modelId="{F4C22868-D552-4F9B-A975-DAA34E46171D}" type="sibTrans" cxnId="{F5FAC4F2-82D9-4B23-AB9B-1B7E78DD6958}">
      <dgm:prSet/>
      <dgm:spPr/>
      <dgm:t>
        <a:bodyPr/>
        <a:lstStyle/>
        <a:p>
          <a:endParaRPr lang="en-US" sz="1800"/>
        </a:p>
      </dgm:t>
    </dgm:pt>
    <dgm:pt modelId="{E79B0889-AEA1-4BF7-AE4E-0900B7186494}">
      <dgm:prSet phldrT="[Text]" custT="1"/>
      <dgm:spPr/>
      <dgm:t>
        <a:bodyPr/>
        <a:lstStyle/>
        <a:p>
          <a:r>
            <a:rPr lang="en-US" sz="1000" dirty="0"/>
            <a:t>PI Gate</a:t>
          </a:r>
        </a:p>
      </dgm:t>
    </dgm:pt>
    <dgm:pt modelId="{6A743535-603B-4E8D-88E1-5B01E073B011}" type="parTrans" cxnId="{1F1EC0A1-5648-48A2-8C17-D070BE2E5FC1}">
      <dgm:prSet/>
      <dgm:spPr/>
      <dgm:t>
        <a:bodyPr/>
        <a:lstStyle/>
        <a:p>
          <a:endParaRPr lang="en-US" sz="1800"/>
        </a:p>
      </dgm:t>
    </dgm:pt>
    <dgm:pt modelId="{BAB9C84F-239A-43B4-AC46-C4B9AF2ED44E}" type="sibTrans" cxnId="{1F1EC0A1-5648-48A2-8C17-D070BE2E5FC1}">
      <dgm:prSet/>
      <dgm:spPr/>
      <dgm:t>
        <a:bodyPr/>
        <a:lstStyle/>
        <a:p>
          <a:endParaRPr lang="en-US" sz="1800"/>
        </a:p>
      </dgm:t>
    </dgm:pt>
    <dgm:pt modelId="{DDEAC841-7A39-4B83-A989-4DC4AC1FCF71}">
      <dgm:prSet phldrT="[Text]" custT="1"/>
      <dgm:spPr/>
      <dgm:t>
        <a:bodyPr/>
        <a:lstStyle/>
        <a:p>
          <a:r>
            <a:rPr lang="en-US" sz="1000" dirty="0"/>
            <a:t>IC Gate</a:t>
          </a:r>
        </a:p>
      </dgm:t>
    </dgm:pt>
    <dgm:pt modelId="{764856CC-5D8D-4316-AAC7-B9A87C0D0EE7}" type="parTrans" cxnId="{05FF71AE-AB1E-4E1C-A28F-861AA117CDB1}">
      <dgm:prSet/>
      <dgm:spPr/>
      <dgm:t>
        <a:bodyPr/>
        <a:lstStyle/>
        <a:p>
          <a:endParaRPr lang="en-US" sz="1800"/>
        </a:p>
      </dgm:t>
    </dgm:pt>
    <dgm:pt modelId="{F5445637-31DB-4A6F-BDDF-C21C02AB9F68}" type="sibTrans" cxnId="{05FF71AE-AB1E-4E1C-A28F-861AA117CDB1}">
      <dgm:prSet/>
      <dgm:spPr/>
      <dgm:t>
        <a:bodyPr/>
        <a:lstStyle/>
        <a:p>
          <a:endParaRPr lang="en-US" sz="1800"/>
        </a:p>
      </dgm:t>
    </dgm:pt>
    <dgm:pt modelId="{4381E622-247D-443F-8A53-30C2525FAFD5}">
      <dgm:prSet phldrT="[Text]" custT="1"/>
      <dgm:spPr/>
      <dgm:t>
        <a:bodyPr/>
        <a:lstStyle/>
        <a:p>
          <a:r>
            <a:rPr lang="en-US" sz="1000" dirty="0"/>
            <a:t>FCS Gate </a:t>
          </a:r>
        </a:p>
      </dgm:t>
    </dgm:pt>
    <dgm:pt modelId="{F571147A-D7A1-468E-ACA5-F29AC8354A20}" type="parTrans" cxnId="{275D7773-881F-4781-B3E5-6C82547D09BC}">
      <dgm:prSet/>
      <dgm:spPr/>
      <dgm:t>
        <a:bodyPr/>
        <a:lstStyle/>
        <a:p>
          <a:endParaRPr lang="en-US" sz="1800"/>
        </a:p>
      </dgm:t>
    </dgm:pt>
    <dgm:pt modelId="{D3376590-DC6B-4EEF-AA41-8D7AF38C9D85}" type="sibTrans" cxnId="{275D7773-881F-4781-B3E5-6C82547D09BC}">
      <dgm:prSet/>
      <dgm:spPr/>
      <dgm:t>
        <a:bodyPr/>
        <a:lstStyle/>
        <a:p>
          <a:endParaRPr lang="en-US" sz="1800"/>
        </a:p>
      </dgm:t>
    </dgm:pt>
    <dgm:pt modelId="{8CC3E89E-6B8D-4C4A-8616-3DE000D60447}">
      <dgm:prSet phldrT="[Text]" custT="1"/>
      <dgm:spPr/>
      <dgm:t>
        <a:bodyPr/>
        <a:lstStyle/>
        <a:p>
          <a:r>
            <a:rPr lang="en-US" sz="1000" dirty="0"/>
            <a:t>VP Gate</a:t>
          </a:r>
        </a:p>
      </dgm:t>
    </dgm:pt>
    <dgm:pt modelId="{1A080540-07DD-4364-B3D6-60A3C462E80E}" type="parTrans" cxnId="{841F4E2B-E1A7-4958-A988-69FFF4A2774A}">
      <dgm:prSet/>
      <dgm:spPr/>
      <dgm:t>
        <a:bodyPr/>
        <a:lstStyle/>
        <a:p>
          <a:endParaRPr lang="en-US" sz="1800"/>
        </a:p>
      </dgm:t>
    </dgm:pt>
    <dgm:pt modelId="{B545FCE6-FC49-4558-A542-88A22E7367A7}" type="sibTrans" cxnId="{841F4E2B-E1A7-4958-A988-69FFF4A2774A}">
      <dgm:prSet/>
      <dgm:spPr/>
      <dgm:t>
        <a:bodyPr/>
        <a:lstStyle/>
        <a:p>
          <a:endParaRPr lang="en-US" sz="1800"/>
        </a:p>
      </dgm:t>
    </dgm:pt>
    <dgm:pt modelId="{4B23DBA0-6633-4F2A-BF72-3A61CF0DC7E2}">
      <dgm:prSet phldrT="[Text]" custT="1"/>
      <dgm:spPr/>
      <dgm:t>
        <a:bodyPr/>
        <a:lstStyle/>
        <a:p>
          <a:r>
            <a:rPr lang="en-US" sz="800" b="1" dirty="0"/>
            <a:t>Initiation Phase</a:t>
          </a:r>
        </a:p>
      </dgm:t>
    </dgm:pt>
    <dgm:pt modelId="{C98F5A8A-D3C6-4A84-A4B3-5631839D7469}" type="parTrans" cxnId="{3102EA42-7388-497E-B488-2C24294F209A}">
      <dgm:prSet/>
      <dgm:spPr/>
      <dgm:t>
        <a:bodyPr/>
        <a:lstStyle/>
        <a:p>
          <a:endParaRPr lang="en-US" sz="1800"/>
        </a:p>
      </dgm:t>
    </dgm:pt>
    <dgm:pt modelId="{6EFE29D2-4FA2-4C19-9F25-F0E524CEC7C9}" type="sibTrans" cxnId="{3102EA42-7388-497E-B488-2C24294F209A}">
      <dgm:prSet/>
      <dgm:spPr/>
      <dgm:t>
        <a:bodyPr/>
        <a:lstStyle/>
        <a:p>
          <a:endParaRPr lang="en-US" sz="1800"/>
        </a:p>
      </dgm:t>
    </dgm:pt>
    <dgm:pt modelId="{6573CEB3-A888-4566-926A-9B37941CF043}">
      <dgm:prSet phldrT="[Text]" custT="1"/>
      <dgm:spPr/>
      <dgm:t>
        <a:bodyPr/>
        <a:lstStyle/>
        <a:p>
          <a:r>
            <a:rPr lang="en-US" sz="800" b="1" dirty="0"/>
            <a:t>Proposal Phase</a:t>
          </a:r>
        </a:p>
      </dgm:t>
    </dgm:pt>
    <dgm:pt modelId="{9D102B07-5030-404A-B457-189260B545A1}" type="parTrans" cxnId="{E6493C78-2C92-410E-9998-2D8D002C6B6F}">
      <dgm:prSet/>
      <dgm:spPr/>
      <dgm:t>
        <a:bodyPr/>
        <a:lstStyle/>
        <a:p>
          <a:endParaRPr lang="en-US" sz="1800"/>
        </a:p>
      </dgm:t>
    </dgm:pt>
    <dgm:pt modelId="{03855568-AF02-4901-A524-7D267C945B9C}" type="sibTrans" cxnId="{E6493C78-2C92-410E-9998-2D8D002C6B6F}">
      <dgm:prSet/>
      <dgm:spPr/>
      <dgm:t>
        <a:bodyPr/>
        <a:lstStyle/>
        <a:p>
          <a:endParaRPr lang="en-US" sz="1800"/>
        </a:p>
      </dgm:t>
    </dgm:pt>
    <dgm:pt modelId="{6CCF0083-1A61-46EA-93C6-AF16B1F20CE9}">
      <dgm:prSet phldrT="[Text]" custT="1"/>
      <dgm:spPr/>
      <dgm:t>
        <a:bodyPr/>
        <a:lstStyle/>
        <a:p>
          <a:r>
            <a:rPr lang="en-US" sz="800" b="1" dirty="0"/>
            <a:t>Planning Phase</a:t>
          </a:r>
        </a:p>
      </dgm:t>
    </dgm:pt>
    <dgm:pt modelId="{FA8FC47D-6536-4584-8E60-8BDBFE63F0CC}" type="parTrans" cxnId="{11385AA4-5484-4E68-9676-F63E3CEACF54}">
      <dgm:prSet/>
      <dgm:spPr/>
      <dgm:t>
        <a:bodyPr/>
        <a:lstStyle/>
        <a:p>
          <a:endParaRPr lang="en-US" sz="1800"/>
        </a:p>
      </dgm:t>
    </dgm:pt>
    <dgm:pt modelId="{BE21324F-25E0-47F1-80DF-6076DE278C3C}" type="sibTrans" cxnId="{11385AA4-5484-4E68-9676-F63E3CEACF54}">
      <dgm:prSet/>
      <dgm:spPr/>
      <dgm:t>
        <a:bodyPr/>
        <a:lstStyle/>
        <a:p>
          <a:endParaRPr lang="en-US" sz="1800"/>
        </a:p>
      </dgm:t>
    </dgm:pt>
    <dgm:pt modelId="{CF12D438-412B-42A5-904C-DF6C3C1F3BE4}">
      <dgm:prSet phldrT="[Text]" custT="1"/>
      <dgm:spPr/>
      <dgm:t>
        <a:bodyPr/>
        <a:lstStyle/>
        <a:p>
          <a:r>
            <a:rPr lang="en-US" sz="800" b="1" dirty="0"/>
            <a:t>Development Phase</a:t>
          </a:r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endParaRPr lang="en-US" sz="1800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endParaRPr lang="en-US" sz="1800"/>
        </a:p>
      </dgm:t>
    </dgm:pt>
    <dgm:pt modelId="{18928396-8760-42D6-B45F-EF3C1D3B9637}">
      <dgm:prSet phldrT="[Text]" custT="1"/>
      <dgm:spPr/>
      <dgm:t>
        <a:bodyPr/>
        <a:lstStyle/>
        <a:p>
          <a:r>
            <a:rPr lang="en-US" sz="800" b="1" dirty="0"/>
            <a:t>Validation Phase</a:t>
          </a:r>
        </a:p>
      </dgm:t>
    </dgm:pt>
    <dgm:pt modelId="{C7C8105F-2892-4B80-BC24-A451557C9B66}" type="parTrans" cxnId="{7D4C4648-F9EA-48A0-9845-FB99F2A889F8}">
      <dgm:prSet/>
      <dgm:spPr/>
      <dgm:t>
        <a:bodyPr/>
        <a:lstStyle/>
        <a:p>
          <a:endParaRPr lang="en-US" sz="1800"/>
        </a:p>
      </dgm:t>
    </dgm:pt>
    <dgm:pt modelId="{FD1B174D-2499-44D1-86C6-975693BECFB1}" type="sibTrans" cxnId="{7D4C4648-F9EA-48A0-9845-FB99F2A889F8}">
      <dgm:prSet/>
      <dgm:spPr/>
      <dgm:t>
        <a:bodyPr/>
        <a:lstStyle/>
        <a:p>
          <a:endParaRPr lang="en-US" sz="1800"/>
        </a:p>
      </dgm:t>
    </dgm:pt>
    <dgm:pt modelId="{BA5E571E-994E-4862-A80E-74098DBB7B58}">
      <dgm:prSet phldrT="[Text]" custT="1"/>
      <dgm:spPr/>
      <dgm:t>
        <a:bodyPr/>
        <a:lstStyle/>
        <a:p>
          <a:r>
            <a:rPr lang="en-US" sz="800" b="1" dirty="0"/>
            <a:t>Ramp Up Phase</a:t>
          </a:r>
        </a:p>
      </dgm:t>
    </dgm:pt>
    <dgm:pt modelId="{9E05D23C-DCDA-4EB6-AE6A-41FBEA64CB51}" type="parTrans" cxnId="{87EDA3D5-87DD-49F5-BD59-31B0B806ACAA}">
      <dgm:prSet/>
      <dgm:spPr/>
      <dgm:t>
        <a:bodyPr/>
        <a:lstStyle/>
        <a:p>
          <a:endParaRPr lang="en-US" sz="1800"/>
        </a:p>
      </dgm:t>
    </dgm:pt>
    <dgm:pt modelId="{228C7CFB-9BFE-46D0-9ACA-FEC57ED6E1E6}" type="sibTrans" cxnId="{87EDA3D5-87DD-49F5-BD59-31B0B806ACAA}">
      <dgm:prSet/>
      <dgm:spPr/>
      <dgm:t>
        <a:bodyPr/>
        <a:lstStyle/>
        <a:p>
          <a:endParaRPr lang="en-US" sz="1800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1C36AED6-97DB-446C-A1F3-8A9654AB3567}" type="pres">
      <dgm:prSet presAssocID="{0CE570EB-7CA9-4A25-99BD-85A5B72539FC}" presName="compNode" presStyleCnt="0"/>
      <dgm:spPr/>
    </dgm:pt>
    <dgm:pt modelId="{B20C5FFE-5F83-456B-8FDF-BCC2583F4CC5}" type="pres">
      <dgm:prSet presAssocID="{0CE570EB-7CA9-4A25-99BD-85A5B72539FC}" presName="noGeometry" presStyleCnt="0"/>
      <dgm:spPr/>
    </dgm:pt>
    <dgm:pt modelId="{62A85266-E882-48EC-9D14-5A250BEED666}" type="pres">
      <dgm:prSet presAssocID="{0CE570EB-7CA9-4A25-99BD-85A5B72539FC}" presName="childTextVisible" presStyleLbl="bgAccFollowNode1" presStyleIdx="0" presStyleCnt="7" custScaleX="12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C959-1F7E-4138-A75F-0C4B2C45DE69}" type="pres">
      <dgm:prSet presAssocID="{0CE570EB-7CA9-4A25-99BD-85A5B72539FC}" presName="childTextHidden" presStyleLbl="bgAccFollowNode1" presStyleIdx="0" presStyleCnt="7"/>
      <dgm:spPr/>
      <dgm:t>
        <a:bodyPr/>
        <a:lstStyle/>
        <a:p>
          <a:endParaRPr lang="en-US"/>
        </a:p>
      </dgm:t>
    </dgm:pt>
    <dgm:pt modelId="{25766CEC-AAEF-47D8-A402-155613A8657D}" type="pres">
      <dgm:prSet presAssocID="{0CE570EB-7CA9-4A25-99BD-85A5B72539FC}" presName="parentText" presStyleLbl="node1" presStyleIdx="0" presStyleCnt="7" custScaleX="108699" custScaleY="1033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ED65-475C-49B6-8D39-3DCD0135C431}" type="pres">
      <dgm:prSet presAssocID="{0CE570EB-7CA9-4A25-99BD-85A5B72539FC}" presName="aSpace" presStyleCnt="0"/>
      <dgm:spPr/>
    </dgm:pt>
    <dgm:pt modelId="{A1101D0C-EC70-49FC-9191-0115EBE9FB37}" type="pres">
      <dgm:prSet presAssocID="{E79B0889-AEA1-4BF7-AE4E-0900B7186494}" presName="compNode" presStyleCnt="0"/>
      <dgm:spPr/>
    </dgm:pt>
    <dgm:pt modelId="{9516717E-EF8D-4A24-B61C-654AEB63140B}" type="pres">
      <dgm:prSet presAssocID="{E79B0889-AEA1-4BF7-AE4E-0900B7186494}" presName="noGeometry" presStyleCnt="0"/>
      <dgm:spPr/>
    </dgm:pt>
    <dgm:pt modelId="{7D5D19DF-9924-4679-A9B9-D78014941AB2}" type="pres">
      <dgm:prSet presAssocID="{E79B0889-AEA1-4BF7-AE4E-0900B7186494}" presName="childTextVisible" presStyleLbl="bgAccFollowNode1" presStyleIdx="1" presStyleCnt="7" custScaleX="123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46AC-ECD9-4B78-B041-D47AC8C9A142}" type="pres">
      <dgm:prSet presAssocID="{E79B0889-AEA1-4BF7-AE4E-0900B7186494}" presName="childTextHidden" presStyleLbl="bgAccFollowNode1" presStyleIdx="1" presStyleCnt="7"/>
      <dgm:spPr/>
      <dgm:t>
        <a:bodyPr/>
        <a:lstStyle/>
        <a:p>
          <a:endParaRPr lang="en-US"/>
        </a:p>
      </dgm:t>
    </dgm:pt>
    <dgm:pt modelId="{54282C11-F8E0-4124-B1D3-6C195028C050}" type="pres">
      <dgm:prSet presAssocID="{E79B0889-AEA1-4BF7-AE4E-0900B7186494}" presName="parentText" presStyleLbl="node1" presStyleIdx="1" presStyleCnt="7" custLinFactNeighborX="-334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34CE-5D5E-48BA-B066-7CDF97E14320}" type="pres">
      <dgm:prSet presAssocID="{E79B0889-AEA1-4BF7-AE4E-0900B7186494}" presName="aSpace" presStyleCnt="0"/>
      <dgm:spPr/>
    </dgm:pt>
    <dgm:pt modelId="{7116D9AB-E87C-4A27-B645-48F2C42F6FF4}" type="pres">
      <dgm:prSet presAssocID="{18A895A5-862F-49B4-A81F-4099EE9DF9D8}" presName="compNode" presStyleCnt="0"/>
      <dgm:spPr/>
    </dgm:pt>
    <dgm:pt modelId="{330B147E-5ACF-4C92-B493-A1576A50E768}" type="pres">
      <dgm:prSet presAssocID="{18A895A5-862F-49B4-A81F-4099EE9DF9D8}" presName="noGeometry" presStyleCnt="0"/>
      <dgm:spPr/>
    </dgm:pt>
    <dgm:pt modelId="{C7F75C77-8C27-499D-9A71-9643B10B3F44}" type="pres">
      <dgm:prSet presAssocID="{18A895A5-862F-49B4-A81F-4099EE9DF9D8}" presName="childTextVisible" presStyleLbl="bgAccFollowNode1" presStyleIdx="2" presStyleCnt="7" custScaleX="10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3B0D-2751-4436-86A8-C3D922EC2ED1}" type="pres">
      <dgm:prSet presAssocID="{18A895A5-862F-49B4-A81F-4099EE9DF9D8}" presName="childTextHidden" presStyleLbl="bgAccFollowNode1" presStyleIdx="2" presStyleCnt="7"/>
      <dgm:spPr/>
      <dgm:t>
        <a:bodyPr/>
        <a:lstStyle/>
        <a:p>
          <a:endParaRPr lang="en-US"/>
        </a:p>
      </dgm:t>
    </dgm:pt>
    <dgm:pt modelId="{13BCE9AF-5C15-4454-A227-3411F37C7D1E}" type="pres">
      <dgm:prSet presAssocID="{18A895A5-862F-49B4-A81F-4099EE9DF9D8}" presName="parentText" presStyleLbl="node1" presStyleIdx="2" presStyleCnt="7" custLinFactNeighborX="-1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2AE17-DA64-4EBE-BF57-256DFF869133}" type="pres">
      <dgm:prSet presAssocID="{18A895A5-862F-49B4-A81F-4099EE9DF9D8}" presName="aSpace" presStyleCnt="0"/>
      <dgm:spPr/>
    </dgm:pt>
    <dgm:pt modelId="{D10ECC1C-D155-4143-97CD-3E76BE08BDB2}" type="pres">
      <dgm:prSet presAssocID="{D8448373-3777-41EF-BBBD-62AA85D6A28F}" presName="compNode" presStyleCnt="0"/>
      <dgm:spPr/>
    </dgm:pt>
    <dgm:pt modelId="{2F6C5563-D62E-4F6B-8796-1B71035F7574}" type="pres">
      <dgm:prSet presAssocID="{D8448373-3777-41EF-BBBD-62AA85D6A28F}" presName="noGeometry" presStyleCnt="0"/>
      <dgm:spPr/>
    </dgm:pt>
    <dgm:pt modelId="{C5BC47E5-9CC3-4E5F-9CF3-F9618E9DFC98}" type="pres">
      <dgm:prSet presAssocID="{D8448373-3777-41EF-BBBD-62AA85D6A28F}" presName="childTextVisible" presStyleLbl="bgAccFollowNode1" presStyleIdx="3" presStyleCnt="7" custScaleX="159557" custLinFactNeighborX="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ADF7-D78A-436C-93E6-FB7B424A4EE8}" type="pres">
      <dgm:prSet presAssocID="{D8448373-3777-41EF-BBBD-62AA85D6A28F}" presName="childTextHidden" presStyleLbl="bgAccFollowNode1" presStyleIdx="3" presStyleCnt="7"/>
      <dgm:spPr/>
      <dgm:t>
        <a:bodyPr/>
        <a:lstStyle/>
        <a:p>
          <a:endParaRPr lang="en-US"/>
        </a:p>
      </dgm:t>
    </dgm:pt>
    <dgm:pt modelId="{BC2F30E9-AC9B-442A-A140-578E7E297264}" type="pres">
      <dgm:prSet presAssocID="{D8448373-3777-41EF-BBBD-62AA85D6A28F}" presName="parentText" presStyleLbl="node1" presStyleIdx="3" presStyleCnt="7" custLinFactNeighborX="-4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F9D2-2238-494D-A2B2-4C2C04640DAD}" type="pres">
      <dgm:prSet presAssocID="{D8448373-3777-41EF-BBBD-62AA85D6A28F}" presName="aSpace" presStyleCnt="0"/>
      <dgm:spPr/>
    </dgm:pt>
    <dgm:pt modelId="{039E698C-21D8-46CE-BCD1-F1A7B3207902}" type="pres">
      <dgm:prSet presAssocID="{DDEAC841-7A39-4B83-A989-4DC4AC1FCF71}" presName="compNode" presStyleCnt="0"/>
      <dgm:spPr/>
    </dgm:pt>
    <dgm:pt modelId="{C908BF23-C193-4EC4-9309-F37D76C2AFEA}" type="pres">
      <dgm:prSet presAssocID="{DDEAC841-7A39-4B83-A989-4DC4AC1FCF71}" presName="noGeometry" presStyleCnt="0"/>
      <dgm:spPr/>
    </dgm:pt>
    <dgm:pt modelId="{B7BB92E4-42D9-4996-9CD5-DC73F940854A}" type="pres">
      <dgm:prSet presAssocID="{DDEAC841-7A39-4B83-A989-4DC4AC1FCF71}" presName="childTextVisible" presStyleLbl="bgAccFollowNode1" presStyleIdx="4" presStyleCnt="7" custScaleX="136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5418-3312-4CD1-9DA1-551E672F3DC7}" type="pres">
      <dgm:prSet presAssocID="{DDEAC841-7A39-4B83-A989-4DC4AC1FCF71}" presName="childTextHidden" presStyleLbl="bgAccFollowNode1" presStyleIdx="4" presStyleCnt="7"/>
      <dgm:spPr/>
      <dgm:t>
        <a:bodyPr/>
        <a:lstStyle/>
        <a:p>
          <a:endParaRPr lang="en-US"/>
        </a:p>
      </dgm:t>
    </dgm:pt>
    <dgm:pt modelId="{84EDBC30-CD54-4D3A-BA69-E9540E530388}" type="pres">
      <dgm:prSet presAssocID="{DDEAC841-7A39-4B83-A989-4DC4AC1FCF71}" presName="parentText" presStyleLbl="node1" presStyleIdx="4" presStyleCnt="7" custLinFactNeighborX="-36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AA4C-D6C0-4EE3-8C32-8E33143D6FD7}" type="pres">
      <dgm:prSet presAssocID="{DDEAC841-7A39-4B83-A989-4DC4AC1FCF71}" presName="aSpace" presStyleCnt="0"/>
      <dgm:spPr/>
    </dgm:pt>
    <dgm:pt modelId="{5C03C7F1-71FD-4C5B-AED2-DAD49BE3CED8}" type="pres">
      <dgm:prSet presAssocID="{4381E622-247D-443F-8A53-30C2525FAFD5}" presName="compNode" presStyleCnt="0"/>
      <dgm:spPr/>
    </dgm:pt>
    <dgm:pt modelId="{DD7DC903-A7AD-4BA5-8289-3ECB7B6AFA1A}" type="pres">
      <dgm:prSet presAssocID="{4381E622-247D-443F-8A53-30C2525FAFD5}" presName="noGeometry" presStyleCnt="0"/>
      <dgm:spPr/>
    </dgm:pt>
    <dgm:pt modelId="{59D0B272-F39A-4499-AB0C-EC0444932D4A}" type="pres">
      <dgm:prSet presAssocID="{4381E622-247D-443F-8A53-30C2525FAFD5}" presName="childTextVisible" presStyleLbl="bgAccFollowNode1" presStyleIdx="5" presStyleCnt="7" custScaleX="12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2204A-05D4-423F-8F24-E9049353D5F9}" type="pres">
      <dgm:prSet presAssocID="{4381E622-247D-443F-8A53-30C2525FAFD5}" presName="childTextHidden" presStyleLbl="bgAccFollowNode1" presStyleIdx="5" presStyleCnt="7"/>
      <dgm:spPr/>
      <dgm:t>
        <a:bodyPr/>
        <a:lstStyle/>
        <a:p>
          <a:endParaRPr lang="en-US"/>
        </a:p>
      </dgm:t>
    </dgm:pt>
    <dgm:pt modelId="{0BD1FD6B-4F4A-4148-8303-33FAB1E9CAAF}" type="pres">
      <dgm:prSet presAssocID="{4381E622-247D-443F-8A53-30C2525FAFD5}" presName="parentText" presStyleLbl="node1" presStyleIdx="5" presStyleCnt="7" custScaleX="196171" custScaleY="188426" custLinFactNeighborX="-418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B7098-24C7-47DA-B860-7B5BA8C8390D}" type="pres">
      <dgm:prSet presAssocID="{4381E622-247D-443F-8A53-30C2525FAFD5}" presName="aSpace" presStyleCnt="0"/>
      <dgm:spPr/>
    </dgm:pt>
    <dgm:pt modelId="{6F87671D-1C96-481D-AA1F-9B174F4935F5}" type="pres">
      <dgm:prSet presAssocID="{8CC3E89E-6B8D-4C4A-8616-3DE000D60447}" presName="compNode" presStyleCnt="0"/>
      <dgm:spPr/>
    </dgm:pt>
    <dgm:pt modelId="{6DD551F2-EB16-4A03-92C1-D2160C6F4E50}" type="pres">
      <dgm:prSet presAssocID="{8CC3E89E-6B8D-4C4A-8616-3DE000D60447}" presName="noGeometry" presStyleCnt="0"/>
      <dgm:spPr/>
    </dgm:pt>
    <dgm:pt modelId="{4E18E974-3701-4E51-A0F8-0CC510022E45}" type="pres">
      <dgm:prSet presAssocID="{8CC3E89E-6B8D-4C4A-8616-3DE000D60447}" presName="childTextVisible" presStyleLbl="bgAccFollowNode1" presStyleIdx="6" presStyleCnt="7" custFlipHor="1" custScaleX="7612" custScaleY="1968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668CC9-FB5D-40F7-9E09-C58CE132D98E}" type="pres">
      <dgm:prSet presAssocID="{8CC3E89E-6B8D-4C4A-8616-3DE000D60447}" presName="childTextHidden" presStyleLbl="bgAccFollowNode1" presStyleIdx="6" presStyleCnt="7"/>
      <dgm:spPr/>
      <dgm:t>
        <a:bodyPr/>
        <a:lstStyle/>
        <a:p>
          <a:endParaRPr lang="en-US"/>
        </a:p>
      </dgm:t>
    </dgm:pt>
    <dgm:pt modelId="{2C243EE0-7317-4782-B487-648F98087039}" type="pres">
      <dgm:prSet presAssocID="{8CC3E89E-6B8D-4C4A-8616-3DE000D60447}" presName="parentText" presStyleLbl="node1" presStyleIdx="6" presStyleCnt="7" custLinFactNeighborX="-250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97DC3-F330-43EA-B053-65F28C76CBF2}" type="presOf" srcId="{CF12D438-412B-42A5-904C-DF6C3C1F3BE4}" destId="{C5BC47E5-9CC3-4E5F-9CF3-F9618E9DFC98}" srcOrd="0" destOrd="0" presId="urn:microsoft.com/office/officeart/2005/8/layout/hProcess6"/>
    <dgm:cxn modelId="{275D7773-881F-4781-B3E5-6C82547D09BC}" srcId="{B32D7F2E-5BC9-4CDE-80C8-C1B7799DB3AB}" destId="{4381E622-247D-443F-8A53-30C2525FAFD5}" srcOrd="5" destOrd="0" parTransId="{F571147A-D7A1-468E-ACA5-F29AC8354A20}" sibTransId="{D3376590-DC6B-4EEF-AA41-8D7AF38C9D85}"/>
    <dgm:cxn modelId="{1FD5CFA2-556C-4662-8F95-1A380FD43BD5}" type="presOf" srcId="{8CC3E89E-6B8D-4C4A-8616-3DE000D60447}" destId="{2C243EE0-7317-4782-B487-648F98087039}" srcOrd="0" destOrd="0" presId="urn:microsoft.com/office/officeart/2005/8/layout/hProcess6"/>
    <dgm:cxn modelId="{E701C585-C519-48EE-AF2C-9BE05AE422CE}" type="presOf" srcId="{6573CEB3-A888-4566-926A-9B37941CF043}" destId="{7F6146AC-ECD9-4B78-B041-D47AC8C9A142}" srcOrd="1" destOrd="0" presId="urn:microsoft.com/office/officeart/2005/8/layout/hProcess6"/>
    <dgm:cxn modelId="{11385AA4-5484-4E68-9676-F63E3CEACF54}" srcId="{18A895A5-862F-49B4-A81F-4099EE9DF9D8}" destId="{6CCF0083-1A61-46EA-93C6-AF16B1F20CE9}" srcOrd="0" destOrd="0" parTransId="{FA8FC47D-6536-4584-8E60-8BDBFE63F0CC}" sibTransId="{BE21324F-25E0-47F1-80DF-6076DE278C3C}"/>
    <dgm:cxn modelId="{BE708737-44A4-4BEC-BA3F-81D9A7CC6C2F}" type="presOf" srcId="{6CCF0083-1A61-46EA-93C6-AF16B1F20CE9}" destId="{C7F75C77-8C27-499D-9A71-9643B10B3F44}" srcOrd="0" destOrd="0" presId="urn:microsoft.com/office/officeart/2005/8/layout/hProcess6"/>
    <dgm:cxn modelId="{32209033-9F15-4A11-88A2-8861B1199798}" type="presOf" srcId="{18A895A5-862F-49B4-A81F-4099EE9DF9D8}" destId="{13BCE9AF-5C15-4454-A227-3411F37C7D1E}" srcOrd="0" destOrd="0" presId="urn:microsoft.com/office/officeart/2005/8/layout/hProcess6"/>
    <dgm:cxn modelId="{52E8AE95-38AC-4A52-A9E6-734EDFBB7558}" type="presOf" srcId="{4381E622-247D-443F-8A53-30C2525FAFD5}" destId="{0BD1FD6B-4F4A-4148-8303-33FAB1E9CAAF}" srcOrd="0" destOrd="0" presId="urn:microsoft.com/office/officeart/2005/8/layout/hProcess6"/>
    <dgm:cxn modelId="{416EDA2C-964C-4DAC-BB0E-2C74593C2551}" type="presOf" srcId="{4B23DBA0-6633-4F2A-BF72-3A61CF0DC7E2}" destId="{895FC959-1F7E-4138-A75F-0C4B2C45DE69}" srcOrd="1" destOrd="0" presId="urn:microsoft.com/office/officeart/2005/8/layout/hProcess6"/>
    <dgm:cxn modelId="{1F1EC0A1-5648-48A2-8C17-D070BE2E5FC1}" srcId="{B32D7F2E-5BC9-4CDE-80C8-C1B7799DB3AB}" destId="{E79B0889-AEA1-4BF7-AE4E-0900B7186494}" srcOrd="1" destOrd="0" parTransId="{6A743535-603B-4E8D-88E1-5B01E073B011}" sibTransId="{BAB9C84F-239A-43B4-AC46-C4B9AF2ED44E}"/>
    <dgm:cxn modelId="{505AA416-0514-4354-8D0F-FDD4CF0C8F93}" type="presOf" srcId="{B32D7F2E-5BC9-4CDE-80C8-C1B7799DB3AB}" destId="{7266BEAD-CB05-43EB-B2B9-AC87E053CF94}" srcOrd="0" destOrd="0" presId="urn:microsoft.com/office/officeart/2005/8/layout/hProcess6"/>
    <dgm:cxn modelId="{C036953B-CD14-4CC6-A2BB-912AE6A6A783}" type="presOf" srcId="{6573CEB3-A888-4566-926A-9B37941CF043}" destId="{7D5D19DF-9924-4679-A9B9-D78014941AB2}" srcOrd="0" destOrd="0" presId="urn:microsoft.com/office/officeart/2005/8/layout/hProcess6"/>
    <dgm:cxn modelId="{6FD5AB05-6E17-46B7-A985-83790445434B}" type="presOf" srcId="{CF12D438-412B-42A5-904C-DF6C3C1F3BE4}" destId="{7EEFADF7-D78A-436C-93E6-FB7B424A4EE8}" srcOrd="1" destOrd="0" presId="urn:microsoft.com/office/officeart/2005/8/layout/hProcess6"/>
    <dgm:cxn modelId="{841F4E2B-E1A7-4958-A988-69FFF4A2774A}" srcId="{B32D7F2E-5BC9-4CDE-80C8-C1B7799DB3AB}" destId="{8CC3E89E-6B8D-4C4A-8616-3DE000D60447}" srcOrd="6" destOrd="0" parTransId="{1A080540-07DD-4364-B3D6-60A3C462E80E}" sibTransId="{B545FCE6-FC49-4558-A542-88A22E7367A7}"/>
    <dgm:cxn modelId="{EFCA4848-1793-4B9F-9BA4-0AA7B2489234}" type="presOf" srcId="{6CCF0083-1A61-46EA-93C6-AF16B1F20CE9}" destId="{C55B3B0D-2751-4436-86A8-C3D922EC2ED1}" srcOrd="1" destOrd="0" presId="urn:microsoft.com/office/officeart/2005/8/layout/hProcess6"/>
    <dgm:cxn modelId="{F5FAC4F2-82D9-4B23-AB9B-1B7E78DD6958}" srcId="{B32D7F2E-5BC9-4CDE-80C8-C1B7799DB3AB}" destId="{D8448373-3777-41EF-BBBD-62AA85D6A28F}" srcOrd="3" destOrd="0" parTransId="{CA799640-D6A0-43D2-8F80-3D3A2498C486}" sibTransId="{F4C22868-D552-4F9B-A975-DAA34E46171D}"/>
    <dgm:cxn modelId="{A6BA90F4-30C0-48BA-B57F-7087DA561E67}" type="presOf" srcId="{BA5E571E-994E-4862-A80E-74098DBB7B58}" destId="{59D0B272-F39A-4499-AB0C-EC0444932D4A}" srcOrd="0" destOrd="0" presId="urn:microsoft.com/office/officeart/2005/8/layout/hProcess6"/>
    <dgm:cxn modelId="{7D4C4648-F9EA-48A0-9845-FB99F2A889F8}" srcId="{DDEAC841-7A39-4B83-A989-4DC4AC1FCF71}" destId="{18928396-8760-42D6-B45F-EF3C1D3B9637}" srcOrd="0" destOrd="0" parTransId="{C7C8105F-2892-4B80-BC24-A451557C9B66}" sibTransId="{FD1B174D-2499-44D1-86C6-975693BECFB1}"/>
    <dgm:cxn modelId="{873D6EE8-0AA6-4FE2-B5A4-25488C9B3A01}" type="presOf" srcId="{18928396-8760-42D6-B45F-EF3C1D3B9637}" destId="{B7BB92E4-42D9-4996-9CD5-DC73F940854A}" srcOrd="0" destOrd="0" presId="urn:microsoft.com/office/officeart/2005/8/layout/hProcess6"/>
    <dgm:cxn modelId="{3102EA42-7388-497E-B488-2C24294F209A}" srcId="{0CE570EB-7CA9-4A25-99BD-85A5B72539FC}" destId="{4B23DBA0-6633-4F2A-BF72-3A61CF0DC7E2}" srcOrd="0" destOrd="0" parTransId="{C98F5A8A-D3C6-4A84-A4B3-5631839D7469}" sibTransId="{6EFE29D2-4FA2-4C19-9F25-F0E524CEC7C9}"/>
    <dgm:cxn modelId="{7A5B6FB2-D83F-42E7-B2EC-92720074E662}" type="presOf" srcId="{BA5E571E-994E-4862-A80E-74098DBB7B58}" destId="{1AC2204A-05D4-423F-8F24-E9049353D5F9}" srcOrd="1" destOrd="0" presId="urn:microsoft.com/office/officeart/2005/8/layout/hProcess6"/>
    <dgm:cxn modelId="{A7CB88CF-A5DF-4703-A629-2A8D4E8B494E}" type="presOf" srcId="{18928396-8760-42D6-B45F-EF3C1D3B9637}" destId="{24DD5418-3312-4CD1-9DA1-551E672F3DC7}" srcOrd="1" destOrd="0" presId="urn:microsoft.com/office/officeart/2005/8/layout/hProcess6"/>
    <dgm:cxn modelId="{87EDA3D5-87DD-49F5-BD59-31B0B806ACAA}" srcId="{4381E622-247D-443F-8A53-30C2525FAFD5}" destId="{BA5E571E-994E-4862-A80E-74098DBB7B58}" srcOrd="0" destOrd="0" parTransId="{9E05D23C-DCDA-4EB6-AE6A-41FBEA64CB51}" sibTransId="{228C7CFB-9BFE-46D0-9ACA-FEC57ED6E1E6}"/>
    <dgm:cxn modelId="{E6493C78-2C92-410E-9998-2D8D002C6B6F}" srcId="{E79B0889-AEA1-4BF7-AE4E-0900B7186494}" destId="{6573CEB3-A888-4566-926A-9B37941CF043}" srcOrd="0" destOrd="0" parTransId="{9D102B07-5030-404A-B457-189260B545A1}" sibTransId="{03855568-AF02-4901-A524-7D267C945B9C}"/>
    <dgm:cxn modelId="{240E645D-5850-463E-9F99-8D031CC84EC7}" type="presOf" srcId="{4B23DBA0-6633-4F2A-BF72-3A61CF0DC7E2}" destId="{62A85266-E882-48EC-9D14-5A250BEED666}" srcOrd="0" destOrd="0" presId="urn:microsoft.com/office/officeart/2005/8/layout/hProcess6"/>
    <dgm:cxn modelId="{95ACED62-30DC-4CAC-A3D8-94A8BA29270B}" type="presOf" srcId="{E79B0889-AEA1-4BF7-AE4E-0900B7186494}" destId="{54282C11-F8E0-4124-B1D3-6C195028C050}" srcOrd="0" destOrd="0" presId="urn:microsoft.com/office/officeart/2005/8/layout/hProcess6"/>
    <dgm:cxn modelId="{2254F2D8-B49F-454D-A7AB-235B7D622005}" srcId="{B32D7F2E-5BC9-4CDE-80C8-C1B7799DB3AB}" destId="{18A895A5-862F-49B4-A81F-4099EE9DF9D8}" srcOrd="2" destOrd="0" parTransId="{14E98DB8-D503-4DD0-9DD5-052B8BCB9400}" sibTransId="{3AC3E668-811F-43D6-8207-056B0A628355}"/>
    <dgm:cxn modelId="{266F0951-5198-49FE-AB8F-6491C71B8335}" type="presOf" srcId="{0CE570EB-7CA9-4A25-99BD-85A5B72539FC}" destId="{25766CEC-AAEF-47D8-A402-155613A8657D}" srcOrd="0" destOrd="0" presId="urn:microsoft.com/office/officeart/2005/8/layout/hProcess6"/>
    <dgm:cxn modelId="{0B5E00B5-AAEE-4621-B1DF-E05F289E9EAF}" type="presOf" srcId="{DDEAC841-7A39-4B83-A989-4DC4AC1FCF71}" destId="{84EDBC30-CD54-4D3A-BA69-E9540E530388}" srcOrd="0" destOrd="0" presId="urn:microsoft.com/office/officeart/2005/8/layout/hProcess6"/>
    <dgm:cxn modelId="{C00F8FA4-D9E0-466F-AA83-96EC255EA9BD}" srcId="{D8448373-3777-41EF-BBBD-62AA85D6A28F}" destId="{CF12D438-412B-42A5-904C-DF6C3C1F3BE4}" srcOrd="0" destOrd="0" parTransId="{0E23F6AF-CC30-4C58-9616-BF3C48DC5D2E}" sibTransId="{1C5BF948-F9BC-4565-AB37-524FF92F35B2}"/>
    <dgm:cxn modelId="{37F7C063-9B17-4CBB-AF4F-AAD18DC7507A}" type="presOf" srcId="{D8448373-3777-41EF-BBBD-62AA85D6A28F}" destId="{BC2F30E9-AC9B-442A-A140-578E7E297264}" srcOrd="0" destOrd="0" presId="urn:microsoft.com/office/officeart/2005/8/layout/hProcess6"/>
    <dgm:cxn modelId="{FA297FFE-9FDC-4A4F-8B7C-D34E6C67564C}" srcId="{B32D7F2E-5BC9-4CDE-80C8-C1B7799DB3AB}" destId="{0CE570EB-7CA9-4A25-99BD-85A5B72539FC}" srcOrd="0" destOrd="0" parTransId="{D547C040-3399-43F3-AE4C-2DDA01C93802}" sibTransId="{06EF8032-5105-410F-ABB6-7D6552888056}"/>
    <dgm:cxn modelId="{05FF71AE-AB1E-4E1C-A28F-861AA117CDB1}" srcId="{B32D7F2E-5BC9-4CDE-80C8-C1B7799DB3AB}" destId="{DDEAC841-7A39-4B83-A989-4DC4AC1FCF71}" srcOrd="4" destOrd="0" parTransId="{764856CC-5D8D-4316-AAC7-B9A87C0D0EE7}" sibTransId="{F5445637-31DB-4A6F-BDDF-C21C02AB9F68}"/>
    <dgm:cxn modelId="{A15A86D0-B06C-4C78-8298-B1AF38150E55}" type="presParOf" srcId="{7266BEAD-CB05-43EB-B2B9-AC87E053CF94}" destId="{1C36AED6-97DB-446C-A1F3-8A9654AB3567}" srcOrd="0" destOrd="0" presId="urn:microsoft.com/office/officeart/2005/8/layout/hProcess6"/>
    <dgm:cxn modelId="{EC4ED484-8499-493D-B347-52F74E803162}" type="presParOf" srcId="{1C36AED6-97DB-446C-A1F3-8A9654AB3567}" destId="{B20C5FFE-5F83-456B-8FDF-BCC2583F4CC5}" srcOrd="0" destOrd="0" presId="urn:microsoft.com/office/officeart/2005/8/layout/hProcess6"/>
    <dgm:cxn modelId="{50F1758D-2B16-43C5-9FCC-32EB74C99C9D}" type="presParOf" srcId="{1C36AED6-97DB-446C-A1F3-8A9654AB3567}" destId="{62A85266-E882-48EC-9D14-5A250BEED666}" srcOrd="1" destOrd="0" presId="urn:microsoft.com/office/officeart/2005/8/layout/hProcess6"/>
    <dgm:cxn modelId="{3ABB0C14-D99D-4EFC-896F-6BE6F749B035}" type="presParOf" srcId="{1C36AED6-97DB-446C-A1F3-8A9654AB3567}" destId="{895FC959-1F7E-4138-A75F-0C4B2C45DE69}" srcOrd="2" destOrd="0" presId="urn:microsoft.com/office/officeart/2005/8/layout/hProcess6"/>
    <dgm:cxn modelId="{6B8F4CF2-7A79-4F75-8006-BA05A31F7A6D}" type="presParOf" srcId="{1C36AED6-97DB-446C-A1F3-8A9654AB3567}" destId="{25766CEC-AAEF-47D8-A402-155613A8657D}" srcOrd="3" destOrd="0" presId="urn:microsoft.com/office/officeart/2005/8/layout/hProcess6"/>
    <dgm:cxn modelId="{CD0B8B5F-14AA-4704-A8AE-19CDC6FA3E62}" type="presParOf" srcId="{7266BEAD-CB05-43EB-B2B9-AC87E053CF94}" destId="{00B0ED65-475C-49B6-8D39-3DCD0135C431}" srcOrd="1" destOrd="0" presId="urn:microsoft.com/office/officeart/2005/8/layout/hProcess6"/>
    <dgm:cxn modelId="{F872E5CE-453C-4B09-9F57-B192B246A329}" type="presParOf" srcId="{7266BEAD-CB05-43EB-B2B9-AC87E053CF94}" destId="{A1101D0C-EC70-49FC-9191-0115EBE9FB37}" srcOrd="2" destOrd="0" presId="urn:microsoft.com/office/officeart/2005/8/layout/hProcess6"/>
    <dgm:cxn modelId="{73FF55F5-23B9-48BE-A4B0-84B29A821010}" type="presParOf" srcId="{A1101D0C-EC70-49FC-9191-0115EBE9FB37}" destId="{9516717E-EF8D-4A24-B61C-654AEB63140B}" srcOrd="0" destOrd="0" presId="urn:microsoft.com/office/officeart/2005/8/layout/hProcess6"/>
    <dgm:cxn modelId="{73A88BBA-35AA-45A3-8E4E-F721AFC9B5C4}" type="presParOf" srcId="{A1101D0C-EC70-49FC-9191-0115EBE9FB37}" destId="{7D5D19DF-9924-4679-A9B9-D78014941AB2}" srcOrd="1" destOrd="0" presId="urn:microsoft.com/office/officeart/2005/8/layout/hProcess6"/>
    <dgm:cxn modelId="{044CDCDF-0707-4982-8BF1-F71E3790B980}" type="presParOf" srcId="{A1101D0C-EC70-49FC-9191-0115EBE9FB37}" destId="{7F6146AC-ECD9-4B78-B041-D47AC8C9A142}" srcOrd="2" destOrd="0" presId="urn:microsoft.com/office/officeart/2005/8/layout/hProcess6"/>
    <dgm:cxn modelId="{AEC315C0-7B8D-41C7-AA27-27A3A5D2EF21}" type="presParOf" srcId="{A1101D0C-EC70-49FC-9191-0115EBE9FB37}" destId="{54282C11-F8E0-4124-B1D3-6C195028C050}" srcOrd="3" destOrd="0" presId="urn:microsoft.com/office/officeart/2005/8/layout/hProcess6"/>
    <dgm:cxn modelId="{D03DA7ED-BF6D-4D28-914E-D3A02087AC3E}" type="presParOf" srcId="{7266BEAD-CB05-43EB-B2B9-AC87E053CF94}" destId="{70E434CE-5D5E-48BA-B066-7CDF97E14320}" srcOrd="3" destOrd="0" presId="urn:microsoft.com/office/officeart/2005/8/layout/hProcess6"/>
    <dgm:cxn modelId="{ED2CEC43-1182-4CCF-A7B9-5B399E49CE31}" type="presParOf" srcId="{7266BEAD-CB05-43EB-B2B9-AC87E053CF94}" destId="{7116D9AB-E87C-4A27-B645-48F2C42F6FF4}" srcOrd="4" destOrd="0" presId="urn:microsoft.com/office/officeart/2005/8/layout/hProcess6"/>
    <dgm:cxn modelId="{9F464665-97ED-44A1-A96B-9FE06B48F5D4}" type="presParOf" srcId="{7116D9AB-E87C-4A27-B645-48F2C42F6FF4}" destId="{330B147E-5ACF-4C92-B493-A1576A50E768}" srcOrd="0" destOrd="0" presId="urn:microsoft.com/office/officeart/2005/8/layout/hProcess6"/>
    <dgm:cxn modelId="{44969B2D-CC9E-4E4E-AFC9-66364CF54E32}" type="presParOf" srcId="{7116D9AB-E87C-4A27-B645-48F2C42F6FF4}" destId="{C7F75C77-8C27-499D-9A71-9643B10B3F44}" srcOrd="1" destOrd="0" presId="urn:microsoft.com/office/officeart/2005/8/layout/hProcess6"/>
    <dgm:cxn modelId="{82FF2AD5-9780-44E9-AB5B-6F3E717166B2}" type="presParOf" srcId="{7116D9AB-E87C-4A27-B645-48F2C42F6FF4}" destId="{C55B3B0D-2751-4436-86A8-C3D922EC2ED1}" srcOrd="2" destOrd="0" presId="urn:microsoft.com/office/officeart/2005/8/layout/hProcess6"/>
    <dgm:cxn modelId="{358AB356-1930-4B80-8733-2670AEED3891}" type="presParOf" srcId="{7116D9AB-E87C-4A27-B645-48F2C42F6FF4}" destId="{13BCE9AF-5C15-4454-A227-3411F37C7D1E}" srcOrd="3" destOrd="0" presId="urn:microsoft.com/office/officeart/2005/8/layout/hProcess6"/>
    <dgm:cxn modelId="{9E87F893-309A-46FC-A86B-D00E935B3584}" type="presParOf" srcId="{7266BEAD-CB05-43EB-B2B9-AC87E053CF94}" destId="{17D2AE17-DA64-4EBE-BF57-256DFF869133}" srcOrd="5" destOrd="0" presId="urn:microsoft.com/office/officeart/2005/8/layout/hProcess6"/>
    <dgm:cxn modelId="{7E467B38-787C-483F-AC4C-0AC7FA5C29BB}" type="presParOf" srcId="{7266BEAD-CB05-43EB-B2B9-AC87E053CF94}" destId="{D10ECC1C-D155-4143-97CD-3E76BE08BDB2}" srcOrd="6" destOrd="0" presId="urn:microsoft.com/office/officeart/2005/8/layout/hProcess6"/>
    <dgm:cxn modelId="{3B0E2D5A-9AB3-49E8-BABF-454E611D3B78}" type="presParOf" srcId="{D10ECC1C-D155-4143-97CD-3E76BE08BDB2}" destId="{2F6C5563-D62E-4F6B-8796-1B71035F7574}" srcOrd="0" destOrd="0" presId="urn:microsoft.com/office/officeart/2005/8/layout/hProcess6"/>
    <dgm:cxn modelId="{D94E6DE7-A504-439D-B221-DDB09EECFAF9}" type="presParOf" srcId="{D10ECC1C-D155-4143-97CD-3E76BE08BDB2}" destId="{C5BC47E5-9CC3-4E5F-9CF3-F9618E9DFC98}" srcOrd="1" destOrd="0" presId="urn:microsoft.com/office/officeart/2005/8/layout/hProcess6"/>
    <dgm:cxn modelId="{82619E63-AC10-4536-84BE-6E183FD0D493}" type="presParOf" srcId="{D10ECC1C-D155-4143-97CD-3E76BE08BDB2}" destId="{7EEFADF7-D78A-436C-93E6-FB7B424A4EE8}" srcOrd="2" destOrd="0" presId="urn:microsoft.com/office/officeart/2005/8/layout/hProcess6"/>
    <dgm:cxn modelId="{876133AC-4BC2-4DD3-BB01-3D3A6C24B00B}" type="presParOf" srcId="{D10ECC1C-D155-4143-97CD-3E76BE08BDB2}" destId="{BC2F30E9-AC9B-442A-A140-578E7E297264}" srcOrd="3" destOrd="0" presId="urn:microsoft.com/office/officeart/2005/8/layout/hProcess6"/>
    <dgm:cxn modelId="{DA407A9C-03F3-4419-A5B9-175701F3F979}" type="presParOf" srcId="{7266BEAD-CB05-43EB-B2B9-AC87E053CF94}" destId="{C249F9D2-2238-494D-A2B2-4C2C04640DAD}" srcOrd="7" destOrd="0" presId="urn:microsoft.com/office/officeart/2005/8/layout/hProcess6"/>
    <dgm:cxn modelId="{18A4170E-8229-420B-8A61-6F6154365420}" type="presParOf" srcId="{7266BEAD-CB05-43EB-B2B9-AC87E053CF94}" destId="{039E698C-21D8-46CE-BCD1-F1A7B3207902}" srcOrd="8" destOrd="0" presId="urn:microsoft.com/office/officeart/2005/8/layout/hProcess6"/>
    <dgm:cxn modelId="{1241DC51-150F-4424-B46B-3BBD11C9994E}" type="presParOf" srcId="{039E698C-21D8-46CE-BCD1-F1A7B3207902}" destId="{C908BF23-C193-4EC4-9309-F37D76C2AFEA}" srcOrd="0" destOrd="0" presId="urn:microsoft.com/office/officeart/2005/8/layout/hProcess6"/>
    <dgm:cxn modelId="{C1BABC3D-3B79-4CA6-8EC6-461292E27381}" type="presParOf" srcId="{039E698C-21D8-46CE-BCD1-F1A7B3207902}" destId="{B7BB92E4-42D9-4996-9CD5-DC73F940854A}" srcOrd="1" destOrd="0" presId="urn:microsoft.com/office/officeart/2005/8/layout/hProcess6"/>
    <dgm:cxn modelId="{B04E74F3-DB5E-4801-8DDE-76F3CDF06572}" type="presParOf" srcId="{039E698C-21D8-46CE-BCD1-F1A7B3207902}" destId="{24DD5418-3312-4CD1-9DA1-551E672F3DC7}" srcOrd="2" destOrd="0" presId="urn:microsoft.com/office/officeart/2005/8/layout/hProcess6"/>
    <dgm:cxn modelId="{4BC15899-F100-48A6-BEE5-00ACA1228CE7}" type="presParOf" srcId="{039E698C-21D8-46CE-BCD1-F1A7B3207902}" destId="{84EDBC30-CD54-4D3A-BA69-E9540E530388}" srcOrd="3" destOrd="0" presId="urn:microsoft.com/office/officeart/2005/8/layout/hProcess6"/>
    <dgm:cxn modelId="{35D6CD1E-1BF2-4A3A-82E2-7BE776BF67F1}" type="presParOf" srcId="{7266BEAD-CB05-43EB-B2B9-AC87E053CF94}" destId="{A0FEAA4C-D6C0-4EE3-8C32-8E33143D6FD7}" srcOrd="9" destOrd="0" presId="urn:microsoft.com/office/officeart/2005/8/layout/hProcess6"/>
    <dgm:cxn modelId="{B0DA409E-ACDD-4F4A-A7CE-F9EBF2C810D1}" type="presParOf" srcId="{7266BEAD-CB05-43EB-B2B9-AC87E053CF94}" destId="{5C03C7F1-71FD-4C5B-AED2-DAD49BE3CED8}" srcOrd="10" destOrd="0" presId="urn:microsoft.com/office/officeart/2005/8/layout/hProcess6"/>
    <dgm:cxn modelId="{55C41D0B-8BFF-41AE-BF83-E829DE72DFAC}" type="presParOf" srcId="{5C03C7F1-71FD-4C5B-AED2-DAD49BE3CED8}" destId="{DD7DC903-A7AD-4BA5-8289-3ECB7B6AFA1A}" srcOrd="0" destOrd="0" presId="urn:microsoft.com/office/officeart/2005/8/layout/hProcess6"/>
    <dgm:cxn modelId="{1E6A971D-F083-4ECF-BB53-1030529418F8}" type="presParOf" srcId="{5C03C7F1-71FD-4C5B-AED2-DAD49BE3CED8}" destId="{59D0B272-F39A-4499-AB0C-EC0444932D4A}" srcOrd="1" destOrd="0" presId="urn:microsoft.com/office/officeart/2005/8/layout/hProcess6"/>
    <dgm:cxn modelId="{1A1F66A0-D043-41A4-9271-1F2E6B0779FD}" type="presParOf" srcId="{5C03C7F1-71FD-4C5B-AED2-DAD49BE3CED8}" destId="{1AC2204A-05D4-423F-8F24-E9049353D5F9}" srcOrd="2" destOrd="0" presId="urn:microsoft.com/office/officeart/2005/8/layout/hProcess6"/>
    <dgm:cxn modelId="{80960499-A28F-4183-9509-F34224A3775E}" type="presParOf" srcId="{5C03C7F1-71FD-4C5B-AED2-DAD49BE3CED8}" destId="{0BD1FD6B-4F4A-4148-8303-33FAB1E9CAAF}" srcOrd="3" destOrd="0" presId="urn:microsoft.com/office/officeart/2005/8/layout/hProcess6"/>
    <dgm:cxn modelId="{1A74CC5F-5F20-4E94-85EB-04CF81027704}" type="presParOf" srcId="{7266BEAD-CB05-43EB-B2B9-AC87E053CF94}" destId="{3ADB7098-24C7-47DA-B860-7B5BA8C8390D}" srcOrd="11" destOrd="0" presId="urn:microsoft.com/office/officeart/2005/8/layout/hProcess6"/>
    <dgm:cxn modelId="{7BA3D054-8F03-4139-BD5E-97BFDCB40EB2}" type="presParOf" srcId="{7266BEAD-CB05-43EB-B2B9-AC87E053CF94}" destId="{6F87671D-1C96-481D-AA1F-9B174F4935F5}" srcOrd="12" destOrd="0" presId="urn:microsoft.com/office/officeart/2005/8/layout/hProcess6"/>
    <dgm:cxn modelId="{270C6819-0C18-46E1-89E3-16C7DBF2BBC4}" type="presParOf" srcId="{6F87671D-1C96-481D-AA1F-9B174F4935F5}" destId="{6DD551F2-EB16-4A03-92C1-D2160C6F4E50}" srcOrd="0" destOrd="0" presId="urn:microsoft.com/office/officeart/2005/8/layout/hProcess6"/>
    <dgm:cxn modelId="{B57AB04C-1CDA-4805-94C9-E829784D5F98}" type="presParOf" srcId="{6F87671D-1C96-481D-AA1F-9B174F4935F5}" destId="{4E18E974-3701-4E51-A0F8-0CC510022E45}" srcOrd="1" destOrd="0" presId="urn:microsoft.com/office/officeart/2005/8/layout/hProcess6"/>
    <dgm:cxn modelId="{2A634620-3485-4D90-B9C4-4B89B15775EB}" type="presParOf" srcId="{6F87671D-1C96-481D-AA1F-9B174F4935F5}" destId="{23668CC9-FB5D-40F7-9E09-C58CE132D98E}" srcOrd="2" destOrd="0" presId="urn:microsoft.com/office/officeart/2005/8/layout/hProcess6"/>
    <dgm:cxn modelId="{CF30C6F7-E268-4582-9189-CA511D6ECD29}" type="presParOf" srcId="{6F87671D-1C96-481D-AA1F-9B174F4935F5}" destId="{2C243EE0-7317-4782-B487-648F980870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0CE570EB-7CA9-4A25-99BD-85A5B72539FC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000" dirty="0">
              <a:solidFill>
                <a:sysClr val="windowText" lastClr="000000"/>
              </a:solidFill>
            </a:rPr>
            <a:t>PC</a:t>
          </a:r>
        </a:p>
      </dgm:t>
    </dgm:pt>
    <dgm:pt modelId="{D547C040-3399-43F3-AE4C-2DDA01C93802}" type="parTrans" cxnId="{FA297FFE-9FDC-4A4F-8B7C-D34E6C67564C}">
      <dgm:prSet/>
      <dgm:spPr/>
      <dgm:t>
        <a:bodyPr/>
        <a:lstStyle/>
        <a:p>
          <a:endParaRPr lang="en-US" sz="1800"/>
        </a:p>
      </dgm:t>
    </dgm:pt>
    <dgm:pt modelId="{06EF8032-5105-410F-ABB6-7D6552888056}" type="sibTrans" cxnId="{FA297FFE-9FDC-4A4F-8B7C-D34E6C67564C}">
      <dgm:prSet/>
      <dgm:spPr/>
      <dgm:t>
        <a:bodyPr/>
        <a:lstStyle/>
        <a:p>
          <a:endParaRPr lang="en-US" sz="1800"/>
        </a:p>
      </dgm:t>
    </dgm:pt>
    <dgm:pt modelId="{18A895A5-862F-49B4-A81F-4099EE9DF9D8}">
      <dgm:prSet phldrT="[Text]" custT="1"/>
      <dgm:spPr/>
      <dgm:t>
        <a:bodyPr/>
        <a:lstStyle/>
        <a:p>
          <a:r>
            <a:rPr lang="en-US" sz="1000" dirty="0"/>
            <a:t>PP Gate</a:t>
          </a:r>
        </a:p>
      </dgm:t>
    </dgm:pt>
    <dgm:pt modelId="{14E98DB8-D503-4DD0-9DD5-052B8BCB9400}" type="parTrans" cxnId="{2254F2D8-B49F-454D-A7AB-235B7D622005}">
      <dgm:prSet/>
      <dgm:spPr/>
      <dgm:t>
        <a:bodyPr/>
        <a:lstStyle/>
        <a:p>
          <a:endParaRPr lang="en-US" sz="1800"/>
        </a:p>
      </dgm:t>
    </dgm:pt>
    <dgm:pt modelId="{3AC3E668-811F-43D6-8207-056B0A628355}" type="sibTrans" cxnId="{2254F2D8-B49F-454D-A7AB-235B7D622005}">
      <dgm:prSet/>
      <dgm:spPr/>
      <dgm:t>
        <a:bodyPr/>
        <a:lstStyle/>
        <a:p>
          <a:endParaRPr lang="en-US" sz="1800"/>
        </a:p>
      </dgm:t>
    </dgm:pt>
    <dgm:pt modelId="{D8448373-3777-41EF-BBBD-62AA85D6A28F}">
      <dgm:prSet phldrT="[Text]" custT="1"/>
      <dgm:spPr/>
      <dgm:t>
        <a:bodyPr/>
        <a:lstStyle/>
        <a:p>
          <a:r>
            <a:rPr lang="en-US" sz="1000" dirty="0"/>
            <a:t>PC Gate</a:t>
          </a:r>
        </a:p>
      </dgm:t>
    </dgm:pt>
    <dgm:pt modelId="{CA799640-D6A0-43D2-8F80-3D3A2498C486}" type="parTrans" cxnId="{F5FAC4F2-82D9-4B23-AB9B-1B7E78DD6958}">
      <dgm:prSet/>
      <dgm:spPr/>
      <dgm:t>
        <a:bodyPr/>
        <a:lstStyle/>
        <a:p>
          <a:endParaRPr lang="en-US" sz="1800"/>
        </a:p>
      </dgm:t>
    </dgm:pt>
    <dgm:pt modelId="{F4C22868-D552-4F9B-A975-DAA34E46171D}" type="sibTrans" cxnId="{F5FAC4F2-82D9-4B23-AB9B-1B7E78DD6958}">
      <dgm:prSet/>
      <dgm:spPr/>
      <dgm:t>
        <a:bodyPr/>
        <a:lstStyle/>
        <a:p>
          <a:endParaRPr lang="en-US" sz="1800"/>
        </a:p>
      </dgm:t>
    </dgm:pt>
    <dgm:pt modelId="{E79B0889-AEA1-4BF7-AE4E-0900B7186494}">
      <dgm:prSet phldrT="[Text]" custT="1"/>
      <dgm:spPr/>
      <dgm:t>
        <a:bodyPr/>
        <a:lstStyle/>
        <a:p>
          <a:r>
            <a:rPr lang="en-US" sz="1000" dirty="0"/>
            <a:t>PI Gate</a:t>
          </a:r>
        </a:p>
      </dgm:t>
    </dgm:pt>
    <dgm:pt modelId="{6A743535-603B-4E8D-88E1-5B01E073B011}" type="parTrans" cxnId="{1F1EC0A1-5648-48A2-8C17-D070BE2E5FC1}">
      <dgm:prSet/>
      <dgm:spPr/>
      <dgm:t>
        <a:bodyPr/>
        <a:lstStyle/>
        <a:p>
          <a:endParaRPr lang="en-US" sz="1800"/>
        </a:p>
      </dgm:t>
    </dgm:pt>
    <dgm:pt modelId="{BAB9C84F-239A-43B4-AC46-C4B9AF2ED44E}" type="sibTrans" cxnId="{1F1EC0A1-5648-48A2-8C17-D070BE2E5FC1}">
      <dgm:prSet/>
      <dgm:spPr/>
      <dgm:t>
        <a:bodyPr/>
        <a:lstStyle/>
        <a:p>
          <a:endParaRPr lang="en-US" sz="1800"/>
        </a:p>
      </dgm:t>
    </dgm:pt>
    <dgm:pt modelId="{DDEAC841-7A39-4B83-A989-4DC4AC1FCF71}">
      <dgm:prSet phldrT="[Text]" custT="1"/>
      <dgm:spPr/>
      <dgm:t>
        <a:bodyPr/>
        <a:lstStyle/>
        <a:p>
          <a:r>
            <a:rPr lang="en-US" sz="1000" dirty="0"/>
            <a:t>IC Gate</a:t>
          </a:r>
        </a:p>
      </dgm:t>
    </dgm:pt>
    <dgm:pt modelId="{764856CC-5D8D-4316-AAC7-B9A87C0D0EE7}" type="parTrans" cxnId="{05FF71AE-AB1E-4E1C-A28F-861AA117CDB1}">
      <dgm:prSet/>
      <dgm:spPr/>
      <dgm:t>
        <a:bodyPr/>
        <a:lstStyle/>
        <a:p>
          <a:endParaRPr lang="en-US" sz="1800"/>
        </a:p>
      </dgm:t>
    </dgm:pt>
    <dgm:pt modelId="{F5445637-31DB-4A6F-BDDF-C21C02AB9F68}" type="sibTrans" cxnId="{05FF71AE-AB1E-4E1C-A28F-861AA117CDB1}">
      <dgm:prSet/>
      <dgm:spPr/>
      <dgm:t>
        <a:bodyPr/>
        <a:lstStyle/>
        <a:p>
          <a:endParaRPr lang="en-US" sz="1800"/>
        </a:p>
      </dgm:t>
    </dgm:pt>
    <dgm:pt modelId="{4381E622-247D-443F-8A53-30C2525FAFD5}">
      <dgm:prSet phldrT="[Text]" custT="1"/>
      <dgm:spPr/>
      <dgm:t>
        <a:bodyPr/>
        <a:lstStyle/>
        <a:p>
          <a:r>
            <a:rPr lang="en-US" sz="1000" dirty="0"/>
            <a:t>FCS Gate </a:t>
          </a:r>
        </a:p>
      </dgm:t>
    </dgm:pt>
    <dgm:pt modelId="{F571147A-D7A1-468E-ACA5-F29AC8354A20}" type="parTrans" cxnId="{275D7773-881F-4781-B3E5-6C82547D09BC}">
      <dgm:prSet/>
      <dgm:spPr/>
      <dgm:t>
        <a:bodyPr/>
        <a:lstStyle/>
        <a:p>
          <a:endParaRPr lang="en-US" sz="1800"/>
        </a:p>
      </dgm:t>
    </dgm:pt>
    <dgm:pt modelId="{D3376590-DC6B-4EEF-AA41-8D7AF38C9D85}" type="sibTrans" cxnId="{275D7773-881F-4781-B3E5-6C82547D09BC}">
      <dgm:prSet/>
      <dgm:spPr/>
      <dgm:t>
        <a:bodyPr/>
        <a:lstStyle/>
        <a:p>
          <a:endParaRPr lang="en-US" sz="1800"/>
        </a:p>
      </dgm:t>
    </dgm:pt>
    <dgm:pt modelId="{8CC3E89E-6B8D-4C4A-8616-3DE000D60447}">
      <dgm:prSet phldrT="[Text]" custT="1"/>
      <dgm:spPr/>
      <dgm:t>
        <a:bodyPr/>
        <a:lstStyle/>
        <a:p>
          <a:r>
            <a:rPr lang="en-US" sz="1000" dirty="0"/>
            <a:t>VP Gate</a:t>
          </a:r>
        </a:p>
      </dgm:t>
    </dgm:pt>
    <dgm:pt modelId="{1A080540-07DD-4364-B3D6-60A3C462E80E}" type="parTrans" cxnId="{841F4E2B-E1A7-4958-A988-69FFF4A2774A}">
      <dgm:prSet/>
      <dgm:spPr/>
      <dgm:t>
        <a:bodyPr/>
        <a:lstStyle/>
        <a:p>
          <a:endParaRPr lang="en-US" sz="1800"/>
        </a:p>
      </dgm:t>
    </dgm:pt>
    <dgm:pt modelId="{B545FCE6-FC49-4558-A542-88A22E7367A7}" type="sibTrans" cxnId="{841F4E2B-E1A7-4958-A988-69FFF4A2774A}">
      <dgm:prSet/>
      <dgm:spPr/>
      <dgm:t>
        <a:bodyPr/>
        <a:lstStyle/>
        <a:p>
          <a:endParaRPr lang="en-US" sz="1800"/>
        </a:p>
      </dgm:t>
    </dgm:pt>
    <dgm:pt modelId="{4B23DBA0-6633-4F2A-BF72-3A61CF0DC7E2}">
      <dgm:prSet phldrT="[Text]" custT="1"/>
      <dgm:spPr/>
      <dgm:t>
        <a:bodyPr/>
        <a:lstStyle/>
        <a:p>
          <a:r>
            <a:rPr lang="en-US" sz="800" b="1" dirty="0"/>
            <a:t>Initiation Phase</a:t>
          </a:r>
        </a:p>
      </dgm:t>
    </dgm:pt>
    <dgm:pt modelId="{C98F5A8A-D3C6-4A84-A4B3-5631839D7469}" type="parTrans" cxnId="{3102EA42-7388-497E-B488-2C24294F209A}">
      <dgm:prSet/>
      <dgm:spPr/>
      <dgm:t>
        <a:bodyPr/>
        <a:lstStyle/>
        <a:p>
          <a:endParaRPr lang="en-US" sz="1800"/>
        </a:p>
      </dgm:t>
    </dgm:pt>
    <dgm:pt modelId="{6EFE29D2-4FA2-4C19-9F25-F0E524CEC7C9}" type="sibTrans" cxnId="{3102EA42-7388-497E-B488-2C24294F209A}">
      <dgm:prSet/>
      <dgm:spPr/>
      <dgm:t>
        <a:bodyPr/>
        <a:lstStyle/>
        <a:p>
          <a:endParaRPr lang="en-US" sz="1800"/>
        </a:p>
      </dgm:t>
    </dgm:pt>
    <dgm:pt modelId="{6573CEB3-A888-4566-926A-9B37941CF043}">
      <dgm:prSet phldrT="[Text]" custT="1"/>
      <dgm:spPr/>
      <dgm:t>
        <a:bodyPr/>
        <a:lstStyle/>
        <a:p>
          <a:r>
            <a:rPr lang="en-US" sz="800" b="1" dirty="0"/>
            <a:t>Proposal Phase</a:t>
          </a:r>
        </a:p>
      </dgm:t>
    </dgm:pt>
    <dgm:pt modelId="{9D102B07-5030-404A-B457-189260B545A1}" type="parTrans" cxnId="{E6493C78-2C92-410E-9998-2D8D002C6B6F}">
      <dgm:prSet/>
      <dgm:spPr/>
      <dgm:t>
        <a:bodyPr/>
        <a:lstStyle/>
        <a:p>
          <a:endParaRPr lang="en-US" sz="1800"/>
        </a:p>
      </dgm:t>
    </dgm:pt>
    <dgm:pt modelId="{03855568-AF02-4901-A524-7D267C945B9C}" type="sibTrans" cxnId="{E6493C78-2C92-410E-9998-2D8D002C6B6F}">
      <dgm:prSet/>
      <dgm:spPr/>
      <dgm:t>
        <a:bodyPr/>
        <a:lstStyle/>
        <a:p>
          <a:endParaRPr lang="en-US" sz="1800"/>
        </a:p>
      </dgm:t>
    </dgm:pt>
    <dgm:pt modelId="{6CCF0083-1A61-46EA-93C6-AF16B1F20CE9}">
      <dgm:prSet phldrT="[Text]" custT="1"/>
      <dgm:spPr/>
      <dgm:t>
        <a:bodyPr/>
        <a:lstStyle/>
        <a:p>
          <a:r>
            <a:rPr lang="en-US" sz="800" b="1" dirty="0"/>
            <a:t>Planning Phase</a:t>
          </a:r>
        </a:p>
      </dgm:t>
    </dgm:pt>
    <dgm:pt modelId="{FA8FC47D-6536-4584-8E60-8BDBFE63F0CC}" type="parTrans" cxnId="{11385AA4-5484-4E68-9676-F63E3CEACF54}">
      <dgm:prSet/>
      <dgm:spPr/>
      <dgm:t>
        <a:bodyPr/>
        <a:lstStyle/>
        <a:p>
          <a:endParaRPr lang="en-US" sz="1800"/>
        </a:p>
      </dgm:t>
    </dgm:pt>
    <dgm:pt modelId="{BE21324F-25E0-47F1-80DF-6076DE278C3C}" type="sibTrans" cxnId="{11385AA4-5484-4E68-9676-F63E3CEACF54}">
      <dgm:prSet/>
      <dgm:spPr/>
      <dgm:t>
        <a:bodyPr/>
        <a:lstStyle/>
        <a:p>
          <a:endParaRPr lang="en-US" sz="1800"/>
        </a:p>
      </dgm:t>
    </dgm:pt>
    <dgm:pt modelId="{CF12D438-412B-42A5-904C-DF6C3C1F3BE4}">
      <dgm:prSet phldrT="[Text]" custT="1"/>
      <dgm:spPr/>
      <dgm:t>
        <a:bodyPr/>
        <a:lstStyle/>
        <a:p>
          <a:r>
            <a:rPr lang="en-US" sz="800" b="1" dirty="0"/>
            <a:t>Development Phase</a:t>
          </a:r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endParaRPr lang="en-US" sz="1800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endParaRPr lang="en-US" sz="1800"/>
        </a:p>
      </dgm:t>
    </dgm:pt>
    <dgm:pt modelId="{18928396-8760-42D6-B45F-EF3C1D3B9637}">
      <dgm:prSet phldrT="[Text]" custT="1"/>
      <dgm:spPr/>
      <dgm:t>
        <a:bodyPr/>
        <a:lstStyle/>
        <a:p>
          <a:r>
            <a:rPr lang="en-US" sz="800" b="1" dirty="0"/>
            <a:t>Validation Phase</a:t>
          </a:r>
        </a:p>
      </dgm:t>
    </dgm:pt>
    <dgm:pt modelId="{C7C8105F-2892-4B80-BC24-A451557C9B66}" type="parTrans" cxnId="{7D4C4648-F9EA-48A0-9845-FB99F2A889F8}">
      <dgm:prSet/>
      <dgm:spPr/>
      <dgm:t>
        <a:bodyPr/>
        <a:lstStyle/>
        <a:p>
          <a:endParaRPr lang="en-US" sz="1800"/>
        </a:p>
      </dgm:t>
    </dgm:pt>
    <dgm:pt modelId="{FD1B174D-2499-44D1-86C6-975693BECFB1}" type="sibTrans" cxnId="{7D4C4648-F9EA-48A0-9845-FB99F2A889F8}">
      <dgm:prSet/>
      <dgm:spPr/>
      <dgm:t>
        <a:bodyPr/>
        <a:lstStyle/>
        <a:p>
          <a:endParaRPr lang="en-US" sz="1800"/>
        </a:p>
      </dgm:t>
    </dgm:pt>
    <dgm:pt modelId="{BA5E571E-994E-4862-A80E-74098DBB7B58}">
      <dgm:prSet phldrT="[Text]" custT="1"/>
      <dgm:spPr/>
      <dgm:t>
        <a:bodyPr/>
        <a:lstStyle/>
        <a:p>
          <a:r>
            <a:rPr lang="en-US" sz="800" b="1" dirty="0"/>
            <a:t>Ramp Up Phase</a:t>
          </a:r>
        </a:p>
      </dgm:t>
    </dgm:pt>
    <dgm:pt modelId="{9E05D23C-DCDA-4EB6-AE6A-41FBEA64CB51}" type="parTrans" cxnId="{87EDA3D5-87DD-49F5-BD59-31B0B806ACAA}">
      <dgm:prSet/>
      <dgm:spPr/>
      <dgm:t>
        <a:bodyPr/>
        <a:lstStyle/>
        <a:p>
          <a:endParaRPr lang="en-US" sz="1800"/>
        </a:p>
      </dgm:t>
    </dgm:pt>
    <dgm:pt modelId="{228C7CFB-9BFE-46D0-9ACA-FEC57ED6E1E6}" type="sibTrans" cxnId="{87EDA3D5-87DD-49F5-BD59-31B0B806ACAA}">
      <dgm:prSet/>
      <dgm:spPr/>
      <dgm:t>
        <a:bodyPr/>
        <a:lstStyle/>
        <a:p>
          <a:endParaRPr lang="en-US" sz="1800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1C36AED6-97DB-446C-A1F3-8A9654AB3567}" type="pres">
      <dgm:prSet presAssocID="{0CE570EB-7CA9-4A25-99BD-85A5B72539FC}" presName="compNode" presStyleCnt="0"/>
      <dgm:spPr/>
    </dgm:pt>
    <dgm:pt modelId="{B20C5FFE-5F83-456B-8FDF-BCC2583F4CC5}" type="pres">
      <dgm:prSet presAssocID="{0CE570EB-7CA9-4A25-99BD-85A5B72539FC}" presName="noGeometry" presStyleCnt="0"/>
      <dgm:spPr/>
    </dgm:pt>
    <dgm:pt modelId="{62A85266-E882-48EC-9D14-5A250BEED666}" type="pres">
      <dgm:prSet presAssocID="{0CE570EB-7CA9-4A25-99BD-85A5B72539FC}" presName="childTextVisible" presStyleLbl="bgAccFollowNode1" presStyleIdx="0" presStyleCnt="7" custScaleX="12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C959-1F7E-4138-A75F-0C4B2C45DE69}" type="pres">
      <dgm:prSet presAssocID="{0CE570EB-7CA9-4A25-99BD-85A5B72539FC}" presName="childTextHidden" presStyleLbl="bgAccFollowNode1" presStyleIdx="0" presStyleCnt="7"/>
      <dgm:spPr/>
      <dgm:t>
        <a:bodyPr/>
        <a:lstStyle/>
        <a:p>
          <a:endParaRPr lang="en-US"/>
        </a:p>
      </dgm:t>
    </dgm:pt>
    <dgm:pt modelId="{25766CEC-AAEF-47D8-A402-155613A8657D}" type="pres">
      <dgm:prSet presAssocID="{0CE570EB-7CA9-4A25-99BD-85A5B72539FC}" presName="parentText" presStyleLbl="node1" presStyleIdx="0" presStyleCnt="7" custScaleX="108699" custScaleY="1033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ED65-475C-49B6-8D39-3DCD0135C431}" type="pres">
      <dgm:prSet presAssocID="{0CE570EB-7CA9-4A25-99BD-85A5B72539FC}" presName="aSpace" presStyleCnt="0"/>
      <dgm:spPr/>
    </dgm:pt>
    <dgm:pt modelId="{A1101D0C-EC70-49FC-9191-0115EBE9FB37}" type="pres">
      <dgm:prSet presAssocID="{E79B0889-AEA1-4BF7-AE4E-0900B7186494}" presName="compNode" presStyleCnt="0"/>
      <dgm:spPr/>
    </dgm:pt>
    <dgm:pt modelId="{9516717E-EF8D-4A24-B61C-654AEB63140B}" type="pres">
      <dgm:prSet presAssocID="{E79B0889-AEA1-4BF7-AE4E-0900B7186494}" presName="noGeometry" presStyleCnt="0"/>
      <dgm:spPr/>
    </dgm:pt>
    <dgm:pt modelId="{7D5D19DF-9924-4679-A9B9-D78014941AB2}" type="pres">
      <dgm:prSet presAssocID="{E79B0889-AEA1-4BF7-AE4E-0900B7186494}" presName="childTextVisible" presStyleLbl="bgAccFollowNode1" presStyleIdx="1" presStyleCnt="7" custScaleX="123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46AC-ECD9-4B78-B041-D47AC8C9A142}" type="pres">
      <dgm:prSet presAssocID="{E79B0889-AEA1-4BF7-AE4E-0900B7186494}" presName="childTextHidden" presStyleLbl="bgAccFollowNode1" presStyleIdx="1" presStyleCnt="7"/>
      <dgm:spPr/>
      <dgm:t>
        <a:bodyPr/>
        <a:lstStyle/>
        <a:p>
          <a:endParaRPr lang="en-US"/>
        </a:p>
      </dgm:t>
    </dgm:pt>
    <dgm:pt modelId="{54282C11-F8E0-4124-B1D3-6C195028C050}" type="pres">
      <dgm:prSet presAssocID="{E79B0889-AEA1-4BF7-AE4E-0900B7186494}" presName="parentText" presStyleLbl="node1" presStyleIdx="1" presStyleCnt="7" custLinFactNeighborX="-334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34CE-5D5E-48BA-B066-7CDF97E14320}" type="pres">
      <dgm:prSet presAssocID="{E79B0889-AEA1-4BF7-AE4E-0900B7186494}" presName="aSpace" presStyleCnt="0"/>
      <dgm:spPr/>
    </dgm:pt>
    <dgm:pt modelId="{7116D9AB-E87C-4A27-B645-48F2C42F6FF4}" type="pres">
      <dgm:prSet presAssocID="{18A895A5-862F-49B4-A81F-4099EE9DF9D8}" presName="compNode" presStyleCnt="0"/>
      <dgm:spPr/>
    </dgm:pt>
    <dgm:pt modelId="{330B147E-5ACF-4C92-B493-A1576A50E768}" type="pres">
      <dgm:prSet presAssocID="{18A895A5-862F-49B4-A81F-4099EE9DF9D8}" presName="noGeometry" presStyleCnt="0"/>
      <dgm:spPr/>
    </dgm:pt>
    <dgm:pt modelId="{C7F75C77-8C27-499D-9A71-9643B10B3F44}" type="pres">
      <dgm:prSet presAssocID="{18A895A5-862F-49B4-A81F-4099EE9DF9D8}" presName="childTextVisible" presStyleLbl="bgAccFollowNode1" presStyleIdx="2" presStyleCnt="7" custScaleX="10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3B0D-2751-4436-86A8-C3D922EC2ED1}" type="pres">
      <dgm:prSet presAssocID="{18A895A5-862F-49B4-A81F-4099EE9DF9D8}" presName="childTextHidden" presStyleLbl="bgAccFollowNode1" presStyleIdx="2" presStyleCnt="7"/>
      <dgm:spPr/>
      <dgm:t>
        <a:bodyPr/>
        <a:lstStyle/>
        <a:p>
          <a:endParaRPr lang="en-US"/>
        </a:p>
      </dgm:t>
    </dgm:pt>
    <dgm:pt modelId="{13BCE9AF-5C15-4454-A227-3411F37C7D1E}" type="pres">
      <dgm:prSet presAssocID="{18A895A5-862F-49B4-A81F-4099EE9DF9D8}" presName="parentText" presStyleLbl="node1" presStyleIdx="2" presStyleCnt="7" custLinFactNeighborX="-1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2AE17-DA64-4EBE-BF57-256DFF869133}" type="pres">
      <dgm:prSet presAssocID="{18A895A5-862F-49B4-A81F-4099EE9DF9D8}" presName="aSpace" presStyleCnt="0"/>
      <dgm:spPr/>
    </dgm:pt>
    <dgm:pt modelId="{D10ECC1C-D155-4143-97CD-3E76BE08BDB2}" type="pres">
      <dgm:prSet presAssocID="{D8448373-3777-41EF-BBBD-62AA85D6A28F}" presName="compNode" presStyleCnt="0"/>
      <dgm:spPr/>
    </dgm:pt>
    <dgm:pt modelId="{2F6C5563-D62E-4F6B-8796-1B71035F7574}" type="pres">
      <dgm:prSet presAssocID="{D8448373-3777-41EF-BBBD-62AA85D6A28F}" presName="noGeometry" presStyleCnt="0"/>
      <dgm:spPr/>
    </dgm:pt>
    <dgm:pt modelId="{C5BC47E5-9CC3-4E5F-9CF3-F9618E9DFC98}" type="pres">
      <dgm:prSet presAssocID="{D8448373-3777-41EF-BBBD-62AA85D6A28F}" presName="childTextVisible" presStyleLbl="bgAccFollowNode1" presStyleIdx="3" presStyleCnt="7" custScaleX="159557" custLinFactNeighborX="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ADF7-D78A-436C-93E6-FB7B424A4EE8}" type="pres">
      <dgm:prSet presAssocID="{D8448373-3777-41EF-BBBD-62AA85D6A28F}" presName="childTextHidden" presStyleLbl="bgAccFollowNode1" presStyleIdx="3" presStyleCnt="7"/>
      <dgm:spPr/>
      <dgm:t>
        <a:bodyPr/>
        <a:lstStyle/>
        <a:p>
          <a:endParaRPr lang="en-US"/>
        </a:p>
      </dgm:t>
    </dgm:pt>
    <dgm:pt modelId="{BC2F30E9-AC9B-442A-A140-578E7E297264}" type="pres">
      <dgm:prSet presAssocID="{D8448373-3777-41EF-BBBD-62AA85D6A28F}" presName="parentText" presStyleLbl="node1" presStyleIdx="3" presStyleCnt="7" custLinFactNeighborX="-4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F9D2-2238-494D-A2B2-4C2C04640DAD}" type="pres">
      <dgm:prSet presAssocID="{D8448373-3777-41EF-BBBD-62AA85D6A28F}" presName="aSpace" presStyleCnt="0"/>
      <dgm:spPr/>
    </dgm:pt>
    <dgm:pt modelId="{039E698C-21D8-46CE-BCD1-F1A7B3207902}" type="pres">
      <dgm:prSet presAssocID="{DDEAC841-7A39-4B83-A989-4DC4AC1FCF71}" presName="compNode" presStyleCnt="0"/>
      <dgm:spPr/>
    </dgm:pt>
    <dgm:pt modelId="{C908BF23-C193-4EC4-9309-F37D76C2AFEA}" type="pres">
      <dgm:prSet presAssocID="{DDEAC841-7A39-4B83-A989-4DC4AC1FCF71}" presName="noGeometry" presStyleCnt="0"/>
      <dgm:spPr/>
    </dgm:pt>
    <dgm:pt modelId="{B7BB92E4-42D9-4996-9CD5-DC73F940854A}" type="pres">
      <dgm:prSet presAssocID="{DDEAC841-7A39-4B83-A989-4DC4AC1FCF71}" presName="childTextVisible" presStyleLbl="bgAccFollowNode1" presStyleIdx="4" presStyleCnt="7" custScaleX="136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5418-3312-4CD1-9DA1-551E672F3DC7}" type="pres">
      <dgm:prSet presAssocID="{DDEAC841-7A39-4B83-A989-4DC4AC1FCF71}" presName="childTextHidden" presStyleLbl="bgAccFollowNode1" presStyleIdx="4" presStyleCnt="7"/>
      <dgm:spPr/>
      <dgm:t>
        <a:bodyPr/>
        <a:lstStyle/>
        <a:p>
          <a:endParaRPr lang="en-US"/>
        </a:p>
      </dgm:t>
    </dgm:pt>
    <dgm:pt modelId="{84EDBC30-CD54-4D3A-BA69-E9540E530388}" type="pres">
      <dgm:prSet presAssocID="{DDEAC841-7A39-4B83-A989-4DC4AC1FCF71}" presName="parentText" presStyleLbl="node1" presStyleIdx="4" presStyleCnt="7" custLinFactNeighborX="-36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AA4C-D6C0-4EE3-8C32-8E33143D6FD7}" type="pres">
      <dgm:prSet presAssocID="{DDEAC841-7A39-4B83-A989-4DC4AC1FCF71}" presName="aSpace" presStyleCnt="0"/>
      <dgm:spPr/>
    </dgm:pt>
    <dgm:pt modelId="{5C03C7F1-71FD-4C5B-AED2-DAD49BE3CED8}" type="pres">
      <dgm:prSet presAssocID="{4381E622-247D-443F-8A53-30C2525FAFD5}" presName="compNode" presStyleCnt="0"/>
      <dgm:spPr/>
    </dgm:pt>
    <dgm:pt modelId="{DD7DC903-A7AD-4BA5-8289-3ECB7B6AFA1A}" type="pres">
      <dgm:prSet presAssocID="{4381E622-247D-443F-8A53-30C2525FAFD5}" presName="noGeometry" presStyleCnt="0"/>
      <dgm:spPr/>
    </dgm:pt>
    <dgm:pt modelId="{59D0B272-F39A-4499-AB0C-EC0444932D4A}" type="pres">
      <dgm:prSet presAssocID="{4381E622-247D-443F-8A53-30C2525FAFD5}" presName="childTextVisible" presStyleLbl="bgAccFollowNode1" presStyleIdx="5" presStyleCnt="7" custScaleX="12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2204A-05D4-423F-8F24-E9049353D5F9}" type="pres">
      <dgm:prSet presAssocID="{4381E622-247D-443F-8A53-30C2525FAFD5}" presName="childTextHidden" presStyleLbl="bgAccFollowNode1" presStyleIdx="5" presStyleCnt="7"/>
      <dgm:spPr/>
      <dgm:t>
        <a:bodyPr/>
        <a:lstStyle/>
        <a:p>
          <a:endParaRPr lang="en-US"/>
        </a:p>
      </dgm:t>
    </dgm:pt>
    <dgm:pt modelId="{0BD1FD6B-4F4A-4148-8303-33FAB1E9CAAF}" type="pres">
      <dgm:prSet presAssocID="{4381E622-247D-443F-8A53-30C2525FAFD5}" presName="parentText" presStyleLbl="node1" presStyleIdx="5" presStyleCnt="7" custLinFactNeighborX="-418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B7098-24C7-47DA-B860-7B5BA8C8390D}" type="pres">
      <dgm:prSet presAssocID="{4381E622-247D-443F-8A53-30C2525FAFD5}" presName="aSpace" presStyleCnt="0"/>
      <dgm:spPr/>
    </dgm:pt>
    <dgm:pt modelId="{6F87671D-1C96-481D-AA1F-9B174F4935F5}" type="pres">
      <dgm:prSet presAssocID="{8CC3E89E-6B8D-4C4A-8616-3DE000D60447}" presName="compNode" presStyleCnt="0"/>
      <dgm:spPr/>
    </dgm:pt>
    <dgm:pt modelId="{6DD551F2-EB16-4A03-92C1-D2160C6F4E50}" type="pres">
      <dgm:prSet presAssocID="{8CC3E89E-6B8D-4C4A-8616-3DE000D60447}" presName="noGeometry" presStyleCnt="0"/>
      <dgm:spPr/>
    </dgm:pt>
    <dgm:pt modelId="{4E18E974-3701-4E51-A0F8-0CC510022E45}" type="pres">
      <dgm:prSet presAssocID="{8CC3E89E-6B8D-4C4A-8616-3DE000D60447}" presName="childTextVisible" presStyleLbl="bgAccFollowNode1" presStyleIdx="6" presStyleCnt="7" custFlipHor="1" custScaleX="7612" custScaleY="1968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668CC9-FB5D-40F7-9E09-C58CE132D98E}" type="pres">
      <dgm:prSet presAssocID="{8CC3E89E-6B8D-4C4A-8616-3DE000D60447}" presName="childTextHidden" presStyleLbl="bgAccFollowNode1" presStyleIdx="6" presStyleCnt="7"/>
      <dgm:spPr/>
      <dgm:t>
        <a:bodyPr/>
        <a:lstStyle/>
        <a:p>
          <a:endParaRPr lang="en-US"/>
        </a:p>
      </dgm:t>
    </dgm:pt>
    <dgm:pt modelId="{2C243EE0-7317-4782-B487-648F98087039}" type="pres">
      <dgm:prSet presAssocID="{8CC3E89E-6B8D-4C4A-8616-3DE000D60447}" presName="parentText" presStyleLbl="node1" presStyleIdx="6" presStyleCnt="7" custScaleX="197885" custScaleY="202180" custLinFactNeighborX="-250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7773-881F-4781-B3E5-6C82547D09BC}" srcId="{B32D7F2E-5BC9-4CDE-80C8-C1B7799DB3AB}" destId="{4381E622-247D-443F-8A53-30C2525FAFD5}" srcOrd="5" destOrd="0" parTransId="{F571147A-D7A1-468E-ACA5-F29AC8354A20}" sibTransId="{D3376590-DC6B-4EEF-AA41-8D7AF38C9D85}"/>
    <dgm:cxn modelId="{CBA7E890-350F-4B2E-B83A-0853E19F8DC4}" type="presOf" srcId="{BA5E571E-994E-4862-A80E-74098DBB7B58}" destId="{1AC2204A-05D4-423F-8F24-E9049353D5F9}" srcOrd="1" destOrd="0" presId="urn:microsoft.com/office/officeart/2005/8/layout/hProcess6"/>
    <dgm:cxn modelId="{11385AA4-5484-4E68-9676-F63E3CEACF54}" srcId="{18A895A5-862F-49B4-A81F-4099EE9DF9D8}" destId="{6CCF0083-1A61-46EA-93C6-AF16B1F20CE9}" srcOrd="0" destOrd="0" parTransId="{FA8FC47D-6536-4584-8E60-8BDBFE63F0CC}" sibTransId="{BE21324F-25E0-47F1-80DF-6076DE278C3C}"/>
    <dgm:cxn modelId="{455FFE5B-8D91-401E-851A-896AD726E46C}" type="presOf" srcId="{D8448373-3777-41EF-BBBD-62AA85D6A28F}" destId="{BC2F30E9-AC9B-442A-A140-578E7E297264}" srcOrd="0" destOrd="0" presId="urn:microsoft.com/office/officeart/2005/8/layout/hProcess6"/>
    <dgm:cxn modelId="{6301A64F-4E5D-4AD6-9842-0ABD351A3EA1}" type="presOf" srcId="{4B23DBA0-6633-4F2A-BF72-3A61CF0DC7E2}" destId="{895FC959-1F7E-4138-A75F-0C4B2C45DE69}" srcOrd="1" destOrd="0" presId="urn:microsoft.com/office/officeart/2005/8/layout/hProcess6"/>
    <dgm:cxn modelId="{898FBBCA-FC20-4ED5-B506-3FC77213F4EE}" type="presOf" srcId="{CF12D438-412B-42A5-904C-DF6C3C1F3BE4}" destId="{C5BC47E5-9CC3-4E5F-9CF3-F9618E9DFC98}" srcOrd="0" destOrd="0" presId="urn:microsoft.com/office/officeart/2005/8/layout/hProcess6"/>
    <dgm:cxn modelId="{A9492BF4-0635-4B13-B22D-BC9ECDE629A1}" type="presOf" srcId="{18928396-8760-42D6-B45F-EF3C1D3B9637}" destId="{24DD5418-3312-4CD1-9DA1-551E672F3DC7}" srcOrd="1" destOrd="0" presId="urn:microsoft.com/office/officeart/2005/8/layout/hProcess6"/>
    <dgm:cxn modelId="{1F1EC0A1-5648-48A2-8C17-D070BE2E5FC1}" srcId="{B32D7F2E-5BC9-4CDE-80C8-C1B7799DB3AB}" destId="{E79B0889-AEA1-4BF7-AE4E-0900B7186494}" srcOrd="1" destOrd="0" parTransId="{6A743535-603B-4E8D-88E1-5B01E073B011}" sibTransId="{BAB9C84F-239A-43B4-AC46-C4B9AF2ED44E}"/>
    <dgm:cxn modelId="{2E65B0E9-FFBD-4933-AE5A-49BA83C2776C}" type="presOf" srcId="{6573CEB3-A888-4566-926A-9B37941CF043}" destId="{7D5D19DF-9924-4679-A9B9-D78014941AB2}" srcOrd="0" destOrd="0" presId="urn:microsoft.com/office/officeart/2005/8/layout/hProcess6"/>
    <dgm:cxn modelId="{DCE51236-5B98-410F-8E13-82ABF9175A4C}" type="presOf" srcId="{6CCF0083-1A61-46EA-93C6-AF16B1F20CE9}" destId="{C7F75C77-8C27-499D-9A71-9643B10B3F44}" srcOrd="0" destOrd="0" presId="urn:microsoft.com/office/officeart/2005/8/layout/hProcess6"/>
    <dgm:cxn modelId="{841F4E2B-E1A7-4958-A988-69FFF4A2774A}" srcId="{B32D7F2E-5BC9-4CDE-80C8-C1B7799DB3AB}" destId="{8CC3E89E-6B8D-4C4A-8616-3DE000D60447}" srcOrd="6" destOrd="0" parTransId="{1A080540-07DD-4364-B3D6-60A3C462E80E}" sibTransId="{B545FCE6-FC49-4558-A542-88A22E7367A7}"/>
    <dgm:cxn modelId="{46894E96-F477-4106-8CCB-EF73234F2F43}" type="presOf" srcId="{E79B0889-AEA1-4BF7-AE4E-0900B7186494}" destId="{54282C11-F8E0-4124-B1D3-6C195028C050}" srcOrd="0" destOrd="0" presId="urn:microsoft.com/office/officeart/2005/8/layout/hProcess6"/>
    <dgm:cxn modelId="{F5FAC4F2-82D9-4B23-AB9B-1B7E78DD6958}" srcId="{B32D7F2E-5BC9-4CDE-80C8-C1B7799DB3AB}" destId="{D8448373-3777-41EF-BBBD-62AA85D6A28F}" srcOrd="3" destOrd="0" parTransId="{CA799640-D6A0-43D2-8F80-3D3A2498C486}" sibTransId="{F4C22868-D552-4F9B-A975-DAA34E46171D}"/>
    <dgm:cxn modelId="{330058CE-8A09-4DB0-8B21-1E4F24A3D2CD}" type="presOf" srcId="{4381E622-247D-443F-8A53-30C2525FAFD5}" destId="{0BD1FD6B-4F4A-4148-8303-33FAB1E9CAAF}" srcOrd="0" destOrd="0" presId="urn:microsoft.com/office/officeart/2005/8/layout/hProcess6"/>
    <dgm:cxn modelId="{7D4C4648-F9EA-48A0-9845-FB99F2A889F8}" srcId="{DDEAC841-7A39-4B83-A989-4DC4AC1FCF71}" destId="{18928396-8760-42D6-B45F-EF3C1D3B9637}" srcOrd="0" destOrd="0" parTransId="{C7C8105F-2892-4B80-BC24-A451557C9B66}" sibTransId="{FD1B174D-2499-44D1-86C6-975693BECFB1}"/>
    <dgm:cxn modelId="{0E2DCB88-53CE-43F9-97E1-6FC308B7B587}" type="presOf" srcId="{18A895A5-862F-49B4-A81F-4099EE9DF9D8}" destId="{13BCE9AF-5C15-4454-A227-3411F37C7D1E}" srcOrd="0" destOrd="0" presId="urn:microsoft.com/office/officeart/2005/8/layout/hProcess6"/>
    <dgm:cxn modelId="{3102EA42-7388-497E-B488-2C24294F209A}" srcId="{0CE570EB-7CA9-4A25-99BD-85A5B72539FC}" destId="{4B23DBA0-6633-4F2A-BF72-3A61CF0DC7E2}" srcOrd="0" destOrd="0" parTransId="{C98F5A8A-D3C6-4A84-A4B3-5631839D7469}" sibTransId="{6EFE29D2-4FA2-4C19-9F25-F0E524CEC7C9}"/>
    <dgm:cxn modelId="{CD269816-55E7-442F-8AF4-6F3363F7964F}" type="presOf" srcId="{8CC3E89E-6B8D-4C4A-8616-3DE000D60447}" destId="{2C243EE0-7317-4782-B487-648F98087039}" srcOrd="0" destOrd="0" presId="urn:microsoft.com/office/officeart/2005/8/layout/hProcess6"/>
    <dgm:cxn modelId="{BCA383B6-6420-4672-AE14-EB19A7F5F710}" type="presOf" srcId="{DDEAC841-7A39-4B83-A989-4DC4AC1FCF71}" destId="{84EDBC30-CD54-4D3A-BA69-E9540E530388}" srcOrd="0" destOrd="0" presId="urn:microsoft.com/office/officeart/2005/8/layout/hProcess6"/>
    <dgm:cxn modelId="{87EDA3D5-87DD-49F5-BD59-31B0B806ACAA}" srcId="{4381E622-247D-443F-8A53-30C2525FAFD5}" destId="{BA5E571E-994E-4862-A80E-74098DBB7B58}" srcOrd="0" destOrd="0" parTransId="{9E05D23C-DCDA-4EB6-AE6A-41FBEA64CB51}" sibTransId="{228C7CFB-9BFE-46D0-9ACA-FEC57ED6E1E6}"/>
    <dgm:cxn modelId="{94A9D432-A1AD-4B88-A477-850A66B4E7C1}" type="presOf" srcId="{6573CEB3-A888-4566-926A-9B37941CF043}" destId="{7F6146AC-ECD9-4B78-B041-D47AC8C9A142}" srcOrd="1" destOrd="0" presId="urn:microsoft.com/office/officeart/2005/8/layout/hProcess6"/>
    <dgm:cxn modelId="{43630E37-7D8C-4BD1-8260-5CD8EB49CA64}" type="presOf" srcId="{4B23DBA0-6633-4F2A-BF72-3A61CF0DC7E2}" destId="{62A85266-E882-48EC-9D14-5A250BEED666}" srcOrd="0" destOrd="0" presId="urn:microsoft.com/office/officeart/2005/8/layout/hProcess6"/>
    <dgm:cxn modelId="{5486A65E-50B2-4D66-A4CE-570B88FF8284}" type="presOf" srcId="{0CE570EB-7CA9-4A25-99BD-85A5B72539FC}" destId="{25766CEC-AAEF-47D8-A402-155613A8657D}" srcOrd="0" destOrd="0" presId="urn:microsoft.com/office/officeart/2005/8/layout/hProcess6"/>
    <dgm:cxn modelId="{E6493C78-2C92-410E-9998-2D8D002C6B6F}" srcId="{E79B0889-AEA1-4BF7-AE4E-0900B7186494}" destId="{6573CEB3-A888-4566-926A-9B37941CF043}" srcOrd="0" destOrd="0" parTransId="{9D102B07-5030-404A-B457-189260B545A1}" sibTransId="{03855568-AF02-4901-A524-7D267C945B9C}"/>
    <dgm:cxn modelId="{D9726246-B0F6-42C6-9A2D-0E359F490887}" type="presOf" srcId="{BA5E571E-994E-4862-A80E-74098DBB7B58}" destId="{59D0B272-F39A-4499-AB0C-EC0444932D4A}" srcOrd="0" destOrd="0" presId="urn:microsoft.com/office/officeart/2005/8/layout/hProcess6"/>
    <dgm:cxn modelId="{18A811AC-8BC0-4FE5-A142-72309DE43B08}" type="presOf" srcId="{6CCF0083-1A61-46EA-93C6-AF16B1F20CE9}" destId="{C55B3B0D-2751-4436-86A8-C3D922EC2ED1}" srcOrd="1" destOrd="0" presId="urn:microsoft.com/office/officeart/2005/8/layout/hProcess6"/>
    <dgm:cxn modelId="{2254F2D8-B49F-454D-A7AB-235B7D622005}" srcId="{B32D7F2E-5BC9-4CDE-80C8-C1B7799DB3AB}" destId="{18A895A5-862F-49B4-A81F-4099EE9DF9D8}" srcOrd="2" destOrd="0" parTransId="{14E98DB8-D503-4DD0-9DD5-052B8BCB9400}" sibTransId="{3AC3E668-811F-43D6-8207-056B0A628355}"/>
    <dgm:cxn modelId="{C00F8FA4-D9E0-466F-AA83-96EC255EA9BD}" srcId="{D8448373-3777-41EF-BBBD-62AA85D6A28F}" destId="{CF12D438-412B-42A5-904C-DF6C3C1F3BE4}" srcOrd="0" destOrd="0" parTransId="{0E23F6AF-CC30-4C58-9616-BF3C48DC5D2E}" sibTransId="{1C5BF948-F9BC-4565-AB37-524FF92F35B2}"/>
    <dgm:cxn modelId="{98D5161D-582D-4B64-ACDF-03FF928FF988}" type="presOf" srcId="{B32D7F2E-5BC9-4CDE-80C8-C1B7799DB3AB}" destId="{7266BEAD-CB05-43EB-B2B9-AC87E053CF94}" srcOrd="0" destOrd="0" presId="urn:microsoft.com/office/officeart/2005/8/layout/hProcess6"/>
    <dgm:cxn modelId="{FA297FFE-9FDC-4A4F-8B7C-D34E6C67564C}" srcId="{B32D7F2E-5BC9-4CDE-80C8-C1B7799DB3AB}" destId="{0CE570EB-7CA9-4A25-99BD-85A5B72539FC}" srcOrd="0" destOrd="0" parTransId="{D547C040-3399-43F3-AE4C-2DDA01C93802}" sibTransId="{06EF8032-5105-410F-ABB6-7D6552888056}"/>
    <dgm:cxn modelId="{05FF71AE-AB1E-4E1C-A28F-861AA117CDB1}" srcId="{B32D7F2E-5BC9-4CDE-80C8-C1B7799DB3AB}" destId="{DDEAC841-7A39-4B83-A989-4DC4AC1FCF71}" srcOrd="4" destOrd="0" parTransId="{764856CC-5D8D-4316-AAC7-B9A87C0D0EE7}" sibTransId="{F5445637-31DB-4A6F-BDDF-C21C02AB9F68}"/>
    <dgm:cxn modelId="{C83C3915-9A0B-4153-9C90-20EC8F1A700E}" type="presOf" srcId="{18928396-8760-42D6-B45F-EF3C1D3B9637}" destId="{B7BB92E4-42D9-4996-9CD5-DC73F940854A}" srcOrd="0" destOrd="0" presId="urn:microsoft.com/office/officeart/2005/8/layout/hProcess6"/>
    <dgm:cxn modelId="{F171AEB2-CF62-45CE-8F5E-B11DF8B6FC62}" type="presOf" srcId="{CF12D438-412B-42A5-904C-DF6C3C1F3BE4}" destId="{7EEFADF7-D78A-436C-93E6-FB7B424A4EE8}" srcOrd="1" destOrd="0" presId="urn:microsoft.com/office/officeart/2005/8/layout/hProcess6"/>
    <dgm:cxn modelId="{5B942428-42E2-41D2-BAF9-CE7CBA53F3FC}" type="presParOf" srcId="{7266BEAD-CB05-43EB-B2B9-AC87E053CF94}" destId="{1C36AED6-97DB-446C-A1F3-8A9654AB3567}" srcOrd="0" destOrd="0" presId="urn:microsoft.com/office/officeart/2005/8/layout/hProcess6"/>
    <dgm:cxn modelId="{E8CF38C7-E28A-4472-A1CE-3D80A960C937}" type="presParOf" srcId="{1C36AED6-97DB-446C-A1F3-8A9654AB3567}" destId="{B20C5FFE-5F83-456B-8FDF-BCC2583F4CC5}" srcOrd="0" destOrd="0" presId="urn:microsoft.com/office/officeart/2005/8/layout/hProcess6"/>
    <dgm:cxn modelId="{69EDC1D7-1D80-4B11-B34C-B61D4AC19B52}" type="presParOf" srcId="{1C36AED6-97DB-446C-A1F3-8A9654AB3567}" destId="{62A85266-E882-48EC-9D14-5A250BEED666}" srcOrd="1" destOrd="0" presId="urn:microsoft.com/office/officeart/2005/8/layout/hProcess6"/>
    <dgm:cxn modelId="{6323B90E-37D3-4E22-9CEA-9E4639E4FB77}" type="presParOf" srcId="{1C36AED6-97DB-446C-A1F3-8A9654AB3567}" destId="{895FC959-1F7E-4138-A75F-0C4B2C45DE69}" srcOrd="2" destOrd="0" presId="urn:microsoft.com/office/officeart/2005/8/layout/hProcess6"/>
    <dgm:cxn modelId="{DFEADFFA-A9D4-481F-8F1B-7DA1C8672CE5}" type="presParOf" srcId="{1C36AED6-97DB-446C-A1F3-8A9654AB3567}" destId="{25766CEC-AAEF-47D8-A402-155613A8657D}" srcOrd="3" destOrd="0" presId="urn:microsoft.com/office/officeart/2005/8/layout/hProcess6"/>
    <dgm:cxn modelId="{22E99E0D-66AD-4CBA-AB4D-E75738F9D6CC}" type="presParOf" srcId="{7266BEAD-CB05-43EB-B2B9-AC87E053CF94}" destId="{00B0ED65-475C-49B6-8D39-3DCD0135C431}" srcOrd="1" destOrd="0" presId="urn:microsoft.com/office/officeart/2005/8/layout/hProcess6"/>
    <dgm:cxn modelId="{2223A129-18BC-4201-9119-6D895F2CA478}" type="presParOf" srcId="{7266BEAD-CB05-43EB-B2B9-AC87E053CF94}" destId="{A1101D0C-EC70-49FC-9191-0115EBE9FB37}" srcOrd="2" destOrd="0" presId="urn:microsoft.com/office/officeart/2005/8/layout/hProcess6"/>
    <dgm:cxn modelId="{50C7431A-C4D9-41EA-9EA5-D1932CF92712}" type="presParOf" srcId="{A1101D0C-EC70-49FC-9191-0115EBE9FB37}" destId="{9516717E-EF8D-4A24-B61C-654AEB63140B}" srcOrd="0" destOrd="0" presId="urn:microsoft.com/office/officeart/2005/8/layout/hProcess6"/>
    <dgm:cxn modelId="{2D555755-BCC1-40F4-BC5E-9C9001FBAE1C}" type="presParOf" srcId="{A1101D0C-EC70-49FC-9191-0115EBE9FB37}" destId="{7D5D19DF-9924-4679-A9B9-D78014941AB2}" srcOrd="1" destOrd="0" presId="urn:microsoft.com/office/officeart/2005/8/layout/hProcess6"/>
    <dgm:cxn modelId="{A5AAEAEB-0832-4821-BE27-BBF862DB5330}" type="presParOf" srcId="{A1101D0C-EC70-49FC-9191-0115EBE9FB37}" destId="{7F6146AC-ECD9-4B78-B041-D47AC8C9A142}" srcOrd="2" destOrd="0" presId="urn:microsoft.com/office/officeart/2005/8/layout/hProcess6"/>
    <dgm:cxn modelId="{B541ADF9-E296-44A8-A62D-E2DD41BF54AC}" type="presParOf" srcId="{A1101D0C-EC70-49FC-9191-0115EBE9FB37}" destId="{54282C11-F8E0-4124-B1D3-6C195028C050}" srcOrd="3" destOrd="0" presId="urn:microsoft.com/office/officeart/2005/8/layout/hProcess6"/>
    <dgm:cxn modelId="{C46729CB-BD0C-4131-A3C3-208F6E08270A}" type="presParOf" srcId="{7266BEAD-CB05-43EB-B2B9-AC87E053CF94}" destId="{70E434CE-5D5E-48BA-B066-7CDF97E14320}" srcOrd="3" destOrd="0" presId="urn:microsoft.com/office/officeart/2005/8/layout/hProcess6"/>
    <dgm:cxn modelId="{8E8A850C-AE1C-481C-BB90-3421E5D80F80}" type="presParOf" srcId="{7266BEAD-CB05-43EB-B2B9-AC87E053CF94}" destId="{7116D9AB-E87C-4A27-B645-48F2C42F6FF4}" srcOrd="4" destOrd="0" presId="urn:microsoft.com/office/officeart/2005/8/layout/hProcess6"/>
    <dgm:cxn modelId="{28BD7007-7D09-468D-AACE-7552D9E7FEB6}" type="presParOf" srcId="{7116D9AB-E87C-4A27-B645-48F2C42F6FF4}" destId="{330B147E-5ACF-4C92-B493-A1576A50E768}" srcOrd="0" destOrd="0" presId="urn:microsoft.com/office/officeart/2005/8/layout/hProcess6"/>
    <dgm:cxn modelId="{7C5CBAD7-8A47-4D01-8736-277B826D1217}" type="presParOf" srcId="{7116D9AB-E87C-4A27-B645-48F2C42F6FF4}" destId="{C7F75C77-8C27-499D-9A71-9643B10B3F44}" srcOrd="1" destOrd="0" presId="urn:microsoft.com/office/officeart/2005/8/layout/hProcess6"/>
    <dgm:cxn modelId="{94FE7588-FCE5-49DD-AB9B-DF515658FA05}" type="presParOf" srcId="{7116D9AB-E87C-4A27-B645-48F2C42F6FF4}" destId="{C55B3B0D-2751-4436-86A8-C3D922EC2ED1}" srcOrd="2" destOrd="0" presId="urn:microsoft.com/office/officeart/2005/8/layout/hProcess6"/>
    <dgm:cxn modelId="{2019E897-B76C-4405-A635-281EB6C04CB5}" type="presParOf" srcId="{7116D9AB-E87C-4A27-B645-48F2C42F6FF4}" destId="{13BCE9AF-5C15-4454-A227-3411F37C7D1E}" srcOrd="3" destOrd="0" presId="urn:microsoft.com/office/officeart/2005/8/layout/hProcess6"/>
    <dgm:cxn modelId="{8CB5BD84-F471-48CB-9836-CC3AB6FA70E0}" type="presParOf" srcId="{7266BEAD-CB05-43EB-B2B9-AC87E053CF94}" destId="{17D2AE17-DA64-4EBE-BF57-256DFF869133}" srcOrd="5" destOrd="0" presId="urn:microsoft.com/office/officeart/2005/8/layout/hProcess6"/>
    <dgm:cxn modelId="{2E9C6780-C362-4708-9238-3B66F437969E}" type="presParOf" srcId="{7266BEAD-CB05-43EB-B2B9-AC87E053CF94}" destId="{D10ECC1C-D155-4143-97CD-3E76BE08BDB2}" srcOrd="6" destOrd="0" presId="urn:microsoft.com/office/officeart/2005/8/layout/hProcess6"/>
    <dgm:cxn modelId="{BEA2678D-C6D5-4CA8-9244-53FA43075C7A}" type="presParOf" srcId="{D10ECC1C-D155-4143-97CD-3E76BE08BDB2}" destId="{2F6C5563-D62E-4F6B-8796-1B71035F7574}" srcOrd="0" destOrd="0" presId="urn:microsoft.com/office/officeart/2005/8/layout/hProcess6"/>
    <dgm:cxn modelId="{A77BEAFA-27AF-4F0B-90A3-D253F57E9563}" type="presParOf" srcId="{D10ECC1C-D155-4143-97CD-3E76BE08BDB2}" destId="{C5BC47E5-9CC3-4E5F-9CF3-F9618E9DFC98}" srcOrd="1" destOrd="0" presId="urn:microsoft.com/office/officeart/2005/8/layout/hProcess6"/>
    <dgm:cxn modelId="{8E9AAF6B-E8FB-4BCD-81B6-D23ACD6F4648}" type="presParOf" srcId="{D10ECC1C-D155-4143-97CD-3E76BE08BDB2}" destId="{7EEFADF7-D78A-436C-93E6-FB7B424A4EE8}" srcOrd="2" destOrd="0" presId="urn:microsoft.com/office/officeart/2005/8/layout/hProcess6"/>
    <dgm:cxn modelId="{69D75769-5BAC-4EC8-8EF4-D278BFEFC91F}" type="presParOf" srcId="{D10ECC1C-D155-4143-97CD-3E76BE08BDB2}" destId="{BC2F30E9-AC9B-442A-A140-578E7E297264}" srcOrd="3" destOrd="0" presId="urn:microsoft.com/office/officeart/2005/8/layout/hProcess6"/>
    <dgm:cxn modelId="{54110A36-6B4B-492A-A0DC-A58CB7D89FB5}" type="presParOf" srcId="{7266BEAD-CB05-43EB-B2B9-AC87E053CF94}" destId="{C249F9D2-2238-494D-A2B2-4C2C04640DAD}" srcOrd="7" destOrd="0" presId="urn:microsoft.com/office/officeart/2005/8/layout/hProcess6"/>
    <dgm:cxn modelId="{98234FA2-815B-4DB2-AD08-0FA4E6DFD10B}" type="presParOf" srcId="{7266BEAD-CB05-43EB-B2B9-AC87E053CF94}" destId="{039E698C-21D8-46CE-BCD1-F1A7B3207902}" srcOrd="8" destOrd="0" presId="urn:microsoft.com/office/officeart/2005/8/layout/hProcess6"/>
    <dgm:cxn modelId="{3B782FBE-8BE1-494A-9DF0-6B83583FA910}" type="presParOf" srcId="{039E698C-21D8-46CE-BCD1-F1A7B3207902}" destId="{C908BF23-C193-4EC4-9309-F37D76C2AFEA}" srcOrd="0" destOrd="0" presId="urn:microsoft.com/office/officeart/2005/8/layout/hProcess6"/>
    <dgm:cxn modelId="{6620D3BB-9BD9-4401-A561-5AE28C4B00D5}" type="presParOf" srcId="{039E698C-21D8-46CE-BCD1-F1A7B3207902}" destId="{B7BB92E4-42D9-4996-9CD5-DC73F940854A}" srcOrd="1" destOrd="0" presId="urn:microsoft.com/office/officeart/2005/8/layout/hProcess6"/>
    <dgm:cxn modelId="{2DB009E1-FAEE-4122-BDA7-150E3FB97426}" type="presParOf" srcId="{039E698C-21D8-46CE-BCD1-F1A7B3207902}" destId="{24DD5418-3312-4CD1-9DA1-551E672F3DC7}" srcOrd="2" destOrd="0" presId="urn:microsoft.com/office/officeart/2005/8/layout/hProcess6"/>
    <dgm:cxn modelId="{88D4BB8E-8394-47E9-9147-C85E00823BDB}" type="presParOf" srcId="{039E698C-21D8-46CE-BCD1-F1A7B3207902}" destId="{84EDBC30-CD54-4D3A-BA69-E9540E530388}" srcOrd="3" destOrd="0" presId="urn:microsoft.com/office/officeart/2005/8/layout/hProcess6"/>
    <dgm:cxn modelId="{9C5B1CB2-9F17-430D-B80D-700D2932315D}" type="presParOf" srcId="{7266BEAD-CB05-43EB-B2B9-AC87E053CF94}" destId="{A0FEAA4C-D6C0-4EE3-8C32-8E33143D6FD7}" srcOrd="9" destOrd="0" presId="urn:microsoft.com/office/officeart/2005/8/layout/hProcess6"/>
    <dgm:cxn modelId="{169A52BC-36FA-47CF-B5B7-ECA4EE7AC205}" type="presParOf" srcId="{7266BEAD-CB05-43EB-B2B9-AC87E053CF94}" destId="{5C03C7F1-71FD-4C5B-AED2-DAD49BE3CED8}" srcOrd="10" destOrd="0" presId="urn:microsoft.com/office/officeart/2005/8/layout/hProcess6"/>
    <dgm:cxn modelId="{F64BBE6D-0326-4C32-B27D-ED0DC053274C}" type="presParOf" srcId="{5C03C7F1-71FD-4C5B-AED2-DAD49BE3CED8}" destId="{DD7DC903-A7AD-4BA5-8289-3ECB7B6AFA1A}" srcOrd="0" destOrd="0" presId="urn:microsoft.com/office/officeart/2005/8/layout/hProcess6"/>
    <dgm:cxn modelId="{C77F5451-BB8F-495C-8613-F09CF998763C}" type="presParOf" srcId="{5C03C7F1-71FD-4C5B-AED2-DAD49BE3CED8}" destId="{59D0B272-F39A-4499-AB0C-EC0444932D4A}" srcOrd="1" destOrd="0" presId="urn:microsoft.com/office/officeart/2005/8/layout/hProcess6"/>
    <dgm:cxn modelId="{07AE40AC-F3D5-4ED6-A18C-F3D36E959871}" type="presParOf" srcId="{5C03C7F1-71FD-4C5B-AED2-DAD49BE3CED8}" destId="{1AC2204A-05D4-423F-8F24-E9049353D5F9}" srcOrd="2" destOrd="0" presId="urn:microsoft.com/office/officeart/2005/8/layout/hProcess6"/>
    <dgm:cxn modelId="{3E252EA3-58DA-4261-A819-15F0AC9E0187}" type="presParOf" srcId="{5C03C7F1-71FD-4C5B-AED2-DAD49BE3CED8}" destId="{0BD1FD6B-4F4A-4148-8303-33FAB1E9CAAF}" srcOrd="3" destOrd="0" presId="urn:microsoft.com/office/officeart/2005/8/layout/hProcess6"/>
    <dgm:cxn modelId="{10345982-A1E9-4C62-83A1-ADACB0985597}" type="presParOf" srcId="{7266BEAD-CB05-43EB-B2B9-AC87E053CF94}" destId="{3ADB7098-24C7-47DA-B860-7B5BA8C8390D}" srcOrd="11" destOrd="0" presId="urn:microsoft.com/office/officeart/2005/8/layout/hProcess6"/>
    <dgm:cxn modelId="{C8E8B0A1-39C7-41CB-B2A7-12B6851A07B1}" type="presParOf" srcId="{7266BEAD-CB05-43EB-B2B9-AC87E053CF94}" destId="{6F87671D-1C96-481D-AA1F-9B174F4935F5}" srcOrd="12" destOrd="0" presId="urn:microsoft.com/office/officeart/2005/8/layout/hProcess6"/>
    <dgm:cxn modelId="{8EF17F19-281C-4896-B936-87EF6C7F9EAE}" type="presParOf" srcId="{6F87671D-1C96-481D-AA1F-9B174F4935F5}" destId="{6DD551F2-EB16-4A03-92C1-D2160C6F4E50}" srcOrd="0" destOrd="0" presId="urn:microsoft.com/office/officeart/2005/8/layout/hProcess6"/>
    <dgm:cxn modelId="{11C26A1B-45D4-4B11-937C-21A97E57B5B6}" type="presParOf" srcId="{6F87671D-1C96-481D-AA1F-9B174F4935F5}" destId="{4E18E974-3701-4E51-A0F8-0CC510022E45}" srcOrd="1" destOrd="0" presId="urn:microsoft.com/office/officeart/2005/8/layout/hProcess6"/>
    <dgm:cxn modelId="{D70B4704-361A-4AE5-BBEF-E3675B6F24A3}" type="presParOf" srcId="{6F87671D-1C96-481D-AA1F-9B174F4935F5}" destId="{23668CC9-FB5D-40F7-9E09-C58CE132D98E}" srcOrd="2" destOrd="0" presId="urn:microsoft.com/office/officeart/2005/8/layout/hProcess6"/>
    <dgm:cxn modelId="{32A93B32-3821-4CA8-BD43-F3D65F95BDCA}" type="presParOf" srcId="{6F87671D-1C96-481D-AA1F-9B174F4935F5}" destId="{2C243EE0-7317-4782-B487-648F980870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CF12D438-412B-42A5-904C-DF6C3C1F3BE4}">
      <dgm:prSet phldrT="[Text]" custT="1"/>
      <dgm:spPr>
        <a:noFill/>
      </dgm:spPr>
      <dgm:t>
        <a:bodyPr/>
        <a:lstStyle/>
        <a:p>
          <a:pPr algn="ctr"/>
          <a:endParaRPr lang="en-US" sz="600" b="1" dirty="0"/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pPr algn="ctr"/>
          <a:endParaRPr lang="en-US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pPr algn="ctr"/>
          <a:endParaRPr lang="en-US"/>
        </a:p>
      </dgm:t>
    </dgm:pt>
    <dgm:pt modelId="{AB011B67-D67E-4403-933B-EC97C936135A}">
      <dgm:prSet phldrT="[Text]" custT="1"/>
      <dgm:spPr/>
      <dgm:t>
        <a:bodyPr/>
        <a:lstStyle/>
        <a:p>
          <a:pPr algn="ctr"/>
          <a:r>
            <a:rPr lang="en-US" sz="800" b="1" dirty="0"/>
            <a:t>Launch Process</a:t>
          </a:r>
        </a:p>
      </dgm:t>
    </dgm:pt>
    <dgm:pt modelId="{798C009F-B33D-4F5A-B10C-3FCA39198647}" type="parTrans" cxnId="{9B6059E1-2089-4BD8-802D-D0512BB4E349}">
      <dgm:prSet/>
      <dgm:spPr/>
      <dgm:t>
        <a:bodyPr/>
        <a:lstStyle/>
        <a:p>
          <a:pPr algn="ctr"/>
          <a:endParaRPr lang="en-US"/>
        </a:p>
      </dgm:t>
    </dgm:pt>
    <dgm:pt modelId="{AFC738C9-8E70-4602-AFEF-D97973B773D6}" type="sibTrans" cxnId="{9B6059E1-2089-4BD8-802D-D0512BB4E349}">
      <dgm:prSet/>
      <dgm:spPr/>
      <dgm:t>
        <a:bodyPr/>
        <a:lstStyle/>
        <a:p>
          <a:pPr algn="ctr"/>
          <a:endParaRPr lang="en-US"/>
        </a:p>
      </dgm:t>
    </dgm:pt>
    <dgm:pt modelId="{B888985A-3B28-425C-BDAE-1C90D06464E6}">
      <dgm:prSet phldrT="[Text]" custT="1"/>
      <dgm:spPr/>
      <dgm:t>
        <a:bodyPr/>
        <a:lstStyle/>
        <a:p>
          <a:pPr algn="ctr"/>
          <a:r>
            <a:rPr lang="en-US" sz="800" b="1" dirty="0"/>
            <a:t>Launch Gate</a:t>
          </a:r>
        </a:p>
      </dgm:t>
    </dgm:pt>
    <dgm:pt modelId="{562C1FDB-3D76-4E75-BE4A-C0A0F61CC10B}" type="parTrans" cxnId="{72E79A32-C9B0-436F-8780-4A712C75A309}">
      <dgm:prSet/>
      <dgm:spPr/>
      <dgm:t>
        <a:bodyPr/>
        <a:lstStyle/>
        <a:p>
          <a:pPr algn="ctr"/>
          <a:endParaRPr lang="en-US"/>
        </a:p>
      </dgm:t>
    </dgm:pt>
    <dgm:pt modelId="{BC568D42-467E-4B83-8D0F-0BD3AFAF8C39}" type="sibTrans" cxnId="{72E79A32-C9B0-436F-8780-4A712C75A309}">
      <dgm:prSet/>
      <dgm:spPr/>
      <dgm:t>
        <a:bodyPr/>
        <a:lstStyle/>
        <a:p>
          <a:pPr algn="ctr"/>
          <a:endParaRPr lang="en-US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054B327F-37C1-4E7E-8084-BE7CC5BD5197}" type="pres">
      <dgm:prSet presAssocID="{CF12D438-412B-42A5-904C-DF6C3C1F3BE4}" presName="compNode" presStyleCnt="0"/>
      <dgm:spPr/>
    </dgm:pt>
    <dgm:pt modelId="{B2BDBDA9-A134-4FF8-BB14-311F4D247345}" type="pres">
      <dgm:prSet presAssocID="{CF12D438-412B-42A5-904C-DF6C3C1F3BE4}" presName="noGeometry" presStyleCnt="0"/>
      <dgm:spPr/>
    </dgm:pt>
    <dgm:pt modelId="{2E639C5B-746B-47CC-A36B-F4837B6382A8}" type="pres">
      <dgm:prSet presAssocID="{CF12D438-412B-42A5-904C-DF6C3C1F3BE4}" presName="childTextVisible" presStyleLbl="bgAccFollowNode1" presStyleIdx="0" presStyleCnt="2" custScaleX="158116" custScaleY="91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0B4EB-D5D8-4C93-9C05-239EDFBEC05A}" type="pres">
      <dgm:prSet presAssocID="{CF12D438-412B-42A5-904C-DF6C3C1F3BE4}" presName="childTextHidden" presStyleLbl="bgAccFollowNode1" presStyleIdx="0" presStyleCnt="2"/>
      <dgm:spPr/>
      <dgm:t>
        <a:bodyPr/>
        <a:lstStyle/>
        <a:p>
          <a:endParaRPr lang="en-US"/>
        </a:p>
      </dgm:t>
    </dgm:pt>
    <dgm:pt modelId="{FFD60682-E6F4-4A34-8A68-1D2B9D280210}" type="pres">
      <dgm:prSet presAssocID="{CF12D438-412B-42A5-904C-DF6C3C1F3BE4}" presName="parentText" presStyleLbl="node1" presStyleIdx="0" presStyleCnt="2" custLinFactNeighborX="2353" custLinFactNeighborY="94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37684-E460-4B06-8E59-41A993B87996}" type="pres">
      <dgm:prSet presAssocID="{CF12D438-412B-42A5-904C-DF6C3C1F3BE4}" presName="aSpace" presStyleCnt="0"/>
      <dgm:spPr/>
    </dgm:pt>
    <dgm:pt modelId="{9035AE96-DE96-444C-BA7E-7516D09AB8F8}" type="pres">
      <dgm:prSet presAssocID="{B888985A-3B28-425C-BDAE-1C90D06464E6}" presName="compNode" presStyleCnt="0"/>
      <dgm:spPr/>
    </dgm:pt>
    <dgm:pt modelId="{D48D9A78-2440-4D7D-856E-C357CFDD0B9C}" type="pres">
      <dgm:prSet presAssocID="{B888985A-3B28-425C-BDAE-1C90D06464E6}" presName="noGeometry" presStyleCnt="0"/>
      <dgm:spPr/>
    </dgm:pt>
    <dgm:pt modelId="{04E01116-E1DF-4799-8112-D22427961AF5}" type="pres">
      <dgm:prSet presAssocID="{B888985A-3B28-425C-BDAE-1C90D06464E6}" presName="childTextVisible" presStyleLbl="bgAccFollowNode1" presStyleIdx="1" presStyleCnt="2" custLinFactNeighborX="-1176">
        <dgm:presLayoutVars>
          <dgm:bulletEnabled val="1"/>
        </dgm:presLayoutVars>
      </dgm:prSet>
      <dgm:spPr>
        <a:noFill/>
        <a:ln>
          <a:noFill/>
        </a:ln>
      </dgm:spPr>
    </dgm:pt>
    <dgm:pt modelId="{BC64EAFB-A336-4138-A6BD-A62038A63BF2}" type="pres">
      <dgm:prSet presAssocID="{B888985A-3B28-425C-BDAE-1C90D06464E6}" presName="childTextHidden" presStyleLbl="bgAccFollowNode1" presStyleIdx="1" presStyleCnt="2"/>
      <dgm:spPr/>
    </dgm:pt>
    <dgm:pt modelId="{3176EAAD-401C-4C6E-BC80-7E21131FDA89}" type="pres">
      <dgm:prSet presAssocID="{B888985A-3B28-425C-BDAE-1C90D06464E6}" presName="parentText" presStyleLbl="node1" presStyleIdx="1" presStyleCnt="2" custLinFactNeighborX="-376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FB129-CAE2-4576-8588-D218B2501943}" type="presOf" srcId="{B888985A-3B28-425C-BDAE-1C90D06464E6}" destId="{3176EAAD-401C-4C6E-BC80-7E21131FDA89}" srcOrd="0" destOrd="0" presId="urn:microsoft.com/office/officeart/2005/8/layout/hProcess6"/>
    <dgm:cxn modelId="{0924C8A2-9345-4487-8F75-21759E6DB2A7}" type="presOf" srcId="{AB011B67-D67E-4403-933B-EC97C936135A}" destId="{FD40B4EB-D5D8-4C93-9C05-239EDFBEC05A}" srcOrd="1" destOrd="0" presId="urn:microsoft.com/office/officeart/2005/8/layout/hProcess6"/>
    <dgm:cxn modelId="{9B6059E1-2089-4BD8-802D-D0512BB4E349}" srcId="{CF12D438-412B-42A5-904C-DF6C3C1F3BE4}" destId="{AB011B67-D67E-4403-933B-EC97C936135A}" srcOrd="0" destOrd="0" parTransId="{798C009F-B33D-4F5A-B10C-3FCA39198647}" sibTransId="{AFC738C9-8E70-4602-AFEF-D97973B773D6}"/>
    <dgm:cxn modelId="{72E79A32-C9B0-436F-8780-4A712C75A309}" srcId="{B32D7F2E-5BC9-4CDE-80C8-C1B7799DB3AB}" destId="{B888985A-3B28-425C-BDAE-1C90D06464E6}" srcOrd="1" destOrd="0" parTransId="{562C1FDB-3D76-4E75-BE4A-C0A0F61CC10B}" sibTransId="{BC568D42-467E-4B83-8D0F-0BD3AFAF8C39}"/>
    <dgm:cxn modelId="{6519656E-E49A-4EB9-8C54-FE2DBBDF205F}" type="presOf" srcId="{AB011B67-D67E-4403-933B-EC97C936135A}" destId="{2E639C5B-746B-47CC-A36B-F4837B6382A8}" srcOrd="0" destOrd="0" presId="urn:microsoft.com/office/officeart/2005/8/layout/hProcess6"/>
    <dgm:cxn modelId="{86D8C6FC-CECC-4372-9BC7-1E6C0DE44A8B}" type="presOf" srcId="{B32D7F2E-5BC9-4CDE-80C8-C1B7799DB3AB}" destId="{7266BEAD-CB05-43EB-B2B9-AC87E053CF94}" srcOrd="0" destOrd="0" presId="urn:microsoft.com/office/officeart/2005/8/layout/hProcess6"/>
    <dgm:cxn modelId="{C16F34A5-A1E0-4BA6-85FD-44D030C1E72C}" type="presOf" srcId="{CF12D438-412B-42A5-904C-DF6C3C1F3BE4}" destId="{FFD60682-E6F4-4A34-8A68-1D2B9D280210}" srcOrd="0" destOrd="0" presId="urn:microsoft.com/office/officeart/2005/8/layout/hProcess6"/>
    <dgm:cxn modelId="{C00F8FA4-D9E0-466F-AA83-96EC255EA9BD}" srcId="{B32D7F2E-5BC9-4CDE-80C8-C1B7799DB3AB}" destId="{CF12D438-412B-42A5-904C-DF6C3C1F3BE4}" srcOrd="0" destOrd="0" parTransId="{0E23F6AF-CC30-4C58-9616-BF3C48DC5D2E}" sibTransId="{1C5BF948-F9BC-4565-AB37-524FF92F35B2}"/>
    <dgm:cxn modelId="{4D127848-42B0-48FF-9CA9-0B2767CACFBD}" type="presParOf" srcId="{7266BEAD-CB05-43EB-B2B9-AC87E053CF94}" destId="{054B327F-37C1-4E7E-8084-BE7CC5BD5197}" srcOrd="0" destOrd="0" presId="urn:microsoft.com/office/officeart/2005/8/layout/hProcess6"/>
    <dgm:cxn modelId="{624B2CDE-C049-4A75-875A-A497037ED7BF}" type="presParOf" srcId="{054B327F-37C1-4E7E-8084-BE7CC5BD5197}" destId="{B2BDBDA9-A134-4FF8-BB14-311F4D247345}" srcOrd="0" destOrd="0" presId="urn:microsoft.com/office/officeart/2005/8/layout/hProcess6"/>
    <dgm:cxn modelId="{055E0DA3-7A3B-4BA3-8202-255CA0726EEB}" type="presParOf" srcId="{054B327F-37C1-4E7E-8084-BE7CC5BD5197}" destId="{2E639C5B-746B-47CC-A36B-F4837B6382A8}" srcOrd="1" destOrd="0" presId="urn:microsoft.com/office/officeart/2005/8/layout/hProcess6"/>
    <dgm:cxn modelId="{9552E067-9740-48DA-8C0D-C924175A9F88}" type="presParOf" srcId="{054B327F-37C1-4E7E-8084-BE7CC5BD5197}" destId="{FD40B4EB-D5D8-4C93-9C05-239EDFBEC05A}" srcOrd="2" destOrd="0" presId="urn:microsoft.com/office/officeart/2005/8/layout/hProcess6"/>
    <dgm:cxn modelId="{89806A3F-1EA5-4250-9F38-0DBA701FB85D}" type="presParOf" srcId="{054B327F-37C1-4E7E-8084-BE7CC5BD5197}" destId="{FFD60682-E6F4-4A34-8A68-1D2B9D280210}" srcOrd="3" destOrd="0" presId="urn:microsoft.com/office/officeart/2005/8/layout/hProcess6"/>
    <dgm:cxn modelId="{551A891A-F748-4AD5-8294-3363649C6ADE}" type="presParOf" srcId="{7266BEAD-CB05-43EB-B2B9-AC87E053CF94}" destId="{DA737684-E460-4B06-8E59-41A993B87996}" srcOrd="1" destOrd="0" presId="urn:microsoft.com/office/officeart/2005/8/layout/hProcess6"/>
    <dgm:cxn modelId="{FC0227A5-0613-4657-B619-2976D1EE13AB}" type="presParOf" srcId="{7266BEAD-CB05-43EB-B2B9-AC87E053CF94}" destId="{9035AE96-DE96-444C-BA7E-7516D09AB8F8}" srcOrd="2" destOrd="0" presId="urn:microsoft.com/office/officeart/2005/8/layout/hProcess6"/>
    <dgm:cxn modelId="{C3F731C7-9A5D-4329-A7D3-D4424A0F3DD6}" type="presParOf" srcId="{9035AE96-DE96-444C-BA7E-7516D09AB8F8}" destId="{D48D9A78-2440-4D7D-856E-C357CFDD0B9C}" srcOrd="0" destOrd="0" presId="urn:microsoft.com/office/officeart/2005/8/layout/hProcess6"/>
    <dgm:cxn modelId="{C0335CCC-C2BE-4084-B41B-61B216150A59}" type="presParOf" srcId="{9035AE96-DE96-444C-BA7E-7516D09AB8F8}" destId="{04E01116-E1DF-4799-8112-D22427961AF5}" srcOrd="1" destOrd="0" presId="urn:microsoft.com/office/officeart/2005/8/layout/hProcess6"/>
    <dgm:cxn modelId="{CBFE9E21-873D-4876-AECD-97CF20459865}" type="presParOf" srcId="{9035AE96-DE96-444C-BA7E-7516D09AB8F8}" destId="{BC64EAFB-A336-4138-A6BD-A62038A63BF2}" srcOrd="2" destOrd="0" presId="urn:microsoft.com/office/officeart/2005/8/layout/hProcess6"/>
    <dgm:cxn modelId="{3E5FD7C4-DE9A-453E-9869-4E189DA9BD17}" type="presParOf" srcId="{9035AE96-DE96-444C-BA7E-7516D09AB8F8}" destId="{3176EAAD-401C-4C6E-BC80-7E21131FDA8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0CE570EB-7CA9-4A25-99BD-85A5B72539FC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000" dirty="0">
              <a:solidFill>
                <a:sysClr val="windowText" lastClr="000000"/>
              </a:solidFill>
            </a:rPr>
            <a:t>PC</a:t>
          </a:r>
        </a:p>
      </dgm:t>
    </dgm:pt>
    <dgm:pt modelId="{D547C040-3399-43F3-AE4C-2DDA01C93802}" type="parTrans" cxnId="{FA297FFE-9FDC-4A4F-8B7C-D34E6C67564C}">
      <dgm:prSet/>
      <dgm:spPr/>
      <dgm:t>
        <a:bodyPr/>
        <a:lstStyle/>
        <a:p>
          <a:endParaRPr lang="en-US" sz="1800"/>
        </a:p>
      </dgm:t>
    </dgm:pt>
    <dgm:pt modelId="{06EF8032-5105-410F-ABB6-7D6552888056}" type="sibTrans" cxnId="{FA297FFE-9FDC-4A4F-8B7C-D34E6C67564C}">
      <dgm:prSet/>
      <dgm:spPr/>
      <dgm:t>
        <a:bodyPr/>
        <a:lstStyle/>
        <a:p>
          <a:endParaRPr lang="en-US" sz="1800"/>
        </a:p>
      </dgm:t>
    </dgm:pt>
    <dgm:pt modelId="{18A895A5-862F-49B4-A81F-4099EE9DF9D8}">
      <dgm:prSet phldrT="[Text]" custT="1"/>
      <dgm:spPr/>
      <dgm:t>
        <a:bodyPr/>
        <a:lstStyle/>
        <a:p>
          <a:r>
            <a:rPr lang="en-US" sz="1000" dirty="0"/>
            <a:t>PP Gate</a:t>
          </a:r>
        </a:p>
      </dgm:t>
    </dgm:pt>
    <dgm:pt modelId="{14E98DB8-D503-4DD0-9DD5-052B8BCB9400}" type="parTrans" cxnId="{2254F2D8-B49F-454D-A7AB-235B7D622005}">
      <dgm:prSet/>
      <dgm:spPr/>
      <dgm:t>
        <a:bodyPr/>
        <a:lstStyle/>
        <a:p>
          <a:endParaRPr lang="en-US" sz="1800"/>
        </a:p>
      </dgm:t>
    </dgm:pt>
    <dgm:pt modelId="{3AC3E668-811F-43D6-8207-056B0A628355}" type="sibTrans" cxnId="{2254F2D8-B49F-454D-A7AB-235B7D622005}">
      <dgm:prSet/>
      <dgm:spPr/>
      <dgm:t>
        <a:bodyPr/>
        <a:lstStyle/>
        <a:p>
          <a:endParaRPr lang="en-US" sz="1800"/>
        </a:p>
      </dgm:t>
    </dgm:pt>
    <dgm:pt modelId="{D8448373-3777-41EF-BBBD-62AA85D6A28F}">
      <dgm:prSet phldrT="[Text]" custT="1"/>
      <dgm:spPr/>
      <dgm:t>
        <a:bodyPr/>
        <a:lstStyle/>
        <a:p>
          <a:r>
            <a:rPr lang="en-US" sz="1000" dirty="0"/>
            <a:t>PC Gate</a:t>
          </a:r>
        </a:p>
      </dgm:t>
    </dgm:pt>
    <dgm:pt modelId="{CA799640-D6A0-43D2-8F80-3D3A2498C486}" type="parTrans" cxnId="{F5FAC4F2-82D9-4B23-AB9B-1B7E78DD6958}">
      <dgm:prSet/>
      <dgm:spPr/>
      <dgm:t>
        <a:bodyPr/>
        <a:lstStyle/>
        <a:p>
          <a:endParaRPr lang="en-US" sz="1800"/>
        </a:p>
      </dgm:t>
    </dgm:pt>
    <dgm:pt modelId="{F4C22868-D552-4F9B-A975-DAA34E46171D}" type="sibTrans" cxnId="{F5FAC4F2-82D9-4B23-AB9B-1B7E78DD6958}">
      <dgm:prSet/>
      <dgm:spPr/>
      <dgm:t>
        <a:bodyPr/>
        <a:lstStyle/>
        <a:p>
          <a:endParaRPr lang="en-US" sz="1800"/>
        </a:p>
      </dgm:t>
    </dgm:pt>
    <dgm:pt modelId="{E79B0889-AEA1-4BF7-AE4E-0900B7186494}">
      <dgm:prSet phldrT="[Text]" custT="1"/>
      <dgm:spPr/>
      <dgm:t>
        <a:bodyPr/>
        <a:lstStyle/>
        <a:p>
          <a:r>
            <a:rPr lang="en-US" sz="1000" dirty="0"/>
            <a:t>PI Gate</a:t>
          </a:r>
        </a:p>
      </dgm:t>
    </dgm:pt>
    <dgm:pt modelId="{6A743535-603B-4E8D-88E1-5B01E073B011}" type="parTrans" cxnId="{1F1EC0A1-5648-48A2-8C17-D070BE2E5FC1}">
      <dgm:prSet/>
      <dgm:spPr/>
      <dgm:t>
        <a:bodyPr/>
        <a:lstStyle/>
        <a:p>
          <a:endParaRPr lang="en-US" sz="1800"/>
        </a:p>
      </dgm:t>
    </dgm:pt>
    <dgm:pt modelId="{BAB9C84F-239A-43B4-AC46-C4B9AF2ED44E}" type="sibTrans" cxnId="{1F1EC0A1-5648-48A2-8C17-D070BE2E5FC1}">
      <dgm:prSet/>
      <dgm:spPr/>
      <dgm:t>
        <a:bodyPr/>
        <a:lstStyle/>
        <a:p>
          <a:endParaRPr lang="en-US" sz="1800"/>
        </a:p>
      </dgm:t>
    </dgm:pt>
    <dgm:pt modelId="{DDEAC841-7A39-4B83-A989-4DC4AC1FCF71}">
      <dgm:prSet phldrT="[Text]" custT="1"/>
      <dgm:spPr/>
      <dgm:t>
        <a:bodyPr/>
        <a:lstStyle/>
        <a:p>
          <a:r>
            <a:rPr lang="en-US" sz="1000" dirty="0"/>
            <a:t>IC Gate</a:t>
          </a:r>
        </a:p>
      </dgm:t>
    </dgm:pt>
    <dgm:pt modelId="{764856CC-5D8D-4316-AAC7-B9A87C0D0EE7}" type="parTrans" cxnId="{05FF71AE-AB1E-4E1C-A28F-861AA117CDB1}">
      <dgm:prSet/>
      <dgm:spPr/>
      <dgm:t>
        <a:bodyPr/>
        <a:lstStyle/>
        <a:p>
          <a:endParaRPr lang="en-US" sz="1800"/>
        </a:p>
      </dgm:t>
    </dgm:pt>
    <dgm:pt modelId="{F5445637-31DB-4A6F-BDDF-C21C02AB9F68}" type="sibTrans" cxnId="{05FF71AE-AB1E-4E1C-A28F-861AA117CDB1}">
      <dgm:prSet/>
      <dgm:spPr/>
      <dgm:t>
        <a:bodyPr/>
        <a:lstStyle/>
        <a:p>
          <a:endParaRPr lang="en-US" sz="1800"/>
        </a:p>
      </dgm:t>
    </dgm:pt>
    <dgm:pt modelId="{4381E622-247D-443F-8A53-30C2525FAFD5}">
      <dgm:prSet phldrT="[Text]" custT="1"/>
      <dgm:spPr/>
      <dgm:t>
        <a:bodyPr/>
        <a:lstStyle/>
        <a:p>
          <a:r>
            <a:rPr lang="en-US" sz="1000" dirty="0"/>
            <a:t>FCS Gate </a:t>
          </a:r>
        </a:p>
      </dgm:t>
    </dgm:pt>
    <dgm:pt modelId="{F571147A-D7A1-468E-ACA5-F29AC8354A20}" type="parTrans" cxnId="{275D7773-881F-4781-B3E5-6C82547D09BC}">
      <dgm:prSet/>
      <dgm:spPr/>
      <dgm:t>
        <a:bodyPr/>
        <a:lstStyle/>
        <a:p>
          <a:endParaRPr lang="en-US" sz="1800"/>
        </a:p>
      </dgm:t>
    </dgm:pt>
    <dgm:pt modelId="{D3376590-DC6B-4EEF-AA41-8D7AF38C9D85}" type="sibTrans" cxnId="{275D7773-881F-4781-B3E5-6C82547D09BC}">
      <dgm:prSet/>
      <dgm:spPr/>
      <dgm:t>
        <a:bodyPr/>
        <a:lstStyle/>
        <a:p>
          <a:endParaRPr lang="en-US" sz="1800"/>
        </a:p>
      </dgm:t>
    </dgm:pt>
    <dgm:pt modelId="{8CC3E89E-6B8D-4C4A-8616-3DE000D60447}">
      <dgm:prSet phldrT="[Text]" custT="1"/>
      <dgm:spPr/>
      <dgm:t>
        <a:bodyPr/>
        <a:lstStyle/>
        <a:p>
          <a:r>
            <a:rPr lang="en-US" sz="1000" dirty="0"/>
            <a:t>VP Gate</a:t>
          </a:r>
        </a:p>
      </dgm:t>
    </dgm:pt>
    <dgm:pt modelId="{1A080540-07DD-4364-B3D6-60A3C462E80E}" type="parTrans" cxnId="{841F4E2B-E1A7-4958-A988-69FFF4A2774A}">
      <dgm:prSet/>
      <dgm:spPr/>
      <dgm:t>
        <a:bodyPr/>
        <a:lstStyle/>
        <a:p>
          <a:endParaRPr lang="en-US" sz="1800"/>
        </a:p>
      </dgm:t>
    </dgm:pt>
    <dgm:pt modelId="{B545FCE6-FC49-4558-A542-88A22E7367A7}" type="sibTrans" cxnId="{841F4E2B-E1A7-4958-A988-69FFF4A2774A}">
      <dgm:prSet/>
      <dgm:spPr/>
      <dgm:t>
        <a:bodyPr/>
        <a:lstStyle/>
        <a:p>
          <a:endParaRPr lang="en-US" sz="1800"/>
        </a:p>
      </dgm:t>
    </dgm:pt>
    <dgm:pt modelId="{4B23DBA0-6633-4F2A-BF72-3A61CF0DC7E2}">
      <dgm:prSet phldrT="[Text]" custT="1"/>
      <dgm:spPr/>
      <dgm:t>
        <a:bodyPr/>
        <a:lstStyle/>
        <a:p>
          <a:r>
            <a:rPr lang="en-US" sz="800" b="1" dirty="0"/>
            <a:t>Initiation Phase</a:t>
          </a:r>
        </a:p>
      </dgm:t>
    </dgm:pt>
    <dgm:pt modelId="{C98F5A8A-D3C6-4A84-A4B3-5631839D7469}" type="parTrans" cxnId="{3102EA42-7388-497E-B488-2C24294F209A}">
      <dgm:prSet/>
      <dgm:spPr/>
      <dgm:t>
        <a:bodyPr/>
        <a:lstStyle/>
        <a:p>
          <a:endParaRPr lang="en-US" sz="1800"/>
        </a:p>
      </dgm:t>
    </dgm:pt>
    <dgm:pt modelId="{6EFE29D2-4FA2-4C19-9F25-F0E524CEC7C9}" type="sibTrans" cxnId="{3102EA42-7388-497E-B488-2C24294F209A}">
      <dgm:prSet/>
      <dgm:spPr/>
      <dgm:t>
        <a:bodyPr/>
        <a:lstStyle/>
        <a:p>
          <a:endParaRPr lang="en-US" sz="1800"/>
        </a:p>
      </dgm:t>
    </dgm:pt>
    <dgm:pt modelId="{6573CEB3-A888-4566-926A-9B37941CF043}">
      <dgm:prSet phldrT="[Text]" custT="1"/>
      <dgm:spPr/>
      <dgm:t>
        <a:bodyPr/>
        <a:lstStyle/>
        <a:p>
          <a:r>
            <a:rPr lang="en-US" sz="800" b="1" dirty="0"/>
            <a:t>Proposal Phase</a:t>
          </a:r>
        </a:p>
      </dgm:t>
    </dgm:pt>
    <dgm:pt modelId="{9D102B07-5030-404A-B457-189260B545A1}" type="parTrans" cxnId="{E6493C78-2C92-410E-9998-2D8D002C6B6F}">
      <dgm:prSet/>
      <dgm:spPr/>
      <dgm:t>
        <a:bodyPr/>
        <a:lstStyle/>
        <a:p>
          <a:endParaRPr lang="en-US" sz="1800"/>
        </a:p>
      </dgm:t>
    </dgm:pt>
    <dgm:pt modelId="{03855568-AF02-4901-A524-7D267C945B9C}" type="sibTrans" cxnId="{E6493C78-2C92-410E-9998-2D8D002C6B6F}">
      <dgm:prSet/>
      <dgm:spPr/>
      <dgm:t>
        <a:bodyPr/>
        <a:lstStyle/>
        <a:p>
          <a:endParaRPr lang="en-US" sz="1800"/>
        </a:p>
      </dgm:t>
    </dgm:pt>
    <dgm:pt modelId="{6CCF0083-1A61-46EA-93C6-AF16B1F20CE9}">
      <dgm:prSet phldrT="[Text]" custT="1"/>
      <dgm:spPr/>
      <dgm:t>
        <a:bodyPr/>
        <a:lstStyle/>
        <a:p>
          <a:r>
            <a:rPr lang="en-US" sz="800" b="1" dirty="0"/>
            <a:t>Planning Phase</a:t>
          </a:r>
        </a:p>
      </dgm:t>
    </dgm:pt>
    <dgm:pt modelId="{FA8FC47D-6536-4584-8E60-8BDBFE63F0CC}" type="parTrans" cxnId="{11385AA4-5484-4E68-9676-F63E3CEACF54}">
      <dgm:prSet/>
      <dgm:spPr/>
      <dgm:t>
        <a:bodyPr/>
        <a:lstStyle/>
        <a:p>
          <a:endParaRPr lang="en-US" sz="1800"/>
        </a:p>
      </dgm:t>
    </dgm:pt>
    <dgm:pt modelId="{BE21324F-25E0-47F1-80DF-6076DE278C3C}" type="sibTrans" cxnId="{11385AA4-5484-4E68-9676-F63E3CEACF54}">
      <dgm:prSet/>
      <dgm:spPr/>
      <dgm:t>
        <a:bodyPr/>
        <a:lstStyle/>
        <a:p>
          <a:endParaRPr lang="en-US" sz="1800"/>
        </a:p>
      </dgm:t>
    </dgm:pt>
    <dgm:pt modelId="{CF12D438-412B-42A5-904C-DF6C3C1F3BE4}">
      <dgm:prSet phldrT="[Text]" custT="1"/>
      <dgm:spPr/>
      <dgm:t>
        <a:bodyPr/>
        <a:lstStyle/>
        <a:p>
          <a:r>
            <a:rPr lang="en-US" sz="800" b="1" dirty="0"/>
            <a:t>Development Phase</a:t>
          </a:r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endParaRPr lang="en-US" sz="1800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endParaRPr lang="en-US" sz="1800"/>
        </a:p>
      </dgm:t>
    </dgm:pt>
    <dgm:pt modelId="{18928396-8760-42D6-B45F-EF3C1D3B9637}">
      <dgm:prSet phldrT="[Text]" custT="1"/>
      <dgm:spPr/>
      <dgm:t>
        <a:bodyPr/>
        <a:lstStyle/>
        <a:p>
          <a:r>
            <a:rPr lang="en-US" sz="800" b="1" dirty="0"/>
            <a:t>Validation Phase</a:t>
          </a:r>
        </a:p>
      </dgm:t>
    </dgm:pt>
    <dgm:pt modelId="{C7C8105F-2892-4B80-BC24-A451557C9B66}" type="parTrans" cxnId="{7D4C4648-F9EA-48A0-9845-FB99F2A889F8}">
      <dgm:prSet/>
      <dgm:spPr/>
      <dgm:t>
        <a:bodyPr/>
        <a:lstStyle/>
        <a:p>
          <a:endParaRPr lang="en-US" sz="1800"/>
        </a:p>
      </dgm:t>
    </dgm:pt>
    <dgm:pt modelId="{FD1B174D-2499-44D1-86C6-975693BECFB1}" type="sibTrans" cxnId="{7D4C4648-F9EA-48A0-9845-FB99F2A889F8}">
      <dgm:prSet/>
      <dgm:spPr/>
      <dgm:t>
        <a:bodyPr/>
        <a:lstStyle/>
        <a:p>
          <a:endParaRPr lang="en-US" sz="1800"/>
        </a:p>
      </dgm:t>
    </dgm:pt>
    <dgm:pt modelId="{BA5E571E-994E-4862-A80E-74098DBB7B58}">
      <dgm:prSet phldrT="[Text]" custT="1"/>
      <dgm:spPr/>
      <dgm:t>
        <a:bodyPr/>
        <a:lstStyle/>
        <a:p>
          <a:r>
            <a:rPr lang="en-US" sz="800" b="1" dirty="0"/>
            <a:t>Ramp Up Phase</a:t>
          </a:r>
        </a:p>
      </dgm:t>
    </dgm:pt>
    <dgm:pt modelId="{9E05D23C-DCDA-4EB6-AE6A-41FBEA64CB51}" type="parTrans" cxnId="{87EDA3D5-87DD-49F5-BD59-31B0B806ACAA}">
      <dgm:prSet/>
      <dgm:spPr/>
      <dgm:t>
        <a:bodyPr/>
        <a:lstStyle/>
        <a:p>
          <a:endParaRPr lang="en-US" sz="1800"/>
        </a:p>
      </dgm:t>
    </dgm:pt>
    <dgm:pt modelId="{228C7CFB-9BFE-46D0-9ACA-FEC57ED6E1E6}" type="sibTrans" cxnId="{87EDA3D5-87DD-49F5-BD59-31B0B806ACAA}">
      <dgm:prSet/>
      <dgm:spPr/>
      <dgm:t>
        <a:bodyPr/>
        <a:lstStyle/>
        <a:p>
          <a:endParaRPr lang="en-US" sz="1800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1C36AED6-97DB-446C-A1F3-8A9654AB3567}" type="pres">
      <dgm:prSet presAssocID="{0CE570EB-7CA9-4A25-99BD-85A5B72539FC}" presName="compNode" presStyleCnt="0"/>
      <dgm:spPr/>
    </dgm:pt>
    <dgm:pt modelId="{B20C5FFE-5F83-456B-8FDF-BCC2583F4CC5}" type="pres">
      <dgm:prSet presAssocID="{0CE570EB-7CA9-4A25-99BD-85A5B72539FC}" presName="noGeometry" presStyleCnt="0"/>
      <dgm:spPr/>
    </dgm:pt>
    <dgm:pt modelId="{62A85266-E882-48EC-9D14-5A250BEED666}" type="pres">
      <dgm:prSet presAssocID="{0CE570EB-7CA9-4A25-99BD-85A5B72539FC}" presName="childTextVisible" presStyleLbl="bgAccFollowNode1" presStyleIdx="0" presStyleCnt="7" custScaleX="12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C959-1F7E-4138-A75F-0C4B2C45DE69}" type="pres">
      <dgm:prSet presAssocID="{0CE570EB-7CA9-4A25-99BD-85A5B72539FC}" presName="childTextHidden" presStyleLbl="bgAccFollowNode1" presStyleIdx="0" presStyleCnt="7"/>
      <dgm:spPr/>
      <dgm:t>
        <a:bodyPr/>
        <a:lstStyle/>
        <a:p>
          <a:endParaRPr lang="en-US"/>
        </a:p>
      </dgm:t>
    </dgm:pt>
    <dgm:pt modelId="{25766CEC-AAEF-47D8-A402-155613A8657D}" type="pres">
      <dgm:prSet presAssocID="{0CE570EB-7CA9-4A25-99BD-85A5B72539FC}" presName="parentText" presStyleLbl="node1" presStyleIdx="0" presStyleCnt="7" custScaleX="187559" custScaleY="1874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ED65-475C-49B6-8D39-3DCD0135C431}" type="pres">
      <dgm:prSet presAssocID="{0CE570EB-7CA9-4A25-99BD-85A5B72539FC}" presName="aSpace" presStyleCnt="0"/>
      <dgm:spPr/>
    </dgm:pt>
    <dgm:pt modelId="{A1101D0C-EC70-49FC-9191-0115EBE9FB37}" type="pres">
      <dgm:prSet presAssocID="{E79B0889-AEA1-4BF7-AE4E-0900B7186494}" presName="compNode" presStyleCnt="0"/>
      <dgm:spPr/>
    </dgm:pt>
    <dgm:pt modelId="{9516717E-EF8D-4A24-B61C-654AEB63140B}" type="pres">
      <dgm:prSet presAssocID="{E79B0889-AEA1-4BF7-AE4E-0900B7186494}" presName="noGeometry" presStyleCnt="0"/>
      <dgm:spPr/>
    </dgm:pt>
    <dgm:pt modelId="{7D5D19DF-9924-4679-A9B9-D78014941AB2}" type="pres">
      <dgm:prSet presAssocID="{E79B0889-AEA1-4BF7-AE4E-0900B7186494}" presName="childTextVisible" presStyleLbl="bgAccFollowNode1" presStyleIdx="1" presStyleCnt="7" custScaleX="123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46AC-ECD9-4B78-B041-D47AC8C9A142}" type="pres">
      <dgm:prSet presAssocID="{E79B0889-AEA1-4BF7-AE4E-0900B7186494}" presName="childTextHidden" presStyleLbl="bgAccFollowNode1" presStyleIdx="1" presStyleCnt="7"/>
      <dgm:spPr/>
      <dgm:t>
        <a:bodyPr/>
        <a:lstStyle/>
        <a:p>
          <a:endParaRPr lang="en-US"/>
        </a:p>
      </dgm:t>
    </dgm:pt>
    <dgm:pt modelId="{54282C11-F8E0-4124-B1D3-6C195028C050}" type="pres">
      <dgm:prSet presAssocID="{E79B0889-AEA1-4BF7-AE4E-0900B7186494}" presName="parentText" presStyleLbl="node1" presStyleIdx="1" presStyleCnt="7" custLinFactNeighborX="-334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34CE-5D5E-48BA-B066-7CDF97E14320}" type="pres">
      <dgm:prSet presAssocID="{E79B0889-AEA1-4BF7-AE4E-0900B7186494}" presName="aSpace" presStyleCnt="0"/>
      <dgm:spPr/>
    </dgm:pt>
    <dgm:pt modelId="{7116D9AB-E87C-4A27-B645-48F2C42F6FF4}" type="pres">
      <dgm:prSet presAssocID="{18A895A5-862F-49B4-A81F-4099EE9DF9D8}" presName="compNode" presStyleCnt="0"/>
      <dgm:spPr/>
    </dgm:pt>
    <dgm:pt modelId="{330B147E-5ACF-4C92-B493-A1576A50E768}" type="pres">
      <dgm:prSet presAssocID="{18A895A5-862F-49B4-A81F-4099EE9DF9D8}" presName="noGeometry" presStyleCnt="0"/>
      <dgm:spPr/>
    </dgm:pt>
    <dgm:pt modelId="{C7F75C77-8C27-499D-9A71-9643B10B3F44}" type="pres">
      <dgm:prSet presAssocID="{18A895A5-862F-49B4-A81F-4099EE9DF9D8}" presName="childTextVisible" presStyleLbl="bgAccFollowNode1" presStyleIdx="2" presStyleCnt="7" custScaleX="10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3B0D-2751-4436-86A8-C3D922EC2ED1}" type="pres">
      <dgm:prSet presAssocID="{18A895A5-862F-49B4-A81F-4099EE9DF9D8}" presName="childTextHidden" presStyleLbl="bgAccFollowNode1" presStyleIdx="2" presStyleCnt="7"/>
      <dgm:spPr/>
      <dgm:t>
        <a:bodyPr/>
        <a:lstStyle/>
        <a:p>
          <a:endParaRPr lang="en-US"/>
        </a:p>
      </dgm:t>
    </dgm:pt>
    <dgm:pt modelId="{13BCE9AF-5C15-4454-A227-3411F37C7D1E}" type="pres">
      <dgm:prSet presAssocID="{18A895A5-862F-49B4-A81F-4099EE9DF9D8}" presName="parentText" presStyleLbl="node1" presStyleIdx="2" presStyleCnt="7" custLinFactNeighborX="-1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2AE17-DA64-4EBE-BF57-256DFF869133}" type="pres">
      <dgm:prSet presAssocID="{18A895A5-862F-49B4-A81F-4099EE9DF9D8}" presName="aSpace" presStyleCnt="0"/>
      <dgm:spPr/>
    </dgm:pt>
    <dgm:pt modelId="{D10ECC1C-D155-4143-97CD-3E76BE08BDB2}" type="pres">
      <dgm:prSet presAssocID="{D8448373-3777-41EF-BBBD-62AA85D6A28F}" presName="compNode" presStyleCnt="0"/>
      <dgm:spPr/>
    </dgm:pt>
    <dgm:pt modelId="{2F6C5563-D62E-4F6B-8796-1B71035F7574}" type="pres">
      <dgm:prSet presAssocID="{D8448373-3777-41EF-BBBD-62AA85D6A28F}" presName="noGeometry" presStyleCnt="0"/>
      <dgm:spPr/>
    </dgm:pt>
    <dgm:pt modelId="{C5BC47E5-9CC3-4E5F-9CF3-F9618E9DFC98}" type="pres">
      <dgm:prSet presAssocID="{D8448373-3777-41EF-BBBD-62AA85D6A28F}" presName="childTextVisible" presStyleLbl="bgAccFollowNode1" presStyleIdx="3" presStyleCnt="7" custScaleX="159557" custLinFactNeighborX="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ADF7-D78A-436C-93E6-FB7B424A4EE8}" type="pres">
      <dgm:prSet presAssocID="{D8448373-3777-41EF-BBBD-62AA85D6A28F}" presName="childTextHidden" presStyleLbl="bgAccFollowNode1" presStyleIdx="3" presStyleCnt="7"/>
      <dgm:spPr/>
      <dgm:t>
        <a:bodyPr/>
        <a:lstStyle/>
        <a:p>
          <a:endParaRPr lang="en-US"/>
        </a:p>
      </dgm:t>
    </dgm:pt>
    <dgm:pt modelId="{BC2F30E9-AC9B-442A-A140-578E7E297264}" type="pres">
      <dgm:prSet presAssocID="{D8448373-3777-41EF-BBBD-62AA85D6A28F}" presName="parentText" presStyleLbl="node1" presStyleIdx="3" presStyleCnt="7" custLinFactNeighborX="-4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F9D2-2238-494D-A2B2-4C2C04640DAD}" type="pres">
      <dgm:prSet presAssocID="{D8448373-3777-41EF-BBBD-62AA85D6A28F}" presName="aSpace" presStyleCnt="0"/>
      <dgm:spPr/>
    </dgm:pt>
    <dgm:pt modelId="{039E698C-21D8-46CE-BCD1-F1A7B3207902}" type="pres">
      <dgm:prSet presAssocID="{DDEAC841-7A39-4B83-A989-4DC4AC1FCF71}" presName="compNode" presStyleCnt="0"/>
      <dgm:spPr/>
    </dgm:pt>
    <dgm:pt modelId="{C908BF23-C193-4EC4-9309-F37D76C2AFEA}" type="pres">
      <dgm:prSet presAssocID="{DDEAC841-7A39-4B83-A989-4DC4AC1FCF71}" presName="noGeometry" presStyleCnt="0"/>
      <dgm:spPr/>
    </dgm:pt>
    <dgm:pt modelId="{B7BB92E4-42D9-4996-9CD5-DC73F940854A}" type="pres">
      <dgm:prSet presAssocID="{DDEAC841-7A39-4B83-A989-4DC4AC1FCF71}" presName="childTextVisible" presStyleLbl="bgAccFollowNode1" presStyleIdx="4" presStyleCnt="7" custScaleX="136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5418-3312-4CD1-9DA1-551E672F3DC7}" type="pres">
      <dgm:prSet presAssocID="{DDEAC841-7A39-4B83-A989-4DC4AC1FCF71}" presName="childTextHidden" presStyleLbl="bgAccFollowNode1" presStyleIdx="4" presStyleCnt="7"/>
      <dgm:spPr/>
      <dgm:t>
        <a:bodyPr/>
        <a:lstStyle/>
        <a:p>
          <a:endParaRPr lang="en-US"/>
        </a:p>
      </dgm:t>
    </dgm:pt>
    <dgm:pt modelId="{84EDBC30-CD54-4D3A-BA69-E9540E530388}" type="pres">
      <dgm:prSet presAssocID="{DDEAC841-7A39-4B83-A989-4DC4AC1FCF71}" presName="parentText" presStyleLbl="node1" presStyleIdx="4" presStyleCnt="7" custLinFactNeighborX="-36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AA4C-D6C0-4EE3-8C32-8E33143D6FD7}" type="pres">
      <dgm:prSet presAssocID="{DDEAC841-7A39-4B83-A989-4DC4AC1FCF71}" presName="aSpace" presStyleCnt="0"/>
      <dgm:spPr/>
    </dgm:pt>
    <dgm:pt modelId="{5C03C7F1-71FD-4C5B-AED2-DAD49BE3CED8}" type="pres">
      <dgm:prSet presAssocID="{4381E622-247D-443F-8A53-30C2525FAFD5}" presName="compNode" presStyleCnt="0"/>
      <dgm:spPr/>
    </dgm:pt>
    <dgm:pt modelId="{DD7DC903-A7AD-4BA5-8289-3ECB7B6AFA1A}" type="pres">
      <dgm:prSet presAssocID="{4381E622-247D-443F-8A53-30C2525FAFD5}" presName="noGeometry" presStyleCnt="0"/>
      <dgm:spPr/>
    </dgm:pt>
    <dgm:pt modelId="{59D0B272-F39A-4499-AB0C-EC0444932D4A}" type="pres">
      <dgm:prSet presAssocID="{4381E622-247D-443F-8A53-30C2525FAFD5}" presName="childTextVisible" presStyleLbl="bgAccFollowNode1" presStyleIdx="5" presStyleCnt="7" custScaleX="12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2204A-05D4-423F-8F24-E9049353D5F9}" type="pres">
      <dgm:prSet presAssocID="{4381E622-247D-443F-8A53-30C2525FAFD5}" presName="childTextHidden" presStyleLbl="bgAccFollowNode1" presStyleIdx="5" presStyleCnt="7"/>
      <dgm:spPr/>
      <dgm:t>
        <a:bodyPr/>
        <a:lstStyle/>
        <a:p>
          <a:endParaRPr lang="en-US"/>
        </a:p>
      </dgm:t>
    </dgm:pt>
    <dgm:pt modelId="{0BD1FD6B-4F4A-4148-8303-33FAB1E9CAAF}" type="pres">
      <dgm:prSet presAssocID="{4381E622-247D-443F-8A53-30C2525FAFD5}" presName="parentText" presStyleLbl="node1" presStyleIdx="5" presStyleCnt="7" custLinFactNeighborX="-418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B7098-24C7-47DA-B860-7B5BA8C8390D}" type="pres">
      <dgm:prSet presAssocID="{4381E622-247D-443F-8A53-30C2525FAFD5}" presName="aSpace" presStyleCnt="0"/>
      <dgm:spPr/>
    </dgm:pt>
    <dgm:pt modelId="{6F87671D-1C96-481D-AA1F-9B174F4935F5}" type="pres">
      <dgm:prSet presAssocID="{8CC3E89E-6B8D-4C4A-8616-3DE000D60447}" presName="compNode" presStyleCnt="0"/>
      <dgm:spPr/>
    </dgm:pt>
    <dgm:pt modelId="{6DD551F2-EB16-4A03-92C1-D2160C6F4E50}" type="pres">
      <dgm:prSet presAssocID="{8CC3E89E-6B8D-4C4A-8616-3DE000D60447}" presName="noGeometry" presStyleCnt="0"/>
      <dgm:spPr/>
    </dgm:pt>
    <dgm:pt modelId="{4E18E974-3701-4E51-A0F8-0CC510022E45}" type="pres">
      <dgm:prSet presAssocID="{8CC3E89E-6B8D-4C4A-8616-3DE000D60447}" presName="childTextVisible" presStyleLbl="bgAccFollowNode1" presStyleIdx="6" presStyleCnt="7" custFlipHor="1" custScaleX="7612" custScaleY="1968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668CC9-FB5D-40F7-9E09-C58CE132D98E}" type="pres">
      <dgm:prSet presAssocID="{8CC3E89E-6B8D-4C4A-8616-3DE000D60447}" presName="childTextHidden" presStyleLbl="bgAccFollowNode1" presStyleIdx="6" presStyleCnt="7"/>
      <dgm:spPr/>
      <dgm:t>
        <a:bodyPr/>
        <a:lstStyle/>
        <a:p>
          <a:endParaRPr lang="en-US"/>
        </a:p>
      </dgm:t>
    </dgm:pt>
    <dgm:pt modelId="{2C243EE0-7317-4782-B487-648F98087039}" type="pres">
      <dgm:prSet presAssocID="{8CC3E89E-6B8D-4C4A-8616-3DE000D60447}" presName="parentText" presStyleLbl="node1" presStyleIdx="6" presStyleCnt="7" custLinFactNeighborX="-250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7773-881F-4781-B3E5-6C82547D09BC}" srcId="{B32D7F2E-5BC9-4CDE-80C8-C1B7799DB3AB}" destId="{4381E622-247D-443F-8A53-30C2525FAFD5}" srcOrd="5" destOrd="0" parTransId="{F571147A-D7A1-468E-ACA5-F29AC8354A20}" sibTransId="{D3376590-DC6B-4EEF-AA41-8D7AF38C9D85}"/>
    <dgm:cxn modelId="{254711AE-D8CC-4BE3-88AB-20D25CD682C9}" type="presOf" srcId="{BA5E571E-994E-4862-A80E-74098DBB7B58}" destId="{1AC2204A-05D4-423F-8F24-E9049353D5F9}" srcOrd="1" destOrd="0" presId="urn:microsoft.com/office/officeart/2005/8/layout/hProcess6"/>
    <dgm:cxn modelId="{11385AA4-5484-4E68-9676-F63E3CEACF54}" srcId="{18A895A5-862F-49B4-A81F-4099EE9DF9D8}" destId="{6CCF0083-1A61-46EA-93C6-AF16B1F20CE9}" srcOrd="0" destOrd="0" parTransId="{FA8FC47D-6536-4584-8E60-8BDBFE63F0CC}" sibTransId="{BE21324F-25E0-47F1-80DF-6076DE278C3C}"/>
    <dgm:cxn modelId="{1F1EC0A1-5648-48A2-8C17-D070BE2E5FC1}" srcId="{B32D7F2E-5BC9-4CDE-80C8-C1B7799DB3AB}" destId="{E79B0889-AEA1-4BF7-AE4E-0900B7186494}" srcOrd="1" destOrd="0" parTransId="{6A743535-603B-4E8D-88E1-5B01E073B011}" sibTransId="{BAB9C84F-239A-43B4-AC46-C4B9AF2ED44E}"/>
    <dgm:cxn modelId="{E7A49D5F-C38E-4746-A48C-4F1E2D68C330}" type="presOf" srcId="{18928396-8760-42D6-B45F-EF3C1D3B9637}" destId="{24DD5418-3312-4CD1-9DA1-551E672F3DC7}" srcOrd="1" destOrd="0" presId="urn:microsoft.com/office/officeart/2005/8/layout/hProcess6"/>
    <dgm:cxn modelId="{7BD2DE2E-A575-4FFF-9510-3926EDA197CA}" type="presOf" srcId="{4B23DBA0-6633-4F2A-BF72-3A61CF0DC7E2}" destId="{895FC959-1F7E-4138-A75F-0C4B2C45DE69}" srcOrd="1" destOrd="0" presId="urn:microsoft.com/office/officeart/2005/8/layout/hProcess6"/>
    <dgm:cxn modelId="{C62DCCD0-EC3A-4D36-9014-E88ED5D9DE47}" type="presOf" srcId="{6CCF0083-1A61-46EA-93C6-AF16B1F20CE9}" destId="{C55B3B0D-2751-4436-86A8-C3D922EC2ED1}" srcOrd="1" destOrd="0" presId="urn:microsoft.com/office/officeart/2005/8/layout/hProcess6"/>
    <dgm:cxn modelId="{841F4E2B-E1A7-4958-A988-69FFF4A2774A}" srcId="{B32D7F2E-5BC9-4CDE-80C8-C1B7799DB3AB}" destId="{8CC3E89E-6B8D-4C4A-8616-3DE000D60447}" srcOrd="6" destOrd="0" parTransId="{1A080540-07DD-4364-B3D6-60A3C462E80E}" sibTransId="{B545FCE6-FC49-4558-A542-88A22E7367A7}"/>
    <dgm:cxn modelId="{CEB139F3-67AB-4DB0-8821-10D9045882F5}" type="presOf" srcId="{E79B0889-AEA1-4BF7-AE4E-0900B7186494}" destId="{54282C11-F8E0-4124-B1D3-6C195028C050}" srcOrd="0" destOrd="0" presId="urn:microsoft.com/office/officeart/2005/8/layout/hProcess6"/>
    <dgm:cxn modelId="{FF836A85-32AB-4C9A-BF51-B3E1E98F9A8B}" type="presOf" srcId="{4381E622-247D-443F-8A53-30C2525FAFD5}" destId="{0BD1FD6B-4F4A-4148-8303-33FAB1E9CAAF}" srcOrd="0" destOrd="0" presId="urn:microsoft.com/office/officeart/2005/8/layout/hProcess6"/>
    <dgm:cxn modelId="{0A72161A-EFC1-4945-AB7C-FBEEC9A11A5B}" type="presOf" srcId="{6CCF0083-1A61-46EA-93C6-AF16B1F20CE9}" destId="{C7F75C77-8C27-499D-9A71-9643B10B3F44}" srcOrd="0" destOrd="0" presId="urn:microsoft.com/office/officeart/2005/8/layout/hProcess6"/>
    <dgm:cxn modelId="{3940636B-2728-4CD8-84B6-5D4DEE246147}" type="presOf" srcId="{CF12D438-412B-42A5-904C-DF6C3C1F3BE4}" destId="{C5BC47E5-9CC3-4E5F-9CF3-F9618E9DFC98}" srcOrd="0" destOrd="0" presId="urn:microsoft.com/office/officeart/2005/8/layout/hProcess6"/>
    <dgm:cxn modelId="{5020E5E1-617B-4F58-888A-D68BBF0828C7}" type="presOf" srcId="{0CE570EB-7CA9-4A25-99BD-85A5B72539FC}" destId="{25766CEC-AAEF-47D8-A402-155613A8657D}" srcOrd="0" destOrd="0" presId="urn:microsoft.com/office/officeart/2005/8/layout/hProcess6"/>
    <dgm:cxn modelId="{F5FAC4F2-82D9-4B23-AB9B-1B7E78DD6958}" srcId="{B32D7F2E-5BC9-4CDE-80C8-C1B7799DB3AB}" destId="{D8448373-3777-41EF-BBBD-62AA85D6A28F}" srcOrd="3" destOrd="0" parTransId="{CA799640-D6A0-43D2-8F80-3D3A2498C486}" sibTransId="{F4C22868-D552-4F9B-A975-DAA34E46171D}"/>
    <dgm:cxn modelId="{199A164D-D6E8-4294-8D48-1668711C341C}" type="presOf" srcId="{4B23DBA0-6633-4F2A-BF72-3A61CF0DC7E2}" destId="{62A85266-E882-48EC-9D14-5A250BEED666}" srcOrd="0" destOrd="0" presId="urn:microsoft.com/office/officeart/2005/8/layout/hProcess6"/>
    <dgm:cxn modelId="{7D4C4648-F9EA-48A0-9845-FB99F2A889F8}" srcId="{DDEAC841-7A39-4B83-A989-4DC4AC1FCF71}" destId="{18928396-8760-42D6-B45F-EF3C1D3B9637}" srcOrd="0" destOrd="0" parTransId="{C7C8105F-2892-4B80-BC24-A451557C9B66}" sibTransId="{FD1B174D-2499-44D1-86C6-975693BECFB1}"/>
    <dgm:cxn modelId="{07FBD2EE-1276-4D8F-976A-71B5E50C5385}" type="presOf" srcId="{8CC3E89E-6B8D-4C4A-8616-3DE000D60447}" destId="{2C243EE0-7317-4782-B487-648F98087039}" srcOrd="0" destOrd="0" presId="urn:microsoft.com/office/officeart/2005/8/layout/hProcess6"/>
    <dgm:cxn modelId="{A53B7362-3228-46B1-8A99-31FE1FDF9761}" type="presOf" srcId="{DDEAC841-7A39-4B83-A989-4DC4AC1FCF71}" destId="{84EDBC30-CD54-4D3A-BA69-E9540E530388}" srcOrd="0" destOrd="0" presId="urn:microsoft.com/office/officeart/2005/8/layout/hProcess6"/>
    <dgm:cxn modelId="{F8767811-1796-40A1-8D78-51A4D23AA1FB}" type="presOf" srcId="{6573CEB3-A888-4566-926A-9B37941CF043}" destId="{7D5D19DF-9924-4679-A9B9-D78014941AB2}" srcOrd="0" destOrd="0" presId="urn:microsoft.com/office/officeart/2005/8/layout/hProcess6"/>
    <dgm:cxn modelId="{3102EA42-7388-497E-B488-2C24294F209A}" srcId="{0CE570EB-7CA9-4A25-99BD-85A5B72539FC}" destId="{4B23DBA0-6633-4F2A-BF72-3A61CF0DC7E2}" srcOrd="0" destOrd="0" parTransId="{C98F5A8A-D3C6-4A84-A4B3-5631839D7469}" sibTransId="{6EFE29D2-4FA2-4C19-9F25-F0E524CEC7C9}"/>
    <dgm:cxn modelId="{A740839B-7E79-419A-87F2-6121072841A2}" type="presOf" srcId="{18928396-8760-42D6-B45F-EF3C1D3B9637}" destId="{B7BB92E4-42D9-4996-9CD5-DC73F940854A}" srcOrd="0" destOrd="0" presId="urn:microsoft.com/office/officeart/2005/8/layout/hProcess6"/>
    <dgm:cxn modelId="{052EC70D-345C-4DA4-A5F0-0D6E059E7502}" type="presOf" srcId="{BA5E571E-994E-4862-A80E-74098DBB7B58}" destId="{59D0B272-F39A-4499-AB0C-EC0444932D4A}" srcOrd="0" destOrd="0" presId="urn:microsoft.com/office/officeart/2005/8/layout/hProcess6"/>
    <dgm:cxn modelId="{87EDA3D5-87DD-49F5-BD59-31B0B806ACAA}" srcId="{4381E622-247D-443F-8A53-30C2525FAFD5}" destId="{BA5E571E-994E-4862-A80E-74098DBB7B58}" srcOrd="0" destOrd="0" parTransId="{9E05D23C-DCDA-4EB6-AE6A-41FBEA64CB51}" sibTransId="{228C7CFB-9BFE-46D0-9ACA-FEC57ED6E1E6}"/>
    <dgm:cxn modelId="{7CF44B46-9996-414C-912D-633BF2E0B858}" type="presOf" srcId="{B32D7F2E-5BC9-4CDE-80C8-C1B7799DB3AB}" destId="{7266BEAD-CB05-43EB-B2B9-AC87E053CF94}" srcOrd="0" destOrd="0" presId="urn:microsoft.com/office/officeart/2005/8/layout/hProcess6"/>
    <dgm:cxn modelId="{B80198CB-AA97-43FE-A4EC-C4DCBAB90D8B}" type="presOf" srcId="{6573CEB3-A888-4566-926A-9B37941CF043}" destId="{7F6146AC-ECD9-4B78-B041-D47AC8C9A142}" srcOrd="1" destOrd="0" presId="urn:microsoft.com/office/officeart/2005/8/layout/hProcess6"/>
    <dgm:cxn modelId="{E6493C78-2C92-410E-9998-2D8D002C6B6F}" srcId="{E79B0889-AEA1-4BF7-AE4E-0900B7186494}" destId="{6573CEB3-A888-4566-926A-9B37941CF043}" srcOrd="0" destOrd="0" parTransId="{9D102B07-5030-404A-B457-189260B545A1}" sibTransId="{03855568-AF02-4901-A524-7D267C945B9C}"/>
    <dgm:cxn modelId="{973EF4C1-8E65-40C0-94D3-A748369BD0BE}" type="presOf" srcId="{18A895A5-862F-49B4-A81F-4099EE9DF9D8}" destId="{13BCE9AF-5C15-4454-A227-3411F37C7D1E}" srcOrd="0" destOrd="0" presId="urn:microsoft.com/office/officeart/2005/8/layout/hProcess6"/>
    <dgm:cxn modelId="{2254F2D8-B49F-454D-A7AB-235B7D622005}" srcId="{B32D7F2E-5BC9-4CDE-80C8-C1B7799DB3AB}" destId="{18A895A5-862F-49B4-A81F-4099EE9DF9D8}" srcOrd="2" destOrd="0" parTransId="{14E98DB8-D503-4DD0-9DD5-052B8BCB9400}" sibTransId="{3AC3E668-811F-43D6-8207-056B0A628355}"/>
    <dgm:cxn modelId="{FD530C50-1346-418E-A929-7B23970098E0}" type="presOf" srcId="{D8448373-3777-41EF-BBBD-62AA85D6A28F}" destId="{BC2F30E9-AC9B-442A-A140-578E7E297264}" srcOrd="0" destOrd="0" presId="urn:microsoft.com/office/officeart/2005/8/layout/hProcess6"/>
    <dgm:cxn modelId="{C00F8FA4-D9E0-466F-AA83-96EC255EA9BD}" srcId="{D8448373-3777-41EF-BBBD-62AA85D6A28F}" destId="{CF12D438-412B-42A5-904C-DF6C3C1F3BE4}" srcOrd="0" destOrd="0" parTransId="{0E23F6AF-CC30-4C58-9616-BF3C48DC5D2E}" sibTransId="{1C5BF948-F9BC-4565-AB37-524FF92F35B2}"/>
    <dgm:cxn modelId="{FA297FFE-9FDC-4A4F-8B7C-D34E6C67564C}" srcId="{B32D7F2E-5BC9-4CDE-80C8-C1B7799DB3AB}" destId="{0CE570EB-7CA9-4A25-99BD-85A5B72539FC}" srcOrd="0" destOrd="0" parTransId="{D547C040-3399-43F3-AE4C-2DDA01C93802}" sibTransId="{06EF8032-5105-410F-ABB6-7D6552888056}"/>
    <dgm:cxn modelId="{05FF71AE-AB1E-4E1C-A28F-861AA117CDB1}" srcId="{B32D7F2E-5BC9-4CDE-80C8-C1B7799DB3AB}" destId="{DDEAC841-7A39-4B83-A989-4DC4AC1FCF71}" srcOrd="4" destOrd="0" parTransId="{764856CC-5D8D-4316-AAC7-B9A87C0D0EE7}" sibTransId="{F5445637-31DB-4A6F-BDDF-C21C02AB9F68}"/>
    <dgm:cxn modelId="{C0D56345-D763-4F71-963B-BDBC73624FC1}" type="presOf" srcId="{CF12D438-412B-42A5-904C-DF6C3C1F3BE4}" destId="{7EEFADF7-D78A-436C-93E6-FB7B424A4EE8}" srcOrd="1" destOrd="0" presId="urn:microsoft.com/office/officeart/2005/8/layout/hProcess6"/>
    <dgm:cxn modelId="{105DB7B2-9353-40EB-8C41-15F1D848616C}" type="presParOf" srcId="{7266BEAD-CB05-43EB-B2B9-AC87E053CF94}" destId="{1C36AED6-97DB-446C-A1F3-8A9654AB3567}" srcOrd="0" destOrd="0" presId="urn:microsoft.com/office/officeart/2005/8/layout/hProcess6"/>
    <dgm:cxn modelId="{AEF7DD4B-8BEE-4973-8969-53D0D3406E9E}" type="presParOf" srcId="{1C36AED6-97DB-446C-A1F3-8A9654AB3567}" destId="{B20C5FFE-5F83-456B-8FDF-BCC2583F4CC5}" srcOrd="0" destOrd="0" presId="urn:microsoft.com/office/officeart/2005/8/layout/hProcess6"/>
    <dgm:cxn modelId="{1C90504D-9B78-46DE-9FD3-2030AB83E81B}" type="presParOf" srcId="{1C36AED6-97DB-446C-A1F3-8A9654AB3567}" destId="{62A85266-E882-48EC-9D14-5A250BEED666}" srcOrd="1" destOrd="0" presId="urn:microsoft.com/office/officeart/2005/8/layout/hProcess6"/>
    <dgm:cxn modelId="{EC75AECD-3154-49A8-B7B0-4C094827A47F}" type="presParOf" srcId="{1C36AED6-97DB-446C-A1F3-8A9654AB3567}" destId="{895FC959-1F7E-4138-A75F-0C4B2C45DE69}" srcOrd="2" destOrd="0" presId="urn:microsoft.com/office/officeart/2005/8/layout/hProcess6"/>
    <dgm:cxn modelId="{286EC774-193C-4995-8C5A-D7EBDD94573F}" type="presParOf" srcId="{1C36AED6-97DB-446C-A1F3-8A9654AB3567}" destId="{25766CEC-AAEF-47D8-A402-155613A8657D}" srcOrd="3" destOrd="0" presId="urn:microsoft.com/office/officeart/2005/8/layout/hProcess6"/>
    <dgm:cxn modelId="{EE04680E-24EE-462E-AAC0-B07B1C9C606A}" type="presParOf" srcId="{7266BEAD-CB05-43EB-B2B9-AC87E053CF94}" destId="{00B0ED65-475C-49B6-8D39-3DCD0135C431}" srcOrd="1" destOrd="0" presId="urn:microsoft.com/office/officeart/2005/8/layout/hProcess6"/>
    <dgm:cxn modelId="{227226AB-93E9-42CE-ABB1-F2AE23B4E8D5}" type="presParOf" srcId="{7266BEAD-CB05-43EB-B2B9-AC87E053CF94}" destId="{A1101D0C-EC70-49FC-9191-0115EBE9FB37}" srcOrd="2" destOrd="0" presId="urn:microsoft.com/office/officeart/2005/8/layout/hProcess6"/>
    <dgm:cxn modelId="{00EDAFB6-EFE8-4804-A3E0-B358ECCE7685}" type="presParOf" srcId="{A1101D0C-EC70-49FC-9191-0115EBE9FB37}" destId="{9516717E-EF8D-4A24-B61C-654AEB63140B}" srcOrd="0" destOrd="0" presId="urn:microsoft.com/office/officeart/2005/8/layout/hProcess6"/>
    <dgm:cxn modelId="{71709913-F96B-41A3-8099-498B79095C5E}" type="presParOf" srcId="{A1101D0C-EC70-49FC-9191-0115EBE9FB37}" destId="{7D5D19DF-9924-4679-A9B9-D78014941AB2}" srcOrd="1" destOrd="0" presId="urn:microsoft.com/office/officeart/2005/8/layout/hProcess6"/>
    <dgm:cxn modelId="{C56C4123-0E08-46D4-BD58-912DEEA1CCE1}" type="presParOf" srcId="{A1101D0C-EC70-49FC-9191-0115EBE9FB37}" destId="{7F6146AC-ECD9-4B78-B041-D47AC8C9A142}" srcOrd="2" destOrd="0" presId="urn:microsoft.com/office/officeart/2005/8/layout/hProcess6"/>
    <dgm:cxn modelId="{DD7BAB48-2256-4253-B426-6A56DB47186F}" type="presParOf" srcId="{A1101D0C-EC70-49FC-9191-0115EBE9FB37}" destId="{54282C11-F8E0-4124-B1D3-6C195028C050}" srcOrd="3" destOrd="0" presId="urn:microsoft.com/office/officeart/2005/8/layout/hProcess6"/>
    <dgm:cxn modelId="{DEA0F22A-12E9-483E-AE96-1900298B5170}" type="presParOf" srcId="{7266BEAD-CB05-43EB-B2B9-AC87E053CF94}" destId="{70E434CE-5D5E-48BA-B066-7CDF97E14320}" srcOrd="3" destOrd="0" presId="urn:microsoft.com/office/officeart/2005/8/layout/hProcess6"/>
    <dgm:cxn modelId="{13FAFD5C-48F1-4671-9722-68F35E01776B}" type="presParOf" srcId="{7266BEAD-CB05-43EB-B2B9-AC87E053CF94}" destId="{7116D9AB-E87C-4A27-B645-48F2C42F6FF4}" srcOrd="4" destOrd="0" presId="urn:microsoft.com/office/officeart/2005/8/layout/hProcess6"/>
    <dgm:cxn modelId="{57A460C9-DA64-44CE-B013-AB3EE584E359}" type="presParOf" srcId="{7116D9AB-E87C-4A27-B645-48F2C42F6FF4}" destId="{330B147E-5ACF-4C92-B493-A1576A50E768}" srcOrd="0" destOrd="0" presId="urn:microsoft.com/office/officeart/2005/8/layout/hProcess6"/>
    <dgm:cxn modelId="{18521A7A-2F04-48E0-9576-7E73DFA5EAA1}" type="presParOf" srcId="{7116D9AB-E87C-4A27-B645-48F2C42F6FF4}" destId="{C7F75C77-8C27-499D-9A71-9643B10B3F44}" srcOrd="1" destOrd="0" presId="urn:microsoft.com/office/officeart/2005/8/layout/hProcess6"/>
    <dgm:cxn modelId="{ABE2E534-1832-4647-BF03-E5B9A491B078}" type="presParOf" srcId="{7116D9AB-E87C-4A27-B645-48F2C42F6FF4}" destId="{C55B3B0D-2751-4436-86A8-C3D922EC2ED1}" srcOrd="2" destOrd="0" presId="urn:microsoft.com/office/officeart/2005/8/layout/hProcess6"/>
    <dgm:cxn modelId="{0BE6B6AC-82B7-422A-942B-D0BD1D8CCCD9}" type="presParOf" srcId="{7116D9AB-E87C-4A27-B645-48F2C42F6FF4}" destId="{13BCE9AF-5C15-4454-A227-3411F37C7D1E}" srcOrd="3" destOrd="0" presId="urn:microsoft.com/office/officeart/2005/8/layout/hProcess6"/>
    <dgm:cxn modelId="{84ED2FBF-2277-4A99-AE60-D9253933F87E}" type="presParOf" srcId="{7266BEAD-CB05-43EB-B2B9-AC87E053CF94}" destId="{17D2AE17-DA64-4EBE-BF57-256DFF869133}" srcOrd="5" destOrd="0" presId="urn:microsoft.com/office/officeart/2005/8/layout/hProcess6"/>
    <dgm:cxn modelId="{A3CA88D5-FFE8-4818-A526-EA6D4AD65AAA}" type="presParOf" srcId="{7266BEAD-CB05-43EB-B2B9-AC87E053CF94}" destId="{D10ECC1C-D155-4143-97CD-3E76BE08BDB2}" srcOrd="6" destOrd="0" presId="urn:microsoft.com/office/officeart/2005/8/layout/hProcess6"/>
    <dgm:cxn modelId="{D3A3E3D9-6D94-4EE4-A97C-054D141F0D1B}" type="presParOf" srcId="{D10ECC1C-D155-4143-97CD-3E76BE08BDB2}" destId="{2F6C5563-D62E-4F6B-8796-1B71035F7574}" srcOrd="0" destOrd="0" presId="urn:microsoft.com/office/officeart/2005/8/layout/hProcess6"/>
    <dgm:cxn modelId="{F7721070-5E14-400A-A980-835510654253}" type="presParOf" srcId="{D10ECC1C-D155-4143-97CD-3E76BE08BDB2}" destId="{C5BC47E5-9CC3-4E5F-9CF3-F9618E9DFC98}" srcOrd="1" destOrd="0" presId="urn:microsoft.com/office/officeart/2005/8/layout/hProcess6"/>
    <dgm:cxn modelId="{BF3D21F9-562A-484C-8FFF-CC00A8AAB0A2}" type="presParOf" srcId="{D10ECC1C-D155-4143-97CD-3E76BE08BDB2}" destId="{7EEFADF7-D78A-436C-93E6-FB7B424A4EE8}" srcOrd="2" destOrd="0" presId="urn:microsoft.com/office/officeart/2005/8/layout/hProcess6"/>
    <dgm:cxn modelId="{4771B2F9-FD52-4045-B65F-83167BBF83B0}" type="presParOf" srcId="{D10ECC1C-D155-4143-97CD-3E76BE08BDB2}" destId="{BC2F30E9-AC9B-442A-A140-578E7E297264}" srcOrd="3" destOrd="0" presId="urn:microsoft.com/office/officeart/2005/8/layout/hProcess6"/>
    <dgm:cxn modelId="{112A18DD-8BEC-456A-93CA-6A26E2D4148A}" type="presParOf" srcId="{7266BEAD-CB05-43EB-B2B9-AC87E053CF94}" destId="{C249F9D2-2238-494D-A2B2-4C2C04640DAD}" srcOrd="7" destOrd="0" presId="urn:microsoft.com/office/officeart/2005/8/layout/hProcess6"/>
    <dgm:cxn modelId="{AB0DD375-4F31-4037-9282-4353AE116F3C}" type="presParOf" srcId="{7266BEAD-CB05-43EB-B2B9-AC87E053CF94}" destId="{039E698C-21D8-46CE-BCD1-F1A7B3207902}" srcOrd="8" destOrd="0" presId="urn:microsoft.com/office/officeart/2005/8/layout/hProcess6"/>
    <dgm:cxn modelId="{035D8951-E5DE-44FF-B788-82323F48B182}" type="presParOf" srcId="{039E698C-21D8-46CE-BCD1-F1A7B3207902}" destId="{C908BF23-C193-4EC4-9309-F37D76C2AFEA}" srcOrd="0" destOrd="0" presId="urn:microsoft.com/office/officeart/2005/8/layout/hProcess6"/>
    <dgm:cxn modelId="{9D88F510-1F68-405C-8D90-6742C2E060C1}" type="presParOf" srcId="{039E698C-21D8-46CE-BCD1-F1A7B3207902}" destId="{B7BB92E4-42D9-4996-9CD5-DC73F940854A}" srcOrd="1" destOrd="0" presId="urn:microsoft.com/office/officeart/2005/8/layout/hProcess6"/>
    <dgm:cxn modelId="{673E006B-FFB6-4821-A542-2DA04681C684}" type="presParOf" srcId="{039E698C-21D8-46CE-BCD1-F1A7B3207902}" destId="{24DD5418-3312-4CD1-9DA1-551E672F3DC7}" srcOrd="2" destOrd="0" presId="urn:microsoft.com/office/officeart/2005/8/layout/hProcess6"/>
    <dgm:cxn modelId="{75076C01-7E50-4330-A540-7F127B2E1873}" type="presParOf" srcId="{039E698C-21D8-46CE-BCD1-F1A7B3207902}" destId="{84EDBC30-CD54-4D3A-BA69-E9540E530388}" srcOrd="3" destOrd="0" presId="urn:microsoft.com/office/officeart/2005/8/layout/hProcess6"/>
    <dgm:cxn modelId="{A5A540ED-2144-4B64-81E7-7D1423ED6559}" type="presParOf" srcId="{7266BEAD-CB05-43EB-B2B9-AC87E053CF94}" destId="{A0FEAA4C-D6C0-4EE3-8C32-8E33143D6FD7}" srcOrd="9" destOrd="0" presId="urn:microsoft.com/office/officeart/2005/8/layout/hProcess6"/>
    <dgm:cxn modelId="{C196A599-70AD-4466-901C-E3FBEBC70C5C}" type="presParOf" srcId="{7266BEAD-CB05-43EB-B2B9-AC87E053CF94}" destId="{5C03C7F1-71FD-4C5B-AED2-DAD49BE3CED8}" srcOrd="10" destOrd="0" presId="urn:microsoft.com/office/officeart/2005/8/layout/hProcess6"/>
    <dgm:cxn modelId="{479F6E14-B496-4AB2-9468-76B03BA733EC}" type="presParOf" srcId="{5C03C7F1-71FD-4C5B-AED2-DAD49BE3CED8}" destId="{DD7DC903-A7AD-4BA5-8289-3ECB7B6AFA1A}" srcOrd="0" destOrd="0" presId="urn:microsoft.com/office/officeart/2005/8/layout/hProcess6"/>
    <dgm:cxn modelId="{8FC4610E-013F-4FFB-89C1-133B6D822F90}" type="presParOf" srcId="{5C03C7F1-71FD-4C5B-AED2-DAD49BE3CED8}" destId="{59D0B272-F39A-4499-AB0C-EC0444932D4A}" srcOrd="1" destOrd="0" presId="urn:microsoft.com/office/officeart/2005/8/layout/hProcess6"/>
    <dgm:cxn modelId="{30072410-68B8-40CB-A52D-AF87A679FA55}" type="presParOf" srcId="{5C03C7F1-71FD-4C5B-AED2-DAD49BE3CED8}" destId="{1AC2204A-05D4-423F-8F24-E9049353D5F9}" srcOrd="2" destOrd="0" presId="urn:microsoft.com/office/officeart/2005/8/layout/hProcess6"/>
    <dgm:cxn modelId="{59D07479-ABEC-4D1F-86C2-B0ECE455B338}" type="presParOf" srcId="{5C03C7F1-71FD-4C5B-AED2-DAD49BE3CED8}" destId="{0BD1FD6B-4F4A-4148-8303-33FAB1E9CAAF}" srcOrd="3" destOrd="0" presId="urn:microsoft.com/office/officeart/2005/8/layout/hProcess6"/>
    <dgm:cxn modelId="{59B811F5-D873-41F7-A856-9A14936F1A10}" type="presParOf" srcId="{7266BEAD-CB05-43EB-B2B9-AC87E053CF94}" destId="{3ADB7098-24C7-47DA-B860-7B5BA8C8390D}" srcOrd="11" destOrd="0" presId="urn:microsoft.com/office/officeart/2005/8/layout/hProcess6"/>
    <dgm:cxn modelId="{7DAAC0A6-8619-4D31-8BF5-E6CA2D93E43A}" type="presParOf" srcId="{7266BEAD-CB05-43EB-B2B9-AC87E053CF94}" destId="{6F87671D-1C96-481D-AA1F-9B174F4935F5}" srcOrd="12" destOrd="0" presId="urn:microsoft.com/office/officeart/2005/8/layout/hProcess6"/>
    <dgm:cxn modelId="{F54ACCEF-420F-484A-96C3-FF95D99D5A58}" type="presParOf" srcId="{6F87671D-1C96-481D-AA1F-9B174F4935F5}" destId="{6DD551F2-EB16-4A03-92C1-D2160C6F4E50}" srcOrd="0" destOrd="0" presId="urn:microsoft.com/office/officeart/2005/8/layout/hProcess6"/>
    <dgm:cxn modelId="{F7BB9DD4-ADE5-42E0-A07E-29A99E2AD9C9}" type="presParOf" srcId="{6F87671D-1C96-481D-AA1F-9B174F4935F5}" destId="{4E18E974-3701-4E51-A0F8-0CC510022E45}" srcOrd="1" destOrd="0" presId="urn:microsoft.com/office/officeart/2005/8/layout/hProcess6"/>
    <dgm:cxn modelId="{E8C99D24-2F7C-40E9-982C-32DAC48BB784}" type="presParOf" srcId="{6F87671D-1C96-481D-AA1F-9B174F4935F5}" destId="{23668CC9-FB5D-40F7-9E09-C58CE132D98E}" srcOrd="2" destOrd="0" presId="urn:microsoft.com/office/officeart/2005/8/layout/hProcess6"/>
    <dgm:cxn modelId="{2F0832B2-2B88-467F-A519-3D2E593688AF}" type="presParOf" srcId="{6F87671D-1C96-481D-AA1F-9B174F4935F5}" destId="{2C243EE0-7317-4782-B487-648F980870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0CE570EB-7CA9-4A25-99BD-85A5B72539FC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000" dirty="0">
              <a:solidFill>
                <a:sysClr val="windowText" lastClr="000000"/>
              </a:solidFill>
            </a:rPr>
            <a:t>PC</a:t>
          </a:r>
        </a:p>
      </dgm:t>
    </dgm:pt>
    <dgm:pt modelId="{D547C040-3399-43F3-AE4C-2DDA01C93802}" type="parTrans" cxnId="{FA297FFE-9FDC-4A4F-8B7C-D34E6C67564C}">
      <dgm:prSet/>
      <dgm:spPr/>
      <dgm:t>
        <a:bodyPr/>
        <a:lstStyle/>
        <a:p>
          <a:endParaRPr lang="en-US" sz="1800"/>
        </a:p>
      </dgm:t>
    </dgm:pt>
    <dgm:pt modelId="{06EF8032-5105-410F-ABB6-7D6552888056}" type="sibTrans" cxnId="{FA297FFE-9FDC-4A4F-8B7C-D34E6C67564C}">
      <dgm:prSet/>
      <dgm:spPr/>
      <dgm:t>
        <a:bodyPr/>
        <a:lstStyle/>
        <a:p>
          <a:endParaRPr lang="en-US" sz="1800"/>
        </a:p>
      </dgm:t>
    </dgm:pt>
    <dgm:pt modelId="{18A895A5-862F-49B4-A81F-4099EE9DF9D8}">
      <dgm:prSet phldrT="[Text]" custT="1"/>
      <dgm:spPr/>
      <dgm:t>
        <a:bodyPr/>
        <a:lstStyle/>
        <a:p>
          <a:r>
            <a:rPr lang="en-US" sz="1000" dirty="0"/>
            <a:t>PP Gate</a:t>
          </a:r>
        </a:p>
      </dgm:t>
    </dgm:pt>
    <dgm:pt modelId="{14E98DB8-D503-4DD0-9DD5-052B8BCB9400}" type="parTrans" cxnId="{2254F2D8-B49F-454D-A7AB-235B7D622005}">
      <dgm:prSet/>
      <dgm:spPr/>
      <dgm:t>
        <a:bodyPr/>
        <a:lstStyle/>
        <a:p>
          <a:endParaRPr lang="en-US" sz="1800"/>
        </a:p>
      </dgm:t>
    </dgm:pt>
    <dgm:pt modelId="{3AC3E668-811F-43D6-8207-056B0A628355}" type="sibTrans" cxnId="{2254F2D8-B49F-454D-A7AB-235B7D622005}">
      <dgm:prSet/>
      <dgm:spPr/>
      <dgm:t>
        <a:bodyPr/>
        <a:lstStyle/>
        <a:p>
          <a:endParaRPr lang="en-US" sz="1800"/>
        </a:p>
      </dgm:t>
    </dgm:pt>
    <dgm:pt modelId="{D8448373-3777-41EF-BBBD-62AA85D6A28F}">
      <dgm:prSet phldrT="[Text]" custT="1"/>
      <dgm:spPr/>
      <dgm:t>
        <a:bodyPr/>
        <a:lstStyle/>
        <a:p>
          <a:r>
            <a:rPr lang="en-US" sz="1000" dirty="0"/>
            <a:t>PC Gate</a:t>
          </a:r>
        </a:p>
      </dgm:t>
    </dgm:pt>
    <dgm:pt modelId="{CA799640-D6A0-43D2-8F80-3D3A2498C486}" type="parTrans" cxnId="{F5FAC4F2-82D9-4B23-AB9B-1B7E78DD6958}">
      <dgm:prSet/>
      <dgm:spPr/>
      <dgm:t>
        <a:bodyPr/>
        <a:lstStyle/>
        <a:p>
          <a:endParaRPr lang="en-US" sz="1800"/>
        </a:p>
      </dgm:t>
    </dgm:pt>
    <dgm:pt modelId="{F4C22868-D552-4F9B-A975-DAA34E46171D}" type="sibTrans" cxnId="{F5FAC4F2-82D9-4B23-AB9B-1B7E78DD6958}">
      <dgm:prSet/>
      <dgm:spPr/>
      <dgm:t>
        <a:bodyPr/>
        <a:lstStyle/>
        <a:p>
          <a:endParaRPr lang="en-US" sz="1800"/>
        </a:p>
      </dgm:t>
    </dgm:pt>
    <dgm:pt modelId="{E79B0889-AEA1-4BF7-AE4E-0900B7186494}">
      <dgm:prSet phldrT="[Text]" custT="1"/>
      <dgm:spPr/>
      <dgm:t>
        <a:bodyPr/>
        <a:lstStyle/>
        <a:p>
          <a:r>
            <a:rPr lang="en-US" sz="1000" dirty="0"/>
            <a:t>PI Gate</a:t>
          </a:r>
        </a:p>
      </dgm:t>
    </dgm:pt>
    <dgm:pt modelId="{6A743535-603B-4E8D-88E1-5B01E073B011}" type="parTrans" cxnId="{1F1EC0A1-5648-48A2-8C17-D070BE2E5FC1}">
      <dgm:prSet/>
      <dgm:spPr/>
      <dgm:t>
        <a:bodyPr/>
        <a:lstStyle/>
        <a:p>
          <a:endParaRPr lang="en-US" sz="1800"/>
        </a:p>
      </dgm:t>
    </dgm:pt>
    <dgm:pt modelId="{BAB9C84F-239A-43B4-AC46-C4B9AF2ED44E}" type="sibTrans" cxnId="{1F1EC0A1-5648-48A2-8C17-D070BE2E5FC1}">
      <dgm:prSet/>
      <dgm:spPr/>
      <dgm:t>
        <a:bodyPr/>
        <a:lstStyle/>
        <a:p>
          <a:endParaRPr lang="en-US" sz="1800"/>
        </a:p>
      </dgm:t>
    </dgm:pt>
    <dgm:pt modelId="{DDEAC841-7A39-4B83-A989-4DC4AC1FCF71}">
      <dgm:prSet phldrT="[Text]" custT="1"/>
      <dgm:spPr/>
      <dgm:t>
        <a:bodyPr/>
        <a:lstStyle/>
        <a:p>
          <a:r>
            <a:rPr lang="en-US" sz="1000" dirty="0"/>
            <a:t>IC Gate</a:t>
          </a:r>
        </a:p>
      </dgm:t>
    </dgm:pt>
    <dgm:pt modelId="{764856CC-5D8D-4316-AAC7-B9A87C0D0EE7}" type="parTrans" cxnId="{05FF71AE-AB1E-4E1C-A28F-861AA117CDB1}">
      <dgm:prSet/>
      <dgm:spPr/>
      <dgm:t>
        <a:bodyPr/>
        <a:lstStyle/>
        <a:p>
          <a:endParaRPr lang="en-US" sz="1800"/>
        </a:p>
      </dgm:t>
    </dgm:pt>
    <dgm:pt modelId="{F5445637-31DB-4A6F-BDDF-C21C02AB9F68}" type="sibTrans" cxnId="{05FF71AE-AB1E-4E1C-A28F-861AA117CDB1}">
      <dgm:prSet/>
      <dgm:spPr/>
      <dgm:t>
        <a:bodyPr/>
        <a:lstStyle/>
        <a:p>
          <a:endParaRPr lang="en-US" sz="1800"/>
        </a:p>
      </dgm:t>
    </dgm:pt>
    <dgm:pt modelId="{4381E622-247D-443F-8A53-30C2525FAFD5}">
      <dgm:prSet phldrT="[Text]" custT="1"/>
      <dgm:spPr/>
      <dgm:t>
        <a:bodyPr/>
        <a:lstStyle/>
        <a:p>
          <a:r>
            <a:rPr lang="en-US" sz="1000" dirty="0"/>
            <a:t>FCS Gate </a:t>
          </a:r>
        </a:p>
      </dgm:t>
    </dgm:pt>
    <dgm:pt modelId="{F571147A-D7A1-468E-ACA5-F29AC8354A20}" type="parTrans" cxnId="{275D7773-881F-4781-B3E5-6C82547D09BC}">
      <dgm:prSet/>
      <dgm:spPr/>
      <dgm:t>
        <a:bodyPr/>
        <a:lstStyle/>
        <a:p>
          <a:endParaRPr lang="en-US" sz="1800"/>
        </a:p>
      </dgm:t>
    </dgm:pt>
    <dgm:pt modelId="{D3376590-DC6B-4EEF-AA41-8D7AF38C9D85}" type="sibTrans" cxnId="{275D7773-881F-4781-B3E5-6C82547D09BC}">
      <dgm:prSet/>
      <dgm:spPr/>
      <dgm:t>
        <a:bodyPr/>
        <a:lstStyle/>
        <a:p>
          <a:endParaRPr lang="en-US" sz="1800"/>
        </a:p>
      </dgm:t>
    </dgm:pt>
    <dgm:pt modelId="{8CC3E89E-6B8D-4C4A-8616-3DE000D60447}">
      <dgm:prSet phldrT="[Text]" custT="1"/>
      <dgm:spPr/>
      <dgm:t>
        <a:bodyPr/>
        <a:lstStyle/>
        <a:p>
          <a:r>
            <a:rPr lang="en-US" sz="1000" dirty="0"/>
            <a:t>VP Gate</a:t>
          </a:r>
        </a:p>
      </dgm:t>
    </dgm:pt>
    <dgm:pt modelId="{1A080540-07DD-4364-B3D6-60A3C462E80E}" type="parTrans" cxnId="{841F4E2B-E1A7-4958-A988-69FFF4A2774A}">
      <dgm:prSet/>
      <dgm:spPr/>
      <dgm:t>
        <a:bodyPr/>
        <a:lstStyle/>
        <a:p>
          <a:endParaRPr lang="en-US" sz="1800"/>
        </a:p>
      </dgm:t>
    </dgm:pt>
    <dgm:pt modelId="{B545FCE6-FC49-4558-A542-88A22E7367A7}" type="sibTrans" cxnId="{841F4E2B-E1A7-4958-A988-69FFF4A2774A}">
      <dgm:prSet/>
      <dgm:spPr/>
      <dgm:t>
        <a:bodyPr/>
        <a:lstStyle/>
        <a:p>
          <a:endParaRPr lang="en-US" sz="1800"/>
        </a:p>
      </dgm:t>
    </dgm:pt>
    <dgm:pt modelId="{4B23DBA0-6633-4F2A-BF72-3A61CF0DC7E2}">
      <dgm:prSet phldrT="[Text]" custT="1"/>
      <dgm:spPr/>
      <dgm:t>
        <a:bodyPr/>
        <a:lstStyle/>
        <a:p>
          <a:r>
            <a:rPr lang="en-US" sz="800" b="1" dirty="0"/>
            <a:t>Initiation Phase</a:t>
          </a:r>
        </a:p>
      </dgm:t>
    </dgm:pt>
    <dgm:pt modelId="{C98F5A8A-D3C6-4A84-A4B3-5631839D7469}" type="parTrans" cxnId="{3102EA42-7388-497E-B488-2C24294F209A}">
      <dgm:prSet/>
      <dgm:spPr/>
      <dgm:t>
        <a:bodyPr/>
        <a:lstStyle/>
        <a:p>
          <a:endParaRPr lang="en-US" sz="1800"/>
        </a:p>
      </dgm:t>
    </dgm:pt>
    <dgm:pt modelId="{6EFE29D2-4FA2-4C19-9F25-F0E524CEC7C9}" type="sibTrans" cxnId="{3102EA42-7388-497E-B488-2C24294F209A}">
      <dgm:prSet/>
      <dgm:spPr/>
      <dgm:t>
        <a:bodyPr/>
        <a:lstStyle/>
        <a:p>
          <a:endParaRPr lang="en-US" sz="1800"/>
        </a:p>
      </dgm:t>
    </dgm:pt>
    <dgm:pt modelId="{6573CEB3-A888-4566-926A-9B37941CF043}">
      <dgm:prSet phldrT="[Text]" custT="1"/>
      <dgm:spPr/>
      <dgm:t>
        <a:bodyPr/>
        <a:lstStyle/>
        <a:p>
          <a:r>
            <a:rPr lang="en-US" sz="800" b="1" dirty="0"/>
            <a:t>Proposal Phase</a:t>
          </a:r>
        </a:p>
      </dgm:t>
    </dgm:pt>
    <dgm:pt modelId="{9D102B07-5030-404A-B457-189260B545A1}" type="parTrans" cxnId="{E6493C78-2C92-410E-9998-2D8D002C6B6F}">
      <dgm:prSet/>
      <dgm:spPr/>
      <dgm:t>
        <a:bodyPr/>
        <a:lstStyle/>
        <a:p>
          <a:endParaRPr lang="en-US" sz="1800"/>
        </a:p>
      </dgm:t>
    </dgm:pt>
    <dgm:pt modelId="{03855568-AF02-4901-A524-7D267C945B9C}" type="sibTrans" cxnId="{E6493C78-2C92-410E-9998-2D8D002C6B6F}">
      <dgm:prSet/>
      <dgm:spPr/>
      <dgm:t>
        <a:bodyPr/>
        <a:lstStyle/>
        <a:p>
          <a:endParaRPr lang="en-US" sz="1800"/>
        </a:p>
      </dgm:t>
    </dgm:pt>
    <dgm:pt modelId="{6CCF0083-1A61-46EA-93C6-AF16B1F20CE9}">
      <dgm:prSet phldrT="[Text]" custT="1"/>
      <dgm:spPr/>
      <dgm:t>
        <a:bodyPr/>
        <a:lstStyle/>
        <a:p>
          <a:r>
            <a:rPr lang="en-US" sz="800" b="1" dirty="0"/>
            <a:t>Planning Phase</a:t>
          </a:r>
        </a:p>
      </dgm:t>
    </dgm:pt>
    <dgm:pt modelId="{FA8FC47D-6536-4584-8E60-8BDBFE63F0CC}" type="parTrans" cxnId="{11385AA4-5484-4E68-9676-F63E3CEACF54}">
      <dgm:prSet/>
      <dgm:spPr/>
      <dgm:t>
        <a:bodyPr/>
        <a:lstStyle/>
        <a:p>
          <a:endParaRPr lang="en-US" sz="1800"/>
        </a:p>
      </dgm:t>
    </dgm:pt>
    <dgm:pt modelId="{BE21324F-25E0-47F1-80DF-6076DE278C3C}" type="sibTrans" cxnId="{11385AA4-5484-4E68-9676-F63E3CEACF54}">
      <dgm:prSet/>
      <dgm:spPr/>
      <dgm:t>
        <a:bodyPr/>
        <a:lstStyle/>
        <a:p>
          <a:endParaRPr lang="en-US" sz="1800"/>
        </a:p>
      </dgm:t>
    </dgm:pt>
    <dgm:pt modelId="{CF12D438-412B-42A5-904C-DF6C3C1F3BE4}">
      <dgm:prSet phldrT="[Text]" custT="1"/>
      <dgm:spPr/>
      <dgm:t>
        <a:bodyPr/>
        <a:lstStyle/>
        <a:p>
          <a:r>
            <a:rPr lang="en-US" sz="800" b="1" dirty="0"/>
            <a:t>Development Phase</a:t>
          </a:r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endParaRPr lang="en-US" sz="1800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endParaRPr lang="en-US" sz="1800"/>
        </a:p>
      </dgm:t>
    </dgm:pt>
    <dgm:pt modelId="{18928396-8760-42D6-B45F-EF3C1D3B9637}">
      <dgm:prSet phldrT="[Text]" custT="1"/>
      <dgm:spPr/>
      <dgm:t>
        <a:bodyPr/>
        <a:lstStyle/>
        <a:p>
          <a:r>
            <a:rPr lang="en-US" sz="800" b="1" dirty="0"/>
            <a:t>Validation Phase</a:t>
          </a:r>
        </a:p>
      </dgm:t>
    </dgm:pt>
    <dgm:pt modelId="{C7C8105F-2892-4B80-BC24-A451557C9B66}" type="parTrans" cxnId="{7D4C4648-F9EA-48A0-9845-FB99F2A889F8}">
      <dgm:prSet/>
      <dgm:spPr/>
      <dgm:t>
        <a:bodyPr/>
        <a:lstStyle/>
        <a:p>
          <a:endParaRPr lang="en-US" sz="1800"/>
        </a:p>
      </dgm:t>
    </dgm:pt>
    <dgm:pt modelId="{FD1B174D-2499-44D1-86C6-975693BECFB1}" type="sibTrans" cxnId="{7D4C4648-F9EA-48A0-9845-FB99F2A889F8}">
      <dgm:prSet/>
      <dgm:spPr/>
      <dgm:t>
        <a:bodyPr/>
        <a:lstStyle/>
        <a:p>
          <a:endParaRPr lang="en-US" sz="1800"/>
        </a:p>
      </dgm:t>
    </dgm:pt>
    <dgm:pt modelId="{BA5E571E-994E-4862-A80E-74098DBB7B58}">
      <dgm:prSet phldrT="[Text]" custT="1"/>
      <dgm:spPr/>
      <dgm:t>
        <a:bodyPr/>
        <a:lstStyle/>
        <a:p>
          <a:r>
            <a:rPr lang="en-US" sz="800" b="1" dirty="0"/>
            <a:t>Ramp Up Phase</a:t>
          </a:r>
        </a:p>
      </dgm:t>
    </dgm:pt>
    <dgm:pt modelId="{9E05D23C-DCDA-4EB6-AE6A-41FBEA64CB51}" type="parTrans" cxnId="{87EDA3D5-87DD-49F5-BD59-31B0B806ACAA}">
      <dgm:prSet/>
      <dgm:spPr/>
      <dgm:t>
        <a:bodyPr/>
        <a:lstStyle/>
        <a:p>
          <a:endParaRPr lang="en-US" sz="1800"/>
        </a:p>
      </dgm:t>
    </dgm:pt>
    <dgm:pt modelId="{228C7CFB-9BFE-46D0-9ACA-FEC57ED6E1E6}" type="sibTrans" cxnId="{87EDA3D5-87DD-49F5-BD59-31B0B806ACAA}">
      <dgm:prSet/>
      <dgm:spPr/>
      <dgm:t>
        <a:bodyPr/>
        <a:lstStyle/>
        <a:p>
          <a:endParaRPr lang="en-US" sz="1800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1C36AED6-97DB-446C-A1F3-8A9654AB3567}" type="pres">
      <dgm:prSet presAssocID="{0CE570EB-7CA9-4A25-99BD-85A5B72539FC}" presName="compNode" presStyleCnt="0"/>
      <dgm:spPr/>
    </dgm:pt>
    <dgm:pt modelId="{B20C5FFE-5F83-456B-8FDF-BCC2583F4CC5}" type="pres">
      <dgm:prSet presAssocID="{0CE570EB-7CA9-4A25-99BD-85A5B72539FC}" presName="noGeometry" presStyleCnt="0"/>
      <dgm:spPr/>
    </dgm:pt>
    <dgm:pt modelId="{62A85266-E882-48EC-9D14-5A250BEED666}" type="pres">
      <dgm:prSet presAssocID="{0CE570EB-7CA9-4A25-99BD-85A5B72539FC}" presName="childTextVisible" presStyleLbl="bgAccFollowNode1" presStyleIdx="0" presStyleCnt="7" custScaleX="12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C959-1F7E-4138-A75F-0C4B2C45DE69}" type="pres">
      <dgm:prSet presAssocID="{0CE570EB-7CA9-4A25-99BD-85A5B72539FC}" presName="childTextHidden" presStyleLbl="bgAccFollowNode1" presStyleIdx="0" presStyleCnt="7"/>
      <dgm:spPr/>
      <dgm:t>
        <a:bodyPr/>
        <a:lstStyle/>
        <a:p>
          <a:endParaRPr lang="en-US"/>
        </a:p>
      </dgm:t>
    </dgm:pt>
    <dgm:pt modelId="{25766CEC-AAEF-47D8-A402-155613A8657D}" type="pres">
      <dgm:prSet presAssocID="{0CE570EB-7CA9-4A25-99BD-85A5B72539FC}" presName="parentText" presStyleLbl="node1" presStyleIdx="0" presStyleCnt="7" custScaleX="108699" custScaleY="1033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ED65-475C-49B6-8D39-3DCD0135C431}" type="pres">
      <dgm:prSet presAssocID="{0CE570EB-7CA9-4A25-99BD-85A5B72539FC}" presName="aSpace" presStyleCnt="0"/>
      <dgm:spPr/>
    </dgm:pt>
    <dgm:pt modelId="{A1101D0C-EC70-49FC-9191-0115EBE9FB37}" type="pres">
      <dgm:prSet presAssocID="{E79B0889-AEA1-4BF7-AE4E-0900B7186494}" presName="compNode" presStyleCnt="0"/>
      <dgm:spPr/>
    </dgm:pt>
    <dgm:pt modelId="{9516717E-EF8D-4A24-B61C-654AEB63140B}" type="pres">
      <dgm:prSet presAssocID="{E79B0889-AEA1-4BF7-AE4E-0900B7186494}" presName="noGeometry" presStyleCnt="0"/>
      <dgm:spPr/>
    </dgm:pt>
    <dgm:pt modelId="{7D5D19DF-9924-4679-A9B9-D78014941AB2}" type="pres">
      <dgm:prSet presAssocID="{E79B0889-AEA1-4BF7-AE4E-0900B7186494}" presName="childTextVisible" presStyleLbl="bgAccFollowNode1" presStyleIdx="1" presStyleCnt="7" custScaleX="123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46AC-ECD9-4B78-B041-D47AC8C9A142}" type="pres">
      <dgm:prSet presAssocID="{E79B0889-AEA1-4BF7-AE4E-0900B7186494}" presName="childTextHidden" presStyleLbl="bgAccFollowNode1" presStyleIdx="1" presStyleCnt="7"/>
      <dgm:spPr/>
      <dgm:t>
        <a:bodyPr/>
        <a:lstStyle/>
        <a:p>
          <a:endParaRPr lang="en-US"/>
        </a:p>
      </dgm:t>
    </dgm:pt>
    <dgm:pt modelId="{54282C11-F8E0-4124-B1D3-6C195028C050}" type="pres">
      <dgm:prSet presAssocID="{E79B0889-AEA1-4BF7-AE4E-0900B7186494}" presName="parentText" presStyleLbl="node1" presStyleIdx="1" presStyleCnt="7" custScaleX="185170" custScaleY="174145" custLinFactNeighborX="-334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34CE-5D5E-48BA-B066-7CDF97E14320}" type="pres">
      <dgm:prSet presAssocID="{E79B0889-AEA1-4BF7-AE4E-0900B7186494}" presName="aSpace" presStyleCnt="0"/>
      <dgm:spPr/>
    </dgm:pt>
    <dgm:pt modelId="{7116D9AB-E87C-4A27-B645-48F2C42F6FF4}" type="pres">
      <dgm:prSet presAssocID="{18A895A5-862F-49B4-A81F-4099EE9DF9D8}" presName="compNode" presStyleCnt="0"/>
      <dgm:spPr/>
    </dgm:pt>
    <dgm:pt modelId="{330B147E-5ACF-4C92-B493-A1576A50E768}" type="pres">
      <dgm:prSet presAssocID="{18A895A5-862F-49B4-A81F-4099EE9DF9D8}" presName="noGeometry" presStyleCnt="0"/>
      <dgm:spPr/>
    </dgm:pt>
    <dgm:pt modelId="{C7F75C77-8C27-499D-9A71-9643B10B3F44}" type="pres">
      <dgm:prSet presAssocID="{18A895A5-862F-49B4-A81F-4099EE9DF9D8}" presName="childTextVisible" presStyleLbl="bgAccFollowNode1" presStyleIdx="2" presStyleCnt="7" custScaleX="10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3B0D-2751-4436-86A8-C3D922EC2ED1}" type="pres">
      <dgm:prSet presAssocID="{18A895A5-862F-49B4-A81F-4099EE9DF9D8}" presName="childTextHidden" presStyleLbl="bgAccFollowNode1" presStyleIdx="2" presStyleCnt="7"/>
      <dgm:spPr/>
      <dgm:t>
        <a:bodyPr/>
        <a:lstStyle/>
        <a:p>
          <a:endParaRPr lang="en-US"/>
        </a:p>
      </dgm:t>
    </dgm:pt>
    <dgm:pt modelId="{13BCE9AF-5C15-4454-A227-3411F37C7D1E}" type="pres">
      <dgm:prSet presAssocID="{18A895A5-862F-49B4-A81F-4099EE9DF9D8}" presName="parentText" presStyleLbl="node1" presStyleIdx="2" presStyleCnt="7" custLinFactNeighborX="-1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2AE17-DA64-4EBE-BF57-256DFF869133}" type="pres">
      <dgm:prSet presAssocID="{18A895A5-862F-49B4-A81F-4099EE9DF9D8}" presName="aSpace" presStyleCnt="0"/>
      <dgm:spPr/>
    </dgm:pt>
    <dgm:pt modelId="{D10ECC1C-D155-4143-97CD-3E76BE08BDB2}" type="pres">
      <dgm:prSet presAssocID="{D8448373-3777-41EF-BBBD-62AA85D6A28F}" presName="compNode" presStyleCnt="0"/>
      <dgm:spPr/>
    </dgm:pt>
    <dgm:pt modelId="{2F6C5563-D62E-4F6B-8796-1B71035F7574}" type="pres">
      <dgm:prSet presAssocID="{D8448373-3777-41EF-BBBD-62AA85D6A28F}" presName="noGeometry" presStyleCnt="0"/>
      <dgm:spPr/>
    </dgm:pt>
    <dgm:pt modelId="{C5BC47E5-9CC3-4E5F-9CF3-F9618E9DFC98}" type="pres">
      <dgm:prSet presAssocID="{D8448373-3777-41EF-BBBD-62AA85D6A28F}" presName="childTextVisible" presStyleLbl="bgAccFollowNode1" presStyleIdx="3" presStyleCnt="7" custScaleX="159557" custLinFactNeighborX="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ADF7-D78A-436C-93E6-FB7B424A4EE8}" type="pres">
      <dgm:prSet presAssocID="{D8448373-3777-41EF-BBBD-62AA85D6A28F}" presName="childTextHidden" presStyleLbl="bgAccFollowNode1" presStyleIdx="3" presStyleCnt="7"/>
      <dgm:spPr/>
      <dgm:t>
        <a:bodyPr/>
        <a:lstStyle/>
        <a:p>
          <a:endParaRPr lang="en-US"/>
        </a:p>
      </dgm:t>
    </dgm:pt>
    <dgm:pt modelId="{BC2F30E9-AC9B-442A-A140-578E7E297264}" type="pres">
      <dgm:prSet presAssocID="{D8448373-3777-41EF-BBBD-62AA85D6A28F}" presName="parentText" presStyleLbl="node1" presStyleIdx="3" presStyleCnt="7" custLinFactNeighborX="-4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F9D2-2238-494D-A2B2-4C2C04640DAD}" type="pres">
      <dgm:prSet presAssocID="{D8448373-3777-41EF-BBBD-62AA85D6A28F}" presName="aSpace" presStyleCnt="0"/>
      <dgm:spPr/>
    </dgm:pt>
    <dgm:pt modelId="{039E698C-21D8-46CE-BCD1-F1A7B3207902}" type="pres">
      <dgm:prSet presAssocID="{DDEAC841-7A39-4B83-A989-4DC4AC1FCF71}" presName="compNode" presStyleCnt="0"/>
      <dgm:spPr/>
    </dgm:pt>
    <dgm:pt modelId="{C908BF23-C193-4EC4-9309-F37D76C2AFEA}" type="pres">
      <dgm:prSet presAssocID="{DDEAC841-7A39-4B83-A989-4DC4AC1FCF71}" presName="noGeometry" presStyleCnt="0"/>
      <dgm:spPr/>
    </dgm:pt>
    <dgm:pt modelId="{B7BB92E4-42D9-4996-9CD5-DC73F940854A}" type="pres">
      <dgm:prSet presAssocID="{DDEAC841-7A39-4B83-A989-4DC4AC1FCF71}" presName="childTextVisible" presStyleLbl="bgAccFollowNode1" presStyleIdx="4" presStyleCnt="7" custScaleX="136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5418-3312-4CD1-9DA1-551E672F3DC7}" type="pres">
      <dgm:prSet presAssocID="{DDEAC841-7A39-4B83-A989-4DC4AC1FCF71}" presName="childTextHidden" presStyleLbl="bgAccFollowNode1" presStyleIdx="4" presStyleCnt="7"/>
      <dgm:spPr/>
      <dgm:t>
        <a:bodyPr/>
        <a:lstStyle/>
        <a:p>
          <a:endParaRPr lang="en-US"/>
        </a:p>
      </dgm:t>
    </dgm:pt>
    <dgm:pt modelId="{84EDBC30-CD54-4D3A-BA69-E9540E530388}" type="pres">
      <dgm:prSet presAssocID="{DDEAC841-7A39-4B83-A989-4DC4AC1FCF71}" presName="parentText" presStyleLbl="node1" presStyleIdx="4" presStyleCnt="7" custLinFactNeighborX="-36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AA4C-D6C0-4EE3-8C32-8E33143D6FD7}" type="pres">
      <dgm:prSet presAssocID="{DDEAC841-7A39-4B83-A989-4DC4AC1FCF71}" presName="aSpace" presStyleCnt="0"/>
      <dgm:spPr/>
    </dgm:pt>
    <dgm:pt modelId="{5C03C7F1-71FD-4C5B-AED2-DAD49BE3CED8}" type="pres">
      <dgm:prSet presAssocID="{4381E622-247D-443F-8A53-30C2525FAFD5}" presName="compNode" presStyleCnt="0"/>
      <dgm:spPr/>
    </dgm:pt>
    <dgm:pt modelId="{DD7DC903-A7AD-4BA5-8289-3ECB7B6AFA1A}" type="pres">
      <dgm:prSet presAssocID="{4381E622-247D-443F-8A53-30C2525FAFD5}" presName="noGeometry" presStyleCnt="0"/>
      <dgm:spPr/>
    </dgm:pt>
    <dgm:pt modelId="{59D0B272-F39A-4499-AB0C-EC0444932D4A}" type="pres">
      <dgm:prSet presAssocID="{4381E622-247D-443F-8A53-30C2525FAFD5}" presName="childTextVisible" presStyleLbl="bgAccFollowNode1" presStyleIdx="5" presStyleCnt="7" custScaleX="12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2204A-05D4-423F-8F24-E9049353D5F9}" type="pres">
      <dgm:prSet presAssocID="{4381E622-247D-443F-8A53-30C2525FAFD5}" presName="childTextHidden" presStyleLbl="bgAccFollowNode1" presStyleIdx="5" presStyleCnt="7"/>
      <dgm:spPr/>
      <dgm:t>
        <a:bodyPr/>
        <a:lstStyle/>
        <a:p>
          <a:endParaRPr lang="en-US"/>
        </a:p>
      </dgm:t>
    </dgm:pt>
    <dgm:pt modelId="{0BD1FD6B-4F4A-4148-8303-33FAB1E9CAAF}" type="pres">
      <dgm:prSet presAssocID="{4381E622-247D-443F-8A53-30C2525FAFD5}" presName="parentText" presStyleLbl="node1" presStyleIdx="5" presStyleCnt="7" custLinFactNeighborX="-418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B7098-24C7-47DA-B860-7B5BA8C8390D}" type="pres">
      <dgm:prSet presAssocID="{4381E622-247D-443F-8A53-30C2525FAFD5}" presName="aSpace" presStyleCnt="0"/>
      <dgm:spPr/>
    </dgm:pt>
    <dgm:pt modelId="{6F87671D-1C96-481D-AA1F-9B174F4935F5}" type="pres">
      <dgm:prSet presAssocID="{8CC3E89E-6B8D-4C4A-8616-3DE000D60447}" presName="compNode" presStyleCnt="0"/>
      <dgm:spPr/>
    </dgm:pt>
    <dgm:pt modelId="{6DD551F2-EB16-4A03-92C1-D2160C6F4E50}" type="pres">
      <dgm:prSet presAssocID="{8CC3E89E-6B8D-4C4A-8616-3DE000D60447}" presName="noGeometry" presStyleCnt="0"/>
      <dgm:spPr/>
    </dgm:pt>
    <dgm:pt modelId="{4E18E974-3701-4E51-A0F8-0CC510022E45}" type="pres">
      <dgm:prSet presAssocID="{8CC3E89E-6B8D-4C4A-8616-3DE000D60447}" presName="childTextVisible" presStyleLbl="bgAccFollowNode1" presStyleIdx="6" presStyleCnt="7" custFlipHor="1" custScaleX="7612" custScaleY="1968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668CC9-FB5D-40F7-9E09-C58CE132D98E}" type="pres">
      <dgm:prSet presAssocID="{8CC3E89E-6B8D-4C4A-8616-3DE000D60447}" presName="childTextHidden" presStyleLbl="bgAccFollowNode1" presStyleIdx="6" presStyleCnt="7"/>
      <dgm:spPr/>
      <dgm:t>
        <a:bodyPr/>
        <a:lstStyle/>
        <a:p>
          <a:endParaRPr lang="en-US"/>
        </a:p>
      </dgm:t>
    </dgm:pt>
    <dgm:pt modelId="{2C243EE0-7317-4782-B487-648F98087039}" type="pres">
      <dgm:prSet presAssocID="{8CC3E89E-6B8D-4C4A-8616-3DE000D60447}" presName="parentText" presStyleLbl="node1" presStyleIdx="6" presStyleCnt="7" custLinFactNeighborX="-250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5D7773-881F-4781-B3E5-6C82547D09BC}" srcId="{B32D7F2E-5BC9-4CDE-80C8-C1B7799DB3AB}" destId="{4381E622-247D-443F-8A53-30C2525FAFD5}" srcOrd="5" destOrd="0" parTransId="{F571147A-D7A1-468E-ACA5-F29AC8354A20}" sibTransId="{D3376590-DC6B-4EEF-AA41-8D7AF38C9D85}"/>
    <dgm:cxn modelId="{11385AA4-5484-4E68-9676-F63E3CEACF54}" srcId="{18A895A5-862F-49B4-A81F-4099EE9DF9D8}" destId="{6CCF0083-1A61-46EA-93C6-AF16B1F20CE9}" srcOrd="0" destOrd="0" parTransId="{FA8FC47D-6536-4584-8E60-8BDBFE63F0CC}" sibTransId="{BE21324F-25E0-47F1-80DF-6076DE278C3C}"/>
    <dgm:cxn modelId="{D079E7E1-E2AB-4434-B8A4-DC6E78495584}" type="presOf" srcId="{6CCF0083-1A61-46EA-93C6-AF16B1F20CE9}" destId="{C7F75C77-8C27-499D-9A71-9643B10B3F44}" srcOrd="0" destOrd="0" presId="urn:microsoft.com/office/officeart/2005/8/layout/hProcess6"/>
    <dgm:cxn modelId="{1F1EC0A1-5648-48A2-8C17-D070BE2E5FC1}" srcId="{B32D7F2E-5BC9-4CDE-80C8-C1B7799DB3AB}" destId="{E79B0889-AEA1-4BF7-AE4E-0900B7186494}" srcOrd="1" destOrd="0" parTransId="{6A743535-603B-4E8D-88E1-5B01E073B011}" sibTransId="{BAB9C84F-239A-43B4-AC46-C4B9AF2ED44E}"/>
    <dgm:cxn modelId="{0CCE53AC-CE49-430D-8BBA-4092231C96A3}" type="presOf" srcId="{BA5E571E-994E-4862-A80E-74098DBB7B58}" destId="{59D0B272-F39A-4499-AB0C-EC0444932D4A}" srcOrd="0" destOrd="0" presId="urn:microsoft.com/office/officeart/2005/8/layout/hProcess6"/>
    <dgm:cxn modelId="{6D35DA0A-6352-45E9-B36F-324E7A980B1B}" type="presOf" srcId="{4B23DBA0-6633-4F2A-BF72-3A61CF0DC7E2}" destId="{62A85266-E882-48EC-9D14-5A250BEED666}" srcOrd="0" destOrd="0" presId="urn:microsoft.com/office/officeart/2005/8/layout/hProcess6"/>
    <dgm:cxn modelId="{78A23D1E-A918-4D9F-BD1B-C4789951C921}" type="presOf" srcId="{D8448373-3777-41EF-BBBD-62AA85D6A28F}" destId="{BC2F30E9-AC9B-442A-A140-578E7E297264}" srcOrd="0" destOrd="0" presId="urn:microsoft.com/office/officeart/2005/8/layout/hProcess6"/>
    <dgm:cxn modelId="{841F4E2B-E1A7-4958-A988-69FFF4A2774A}" srcId="{B32D7F2E-5BC9-4CDE-80C8-C1B7799DB3AB}" destId="{8CC3E89E-6B8D-4C4A-8616-3DE000D60447}" srcOrd="6" destOrd="0" parTransId="{1A080540-07DD-4364-B3D6-60A3C462E80E}" sibTransId="{B545FCE6-FC49-4558-A542-88A22E7367A7}"/>
    <dgm:cxn modelId="{91C36958-FF9B-494D-8802-C2E266E6C3AE}" type="presOf" srcId="{CF12D438-412B-42A5-904C-DF6C3C1F3BE4}" destId="{7EEFADF7-D78A-436C-93E6-FB7B424A4EE8}" srcOrd="1" destOrd="0" presId="urn:microsoft.com/office/officeart/2005/8/layout/hProcess6"/>
    <dgm:cxn modelId="{F5FAC4F2-82D9-4B23-AB9B-1B7E78DD6958}" srcId="{B32D7F2E-5BC9-4CDE-80C8-C1B7799DB3AB}" destId="{D8448373-3777-41EF-BBBD-62AA85D6A28F}" srcOrd="3" destOrd="0" parTransId="{CA799640-D6A0-43D2-8F80-3D3A2498C486}" sibTransId="{F4C22868-D552-4F9B-A975-DAA34E46171D}"/>
    <dgm:cxn modelId="{7D4C4648-F9EA-48A0-9845-FB99F2A889F8}" srcId="{DDEAC841-7A39-4B83-A989-4DC4AC1FCF71}" destId="{18928396-8760-42D6-B45F-EF3C1D3B9637}" srcOrd="0" destOrd="0" parTransId="{C7C8105F-2892-4B80-BC24-A451557C9B66}" sibTransId="{FD1B174D-2499-44D1-86C6-975693BECFB1}"/>
    <dgm:cxn modelId="{8508C03D-F60D-4DB2-BC3A-374070107AC5}" type="presOf" srcId="{6573CEB3-A888-4566-926A-9B37941CF043}" destId="{7D5D19DF-9924-4679-A9B9-D78014941AB2}" srcOrd="0" destOrd="0" presId="urn:microsoft.com/office/officeart/2005/8/layout/hProcess6"/>
    <dgm:cxn modelId="{30E81050-614B-46BA-9167-68FCEA96EA58}" type="presOf" srcId="{B32D7F2E-5BC9-4CDE-80C8-C1B7799DB3AB}" destId="{7266BEAD-CB05-43EB-B2B9-AC87E053CF94}" srcOrd="0" destOrd="0" presId="urn:microsoft.com/office/officeart/2005/8/layout/hProcess6"/>
    <dgm:cxn modelId="{26CEBEEC-1DD8-4541-8B26-038B998D0578}" type="presOf" srcId="{CF12D438-412B-42A5-904C-DF6C3C1F3BE4}" destId="{C5BC47E5-9CC3-4E5F-9CF3-F9618E9DFC98}" srcOrd="0" destOrd="0" presId="urn:microsoft.com/office/officeart/2005/8/layout/hProcess6"/>
    <dgm:cxn modelId="{2B3C8ED4-69AF-4D52-9B85-41A86598E6BE}" type="presOf" srcId="{8CC3E89E-6B8D-4C4A-8616-3DE000D60447}" destId="{2C243EE0-7317-4782-B487-648F98087039}" srcOrd="0" destOrd="0" presId="urn:microsoft.com/office/officeart/2005/8/layout/hProcess6"/>
    <dgm:cxn modelId="{3102EA42-7388-497E-B488-2C24294F209A}" srcId="{0CE570EB-7CA9-4A25-99BD-85A5B72539FC}" destId="{4B23DBA0-6633-4F2A-BF72-3A61CF0DC7E2}" srcOrd="0" destOrd="0" parTransId="{C98F5A8A-D3C6-4A84-A4B3-5631839D7469}" sibTransId="{6EFE29D2-4FA2-4C19-9F25-F0E524CEC7C9}"/>
    <dgm:cxn modelId="{745F40AB-4F69-42F1-83BB-EB35CA596CC3}" type="presOf" srcId="{18A895A5-862F-49B4-A81F-4099EE9DF9D8}" destId="{13BCE9AF-5C15-4454-A227-3411F37C7D1E}" srcOrd="0" destOrd="0" presId="urn:microsoft.com/office/officeart/2005/8/layout/hProcess6"/>
    <dgm:cxn modelId="{AA29F469-9FD8-44F6-9EB6-EFC3C411A4A2}" type="presOf" srcId="{6573CEB3-A888-4566-926A-9B37941CF043}" destId="{7F6146AC-ECD9-4B78-B041-D47AC8C9A142}" srcOrd="1" destOrd="0" presId="urn:microsoft.com/office/officeart/2005/8/layout/hProcess6"/>
    <dgm:cxn modelId="{45B7D477-6CB6-427B-A109-FD2E104C6046}" type="presOf" srcId="{4B23DBA0-6633-4F2A-BF72-3A61CF0DC7E2}" destId="{895FC959-1F7E-4138-A75F-0C4B2C45DE69}" srcOrd="1" destOrd="0" presId="urn:microsoft.com/office/officeart/2005/8/layout/hProcess6"/>
    <dgm:cxn modelId="{05F910F7-151C-4F00-B03F-EC2398ED2F86}" type="presOf" srcId="{18928396-8760-42D6-B45F-EF3C1D3B9637}" destId="{B7BB92E4-42D9-4996-9CD5-DC73F940854A}" srcOrd="0" destOrd="0" presId="urn:microsoft.com/office/officeart/2005/8/layout/hProcess6"/>
    <dgm:cxn modelId="{87EDA3D5-87DD-49F5-BD59-31B0B806ACAA}" srcId="{4381E622-247D-443F-8A53-30C2525FAFD5}" destId="{BA5E571E-994E-4862-A80E-74098DBB7B58}" srcOrd="0" destOrd="0" parTransId="{9E05D23C-DCDA-4EB6-AE6A-41FBEA64CB51}" sibTransId="{228C7CFB-9BFE-46D0-9ACA-FEC57ED6E1E6}"/>
    <dgm:cxn modelId="{E04CDADD-009D-4237-A4E6-31952053638B}" type="presOf" srcId="{E79B0889-AEA1-4BF7-AE4E-0900B7186494}" destId="{54282C11-F8E0-4124-B1D3-6C195028C050}" srcOrd="0" destOrd="0" presId="urn:microsoft.com/office/officeart/2005/8/layout/hProcess6"/>
    <dgm:cxn modelId="{9DE99744-972C-4F8E-B857-83C2C11067D7}" type="presOf" srcId="{0CE570EB-7CA9-4A25-99BD-85A5B72539FC}" destId="{25766CEC-AAEF-47D8-A402-155613A8657D}" srcOrd="0" destOrd="0" presId="urn:microsoft.com/office/officeart/2005/8/layout/hProcess6"/>
    <dgm:cxn modelId="{9ADD6EC1-B0FA-4742-BE7D-F02CBD98DDAA}" type="presOf" srcId="{DDEAC841-7A39-4B83-A989-4DC4AC1FCF71}" destId="{84EDBC30-CD54-4D3A-BA69-E9540E530388}" srcOrd="0" destOrd="0" presId="urn:microsoft.com/office/officeart/2005/8/layout/hProcess6"/>
    <dgm:cxn modelId="{E6493C78-2C92-410E-9998-2D8D002C6B6F}" srcId="{E79B0889-AEA1-4BF7-AE4E-0900B7186494}" destId="{6573CEB3-A888-4566-926A-9B37941CF043}" srcOrd="0" destOrd="0" parTransId="{9D102B07-5030-404A-B457-189260B545A1}" sibTransId="{03855568-AF02-4901-A524-7D267C945B9C}"/>
    <dgm:cxn modelId="{06CB8F33-FF40-466F-B405-98DB2A6B8180}" type="presOf" srcId="{6CCF0083-1A61-46EA-93C6-AF16B1F20CE9}" destId="{C55B3B0D-2751-4436-86A8-C3D922EC2ED1}" srcOrd="1" destOrd="0" presId="urn:microsoft.com/office/officeart/2005/8/layout/hProcess6"/>
    <dgm:cxn modelId="{D81E3B13-5610-427A-BC2F-556B951EC2A6}" type="presOf" srcId="{18928396-8760-42D6-B45F-EF3C1D3B9637}" destId="{24DD5418-3312-4CD1-9DA1-551E672F3DC7}" srcOrd="1" destOrd="0" presId="urn:microsoft.com/office/officeart/2005/8/layout/hProcess6"/>
    <dgm:cxn modelId="{9642F9F2-350E-438E-988B-8F96400BD1D2}" type="presOf" srcId="{4381E622-247D-443F-8A53-30C2525FAFD5}" destId="{0BD1FD6B-4F4A-4148-8303-33FAB1E9CAAF}" srcOrd="0" destOrd="0" presId="urn:microsoft.com/office/officeart/2005/8/layout/hProcess6"/>
    <dgm:cxn modelId="{2254F2D8-B49F-454D-A7AB-235B7D622005}" srcId="{B32D7F2E-5BC9-4CDE-80C8-C1B7799DB3AB}" destId="{18A895A5-862F-49B4-A81F-4099EE9DF9D8}" srcOrd="2" destOrd="0" parTransId="{14E98DB8-D503-4DD0-9DD5-052B8BCB9400}" sibTransId="{3AC3E668-811F-43D6-8207-056B0A628355}"/>
    <dgm:cxn modelId="{C00F8FA4-D9E0-466F-AA83-96EC255EA9BD}" srcId="{D8448373-3777-41EF-BBBD-62AA85D6A28F}" destId="{CF12D438-412B-42A5-904C-DF6C3C1F3BE4}" srcOrd="0" destOrd="0" parTransId="{0E23F6AF-CC30-4C58-9616-BF3C48DC5D2E}" sibTransId="{1C5BF948-F9BC-4565-AB37-524FF92F35B2}"/>
    <dgm:cxn modelId="{39A86226-7B2E-4165-914C-AB8BD9A27DE7}" type="presOf" srcId="{BA5E571E-994E-4862-A80E-74098DBB7B58}" destId="{1AC2204A-05D4-423F-8F24-E9049353D5F9}" srcOrd="1" destOrd="0" presId="urn:microsoft.com/office/officeart/2005/8/layout/hProcess6"/>
    <dgm:cxn modelId="{FA297FFE-9FDC-4A4F-8B7C-D34E6C67564C}" srcId="{B32D7F2E-5BC9-4CDE-80C8-C1B7799DB3AB}" destId="{0CE570EB-7CA9-4A25-99BD-85A5B72539FC}" srcOrd="0" destOrd="0" parTransId="{D547C040-3399-43F3-AE4C-2DDA01C93802}" sibTransId="{06EF8032-5105-410F-ABB6-7D6552888056}"/>
    <dgm:cxn modelId="{05FF71AE-AB1E-4E1C-A28F-861AA117CDB1}" srcId="{B32D7F2E-5BC9-4CDE-80C8-C1B7799DB3AB}" destId="{DDEAC841-7A39-4B83-A989-4DC4AC1FCF71}" srcOrd="4" destOrd="0" parTransId="{764856CC-5D8D-4316-AAC7-B9A87C0D0EE7}" sibTransId="{F5445637-31DB-4A6F-BDDF-C21C02AB9F68}"/>
    <dgm:cxn modelId="{73178091-5C6C-48CE-9971-3580D948D815}" type="presParOf" srcId="{7266BEAD-CB05-43EB-B2B9-AC87E053CF94}" destId="{1C36AED6-97DB-446C-A1F3-8A9654AB3567}" srcOrd="0" destOrd="0" presId="urn:microsoft.com/office/officeart/2005/8/layout/hProcess6"/>
    <dgm:cxn modelId="{766FC334-4F67-46B2-84FE-218DEB38F2FC}" type="presParOf" srcId="{1C36AED6-97DB-446C-A1F3-8A9654AB3567}" destId="{B20C5FFE-5F83-456B-8FDF-BCC2583F4CC5}" srcOrd="0" destOrd="0" presId="urn:microsoft.com/office/officeart/2005/8/layout/hProcess6"/>
    <dgm:cxn modelId="{3D616122-1164-44BE-9D4D-B2DB93FB07D6}" type="presParOf" srcId="{1C36AED6-97DB-446C-A1F3-8A9654AB3567}" destId="{62A85266-E882-48EC-9D14-5A250BEED666}" srcOrd="1" destOrd="0" presId="urn:microsoft.com/office/officeart/2005/8/layout/hProcess6"/>
    <dgm:cxn modelId="{3E087917-57D6-4645-80BF-25C1D7AC3394}" type="presParOf" srcId="{1C36AED6-97DB-446C-A1F3-8A9654AB3567}" destId="{895FC959-1F7E-4138-A75F-0C4B2C45DE69}" srcOrd="2" destOrd="0" presId="urn:microsoft.com/office/officeart/2005/8/layout/hProcess6"/>
    <dgm:cxn modelId="{2EE4FC0A-9650-4906-AACA-98B4A074DC56}" type="presParOf" srcId="{1C36AED6-97DB-446C-A1F3-8A9654AB3567}" destId="{25766CEC-AAEF-47D8-A402-155613A8657D}" srcOrd="3" destOrd="0" presId="urn:microsoft.com/office/officeart/2005/8/layout/hProcess6"/>
    <dgm:cxn modelId="{2831FF24-2F19-41C5-BB62-53BF6A92F27E}" type="presParOf" srcId="{7266BEAD-CB05-43EB-B2B9-AC87E053CF94}" destId="{00B0ED65-475C-49B6-8D39-3DCD0135C431}" srcOrd="1" destOrd="0" presId="urn:microsoft.com/office/officeart/2005/8/layout/hProcess6"/>
    <dgm:cxn modelId="{06968E7F-A2BD-4ADE-A6B4-1D54F9FBA8A1}" type="presParOf" srcId="{7266BEAD-CB05-43EB-B2B9-AC87E053CF94}" destId="{A1101D0C-EC70-49FC-9191-0115EBE9FB37}" srcOrd="2" destOrd="0" presId="urn:microsoft.com/office/officeart/2005/8/layout/hProcess6"/>
    <dgm:cxn modelId="{988E281C-4E7C-4B09-BAD9-8C021CF9C8D2}" type="presParOf" srcId="{A1101D0C-EC70-49FC-9191-0115EBE9FB37}" destId="{9516717E-EF8D-4A24-B61C-654AEB63140B}" srcOrd="0" destOrd="0" presId="urn:microsoft.com/office/officeart/2005/8/layout/hProcess6"/>
    <dgm:cxn modelId="{F5EA5561-FB3C-4B0D-B463-83D40979558A}" type="presParOf" srcId="{A1101D0C-EC70-49FC-9191-0115EBE9FB37}" destId="{7D5D19DF-9924-4679-A9B9-D78014941AB2}" srcOrd="1" destOrd="0" presId="urn:microsoft.com/office/officeart/2005/8/layout/hProcess6"/>
    <dgm:cxn modelId="{EE89DFE8-634A-4B10-895A-31577082FB10}" type="presParOf" srcId="{A1101D0C-EC70-49FC-9191-0115EBE9FB37}" destId="{7F6146AC-ECD9-4B78-B041-D47AC8C9A142}" srcOrd="2" destOrd="0" presId="urn:microsoft.com/office/officeart/2005/8/layout/hProcess6"/>
    <dgm:cxn modelId="{B0EE7F39-24D6-4EF0-9506-3586296D8C7A}" type="presParOf" srcId="{A1101D0C-EC70-49FC-9191-0115EBE9FB37}" destId="{54282C11-F8E0-4124-B1D3-6C195028C050}" srcOrd="3" destOrd="0" presId="urn:microsoft.com/office/officeart/2005/8/layout/hProcess6"/>
    <dgm:cxn modelId="{0BC2F1F9-9548-4DE6-AB5F-8F3C54D17C59}" type="presParOf" srcId="{7266BEAD-CB05-43EB-B2B9-AC87E053CF94}" destId="{70E434CE-5D5E-48BA-B066-7CDF97E14320}" srcOrd="3" destOrd="0" presId="urn:microsoft.com/office/officeart/2005/8/layout/hProcess6"/>
    <dgm:cxn modelId="{ACC73057-F71F-4C4B-A7F1-F3715AF0D209}" type="presParOf" srcId="{7266BEAD-CB05-43EB-B2B9-AC87E053CF94}" destId="{7116D9AB-E87C-4A27-B645-48F2C42F6FF4}" srcOrd="4" destOrd="0" presId="urn:microsoft.com/office/officeart/2005/8/layout/hProcess6"/>
    <dgm:cxn modelId="{B2A4BA53-052D-402E-8B59-424123FC2919}" type="presParOf" srcId="{7116D9AB-E87C-4A27-B645-48F2C42F6FF4}" destId="{330B147E-5ACF-4C92-B493-A1576A50E768}" srcOrd="0" destOrd="0" presId="urn:microsoft.com/office/officeart/2005/8/layout/hProcess6"/>
    <dgm:cxn modelId="{E1D266BE-CE29-4E38-B2BC-A1008CAB7D28}" type="presParOf" srcId="{7116D9AB-E87C-4A27-B645-48F2C42F6FF4}" destId="{C7F75C77-8C27-499D-9A71-9643B10B3F44}" srcOrd="1" destOrd="0" presId="urn:microsoft.com/office/officeart/2005/8/layout/hProcess6"/>
    <dgm:cxn modelId="{20F15AD1-6E81-4B5F-B3BF-3E2B27693402}" type="presParOf" srcId="{7116D9AB-E87C-4A27-B645-48F2C42F6FF4}" destId="{C55B3B0D-2751-4436-86A8-C3D922EC2ED1}" srcOrd="2" destOrd="0" presId="urn:microsoft.com/office/officeart/2005/8/layout/hProcess6"/>
    <dgm:cxn modelId="{790BF024-32B9-4DD3-831A-1DE86357E46F}" type="presParOf" srcId="{7116D9AB-E87C-4A27-B645-48F2C42F6FF4}" destId="{13BCE9AF-5C15-4454-A227-3411F37C7D1E}" srcOrd="3" destOrd="0" presId="urn:microsoft.com/office/officeart/2005/8/layout/hProcess6"/>
    <dgm:cxn modelId="{D4011956-BF79-47AB-954D-8D6F422A45FB}" type="presParOf" srcId="{7266BEAD-CB05-43EB-B2B9-AC87E053CF94}" destId="{17D2AE17-DA64-4EBE-BF57-256DFF869133}" srcOrd="5" destOrd="0" presId="urn:microsoft.com/office/officeart/2005/8/layout/hProcess6"/>
    <dgm:cxn modelId="{9757B1BF-A649-4337-B36C-873934A6065B}" type="presParOf" srcId="{7266BEAD-CB05-43EB-B2B9-AC87E053CF94}" destId="{D10ECC1C-D155-4143-97CD-3E76BE08BDB2}" srcOrd="6" destOrd="0" presId="urn:microsoft.com/office/officeart/2005/8/layout/hProcess6"/>
    <dgm:cxn modelId="{CC06C601-5826-4935-BBA2-B7DF075FA698}" type="presParOf" srcId="{D10ECC1C-D155-4143-97CD-3E76BE08BDB2}" destId="{2F6C5563-D62E-4F6B-8796-1B71035F7574}" srcOrd="0" destOrd="0" presId="urn:microsoft.com/office/officeart/2005/8/layout/hProcess6"/>
    <dgm:cxn modelId="{DCD620A8-85B5-4AEC-BA86-888E3AA5F62B}" type="presParOf" srcId="{D10ECC1C-D155-4143-97CD-3E76BE08BDB2}" destId="{C5BC47E5-9CC3-4E5F-9CF3-F9618E9DFC98}" srcOrd="1" destOrd="0" presId="urn:microsoft.com/office/officeart/2005/8/layout/hProcess6"/>
    <dgm:cxn modelId="{C74B9B48-3965-4224-B040-BAE1C9E0D8BF}" type="presParOf" srcId="{D10ECC1C-D155-4143-97CD-3E76BE08BDB2}" destId="{7EEFADF7-D78A-436C-93E6-FB7B424A4EE8}" srcOrd="2" destOrd="0" presId="urn:microsoft.com/office/officeart/2005/8/layout/hProcess6"/>
    <dgm:cxn modelId="{01D8465E-1449-4D56-90E7-E3B413B29C45}" type="presParOf" srcId="{D10ECC1C-D155-4143-97CD-3E76BE08BDB2}" destId="{BC2F30E9-AC9B-442A-A140-578E7E297264}" srcOrd="3" destOrd="0" presId="urn:microsoft.com/office/officeart/2005/8/layout/hProcess6"/>
    <dgm:cxn modelId="{BC3FC531-AE9A-4EBB-903D-1F08FEF4E0F8}" type="presParOf" srcId="{7266BEAD-CB05-43EB-B2B9-AC87E053CF94}" destId="{C249F9D2-2238-494D-A2B2-4C2C04640DAD}" srcOrd="7" destOrd="0" presId="urn:microsoft.com/office/officeart/2005/8/layout/hProcess6"/>
    <dgm:cxn modelId="{F30537F1-99C8-4114-8F6F-DCA44A4A8568}" type="presParOf" srcId="{7266BEAD-CB05-43EB-B2B9-AC87E053CF94}" destId="{039E698C-21D8-46CE-BCD1-F1A7B3207902}" srcOrd="8" destOrd="0" presId="urn:microsoft.com/office/officeart/2005/8/layout/hProcess6"/>
    <dgm:cxn modelId="{EA4778CF-CE91-4DA1-ABED-488801A3A3F3}" type="presParOf" srcId="{039E698C-21D8-46CE-BCD1-F1A7B3207902}" destId="{C908BF23-C193-4EC4-9309-F37D76C2AFEA}" srcOrd="0" destOrd="0" presId="urn:microsoft.com/office/officeart/2005/8/layout/hProcess6"/>
    <dgm:cxn modelId="{E0A6EBC3-7A8E-4D02-A3F8-A84D8368F547}" type="presParOf" srcId="{039E698C-21D8-46CE-BCD1-F1A7B3207902}" destId="{B7BB92E4-42D9-4996-9CD5-DC73F940854A}" srcOrd="1" destOrd="0" presId="urn:microsoft.com/office/officeart/2005/8/layout/hProcess6"/>
    <dgm:cxn modelId="{83D6FBA5-A7F3-412C-B818-A0112449A335}" type="presParOf" srcId="{039E698C-21D8-46CE-BCD1-F1A7B3207902}" destId="{24DD5418-3312-4CD1-9DA1-551E672F3DC7}" srcOrd="2" destOrd="0" presId="urn:microsoft.com/office/officeart/2005/8/layout/hProcess6"/>
    <dgm:cxn modelId="{2A64D0FA-E699-4889-9D8D-05CEDEFDD523}" type="presParOf" srcId="{039E698C-21D8-46CE-BCD1-F1A7B3207902}" destId="{84EDBC30-CD54-4D3A-BA69-E9540E530388}" srcOrd="3" destOrd="0" presId="urn:microsoft.com/office/officeart/2005/8/layout/hProcess6"/>
    <dgm:cxn modelId="{4BC72131-49D1-4F60-B98D-CB14D3FF91EE}" type="presParOf" srcId="{7266BEAD-CB05-43EB-B2B9-AC87E053CF94}" destId="{A0FEAA4C-D6C0-4EE3-8C32-8E33143D6FD7}" srcOrd="9" destOrd="0" presId="urn:microsoft.com/office/officeart/2005/8/layout/hProcess6"/>
    <dgm:cxn modelId="{FAE657F7-1279-4670-A0B1-D3721FA9FDE8}" type="presParOf" srcId="{7266BEAD-CB05-43EB-B2B9-AC87E053CF94}" destId="{5C03C7F1-71FD-4C5B-AED2-DAD49BE3CED8}" srcOrd="10" destOrd="0" presId="urn:microsoft.com/office/officeart/2005/8/layout/hProcess6"/>
    <dgm:cxn modelId="{25901B72-4BD5-4C7A-9EDB-101E62A69E43}" type="presParOf" srcId="{5C03C7F1-71FD-4C5B-AED2-DAD49BE3CED8}" destId="{DD7DC903-A7AD-4BA5-8289-3ECB7B6AFA1A}" srcOrd="0" destOrd="0" presId="urn:microsoft.com/office/officeart/2005/8/layout/hProcess6"/>
    <dgm:cxn modelId="{1DBDB731-B17B-4969-9BBF-282AB21CAA16}" type="presParOf" srcId="{5C03C7F1-71FD-4C5B-AED2-DAD49BE3CED8}" destId="{59D0B272-F39A-4499-AB0C-EC0444932D4A}" srcOrd="1" destOrd="0" presId="urn:microsoft.com/office/officeart/2005/8/layout/hProcess6"/>
    <dgm:cxn modelId="{FD876BE6-5F81-48D5-8035-BB249B53BFE5}" type="presParOf" srcId="{5C03C7F1-71FD-4C5B-AED2-DAD49BE3CED8}" destId="{1AC2204A-05D4-423F-8F24-E9049353D5F9}" srcOrd="2" destOrd="0" presId="urn:microsoft.com/office/officeart/2005/8/layout/hProcess6"/>
    <dgm:cxn modelId="{D5D2E612-3268-4D54-A018-0DF1F48E3439}" type="presParOf" srcId="{5C03C7F1-71FD-4C5B-AED2-DAD49BE3CED8}" destId="{0BD1FD6B-4F4A-4148-8303-33FAB1E9CAAF}" srcOrd="3" destOrd="0" presId="urn:microsoft.com/office/officeart/2005/8/layout/hProcess6"/>
    <dgm:cxn modelId="{15BD87DF-A712-4902-B7BB-A5E60C06CF26}" type="presParOf" srcId="{7266BEAD-CB05-43EB-B2B9-AC87E053CF94}" destId="{3ADB7098-24C7-47DA-B860-7B5BA8C8390D}" srcOrd="11" destOrd="0" presId="urn:microsoft.com/office/officeart/2005/8/layout/hProcess6"/>
    <dgm:cxn modelId="{B76C3EA4-64B4-4C11-9B89-CB52B633440D}" type="presParOf" srcId="{7266BEAD-CB05-43EB-B2B9-AC87E053CF94}" destId="{6F87671D-1C96-481D-AA1F-9B174F4935F5}" srcOrd="12" destOrd="0" presId="urn:microsoft.com/office/officeart/2005/8/layout/hProcess6"/>
    <dgm:cxn modelId="{2ED749CF-82ED-4597-B9D0-E18463B1853D}" type="presParOf" srcId="{6F87671D-1C96-481D-AA1F-9B174F4935F5}" destId="{6DD551F2-EB16-4A03-92C1-D2160C6F4E50}" srcOrd="0" destOrd="0" presId="urn:microsoft.com/office/officeart/2005/8/layout/hProcess6"/>
    <dgm:cxn modelId="{94437659-BCD2-4E54-ABBB-562CB2ADA9FF}" type="presParOf" srcId="{6F87671D-1C96-481D-AA1F-9B174F4935F5}" destId="{4E18E974-3701-4E51-A0F8-0CC510022E45}" srcOrd="1" destOrd="0" presId="urn:microsoft.com/office/officeart/2005/8/layout/hProcess6"/>
    <dgm:cxn modelId="{8EBD3072-A510-45C3-A4B4-C496FBA609CE}" type="presParOf" srcId="{6F87671D-1C96-481D-AA1F-9B174F4935F5}" destId="{23668CC9-FB5D-40F7-9E09-C58CE132D98E}" srcOrd="2" destOrd="0" presId="urn:microsoft.com/office/officeart/2005/8/layout/hProcess6"/>
    <dgm:cxn modelId="{B494DD86-FFCD-4B29-9DC1-18158A052786}" type="presParOf" srcId="{6F87671D-1C96-481D-AA1F-9B174F4935F5}" destId="{2C243EE0-7317-4782-B487-648F980870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0CE570EB-7CA9-4A25-99BD-85A5B72539FC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000" dirty="0">
              <a:solidFill>
                <a:sysClr val="windowText" lastClr="000000"/>
              </a:solidFill>
            </a:rPr>
            <a:t>PC</a:t>
          </a:r>
        </a:p>
      </dgm:t>
    </dgm:pt>
    <dgm:pt modelId="{D547C040-3399-43F3-AE4C-2DDA01C93802}" type="parTrans" cxnId="{FA297FFE-9FDC-4A4F-8B7C-D34E6C67564C}">
      <dgm:prSet/>
      <dgm:spPr/>
      <dgm:t>
        <a:bodyPr/>
        <a:lstStyle/>
        <a:p>
          <a:endParaRPr lang="en-US" sz="1800"/>
        </a:p>
      </dgm:t>
    </dgm:pt>
    <dgm:pt modelId="{06EF8032-5105-410F-ABB6-7D6552888056}" type="sibTrans" cxnId="{FA297FFE-9FDC-4A4F-8B7C-D34E6C67564C}">
      <dgm:prSet/>
      <dgm:spPr/>
      <dgm:t>
        <a:bodyPr/>
        <a:lstStyle/>
        <a:p>
          <a:endParaRPr lang="en-US" sz="1800"/>
        </a:p>
      </dgm:t>
    </dgm:pt>
    <dgm:pt modelId="{18A895A5-862F-49B4-A81F-4099EE9DF9D8}">
      <dgm:prSet phldrT="[Text]" custT="1"/>
      <dgm:spPr/>
      <dgm:t>
        <a:bodyPr/>
        <a:lstStyle/>
        <a:p>
          <a:r>
            <a:rPr lang="en-US" sz="1000" dirty="0"/>
            <a:t>PP Gate</a:t>
          </a:r>
        </a:p>
      </dgm:t>
    </dgm:pt>
    <dgm:pt modelId="{14E98DB8-D503-4DD0-9DD5-052B8BCB9400}" type="parTrans" cxnId="{2254F2D8-B49F-454D-A7AB-235B7D622005}">
      <dgm:prSet/>
      <dgm:spPr/>
      <dgm:t>
        <a:bodyPr/>
        <a:lstStyle/>
        <a:p>
          <a:endParaRPr lang="en-US" sz="1800"/>
        </a:p>
      </dgm:t>
    </dgm:pt>
    <dgm:pt modelId="{3AC3E668-811F-43D6-8207-056B0A628355}" type="sibTrans" cxnId="{2254F2D8-B49F-454D-A7AB-235B7D622005}">
      <dgm:prSet/>
      <dgm:spPr/>
      <dgm:t>
        <a:bodyPr/>
        <a:lstStyle/>
        <a:p>
          <a:endParaRPr lang="en-US" sz="1800"/>
        </a:p>
      </dgm:t>
    </dgm:pt>
    <dgm:pt modelId="{D8448373-3777-41EF-BBBD-62AA85D6A28F}">
      <dgm:prSet phldrT="[Text]" custT="1"/>
      <dgm:spPr/>
      <dgm:t>
        <a:bodyPr/>
        <a:lstStyle/>
        <a:p>
          <a:r>
            <a:rPr lang="en-US" sz="1000" dirty="0"/>
            <a:t>PC Gate</a:t>
          </a:r>
        </a:p>
      </dgm:t>
    </dgm:pt>
    <dgm:pt modelId="{CA799640-D6A0-43D2-8F80-3D3A2498C486}" type="parTrans" cxnId="{F5FAC4F2-82D9-4B23-AB9B-1B7E78DD6958}">
      <dgm:prSet/>
      <dgm:spPr/>
      <dgm:t>
        <a:bodyPr/>
        <a:lstStyle/>
        <a:p>
          <a:endParaRPr lang="en-US" sz="1800"/>
        </a:p>
      </dgm:t>
    </dgm:pt>
    <dgm:pt modelId="{F4C22868-D552-4F9B-A975-DAA34E46171D}" type="sibTrans" cxnId="{F5FAC4F2-82D9-4B23-AB9B-1B7E78DD6958}">
      <dgm:prSet/>
      <dgm:spPr/>
      <dgm:t>
        <a:bodyPr/>
        <a:lstStyle/>
        <a:p>
          <a:endParaRPr lang="en-US" sz="1800"/>
        </a:p>
      </dgm:t>
    </dgm:pt>
    <dgm:pt modelId="{E79B0889-AEA1-4BF7-AE4E-0900B7186494}">
      <dgm:prSet phldrT="[Text]" custT="1"/>
      <dgm:spPr/>
      <dgm:t>
        <a:bodyPr/>
        <a:lstStyle/>
        <a:p>
          <a:r>
            <a:rPr lang="en-US" sz="1000" dirty="0"/>
            <a:t>PI Gate</a:t>
          </a:r>
        </a:p>
      </dgm:t>
    </dgm:pt>
    <dgm:pt modelId="{6A743535-603B-4E8D-88E1-5B01E073B011}" type="parTrans" cxnId="{1F1EC0A1-5648-48A2-8C17-D070BE2E5FC1}">
      <dgm:prSet/>
      <dgm:spPr/>
      <dgm:t>
        <a:bodyPr/>
        <a:lstStyle/>
        <a:p>
          <a:endParaRPr lang="en-US" sz="1800"/>
        </a:p>
      </dgm:t>
    </dgm:pt>
    <dgm:pt modelId="{BAB9C84F-239A-43B4-AC46-C4B9AF2ED44E}" type="sibTrans" cxnId="{1F1EC0A1-5648-48A2-8C17-D070BE2E5FC1}">
      <dgm:prSet/>
      <dgm:spPr/>
      <dgm:t>
        <a:bodyPr/>
        <a:lstStyle/>
        <a:p>
          <a:endParaRPr lang="en-US" sz="1800"/>
        </a:p>
      </dgm:t>
    </dgm:pt>
    <dgm:pt modelId="{DDEAC841-7A39-4B83-A989-4DC4AC1FCF71}">
      <dgm:prSet phldrT="[Text]" custT="1"/>
      <dgm:spPr/>
      <dgm:t>
        <a:bodyPr/>
        <a:lstStyle/>
        <a:p>
          <a:r>
            <a:rPr lang="en-US" sz="1000" dirty="0"/>
            <a:t>IC Gate</a:t>
          </a:r>
        </a:p>
      </dgm:t>
    </dgm:pt>
    <dgm:pt modelId="{764856CC-5D8D-4316-AAC7-B9A87C0D0EE7}" type="parTrans" cxnId="{05FF71AE-AB1E-4E1C-A28F-861AA117CDB1}">
      <dgm:prSet/>
      <dgm:spPr/>
      <dgm:t>
        <a:bodyPr/>
        <a:lstStyle/>
        <a:p>
          <a:endParaRPr lang="en-US" sz="1800"/>
        </a:p>
      </dgm:t>
    </dgm:pt>
    <dgm:pt modelId="{F5445637-31DB-4A6F-BDDF-C21C02AB9F68}" type="sibTrans" cxnId="{05FF71AE-AB1E-4E1C-A28F-861AA117CDB1}">
      <dgm:prSet/>
      <dgm:spPr/>
      <dgm:t>
        <a:bodyPr/>
        <a:lstStyle/>
        <a:p>
          <a:endParaRPr lang="en-US" sz="1800"/>
        </a:p>
      </dgm:t>
    </dgm:pt>
    <dgm:pt modelId="{4381E622-247D-443F-8A53-30C2525FAFD5}">
      <dgm:prSet phldrT="[Text]" custT="1"/>
      <dgm:spPr/>
      <dgm:t>
        <a:bodyPr/>
        <a:lstStyle/>
        <a:p>
          <a:r>
            <a:rPr lang="en-US" sz="1000" dirty="0"/>
            <a:t>FCS Gate </a:t>
          </a:r>
        </a:p>
      </dgm:t>
    </dgm:pt>
    <dgm:pt modelId="{F571147A-D7A1-468E-ACA5-F29AC8354A20}" type="parTrans" cxnId="{275D7773-881F-4781-B3E5-6C82547D09BC}">
      <dgm:prSet/>
      <dgm:spPr/>
      <dgm:t>
        <a:bodyPr/>
        <a:lstStyle/>
        <a:p>
          <a:endParaRPr lang="en-US" sz="1800"/>
        </a:p>
      </dgm:t>
    </dgm:pt>
    <dgm:pt modelId="{D3376590-DC6B-4EEF-AA41-8D7AF38C9D85}" type="sibTrans" cxnId="{275D7773-881F-4781-B3E5-6C82547D09BC}">
      <dgm:prSet/>
      <dgm:spPr/>
      <dgm:t>
        <a:bodyPr/>
        <a:lstStyle/>
        <a:p>
          <a:endParaRPr lang="en-US" sz="1800"/>
        </a:p>
      </dgm:t>
    </dgm:pt>
    <dgm:pt modelId="{8CC3E89E-6B8D-4C4A-8616-3DE000D60447}">
      <dgm:prSet phldrT="[Text]" custT="1"/>
      <dgm:spPr/>
      <dgm:t>
        <a:bodyPr/>
        <a:lstStyle/>
        <a:p>
          <a:r>
            <a:rPr lang="en-US" sz="1000" dirty="0"/>
            <a:t>VP Gate</a:t>
          </a:r>
        </a:p>
      </dgm:t>
    </dgm:pt>
    <dgm:pt modelId="{1A080540-07DD-4364-B3D6-60A3C462E80E}" type="parTrans" cxnId="{841F4E2B-E1A7-4958-A988-69FFF4A2774A}">
      <dgm:prSet/>
      <dgm:spPr/>
      <dgm:t>
        <a:bodyPr/>
        <a:lstStyle/>
        <a:p>
          <a:endParaRPr lang="en-US" sz="1800"/>
        </a:p>
      </dgm:t>
    </dgm:pt>
    <dgm:pt modelId="{B545FCE6-FC49-4558-A542-88A22E7367A7}" type="sibTrans" cxnId="{841F4E2B-E1A7-4958-A988-69FFF4A2774A}">
      <dgm:prSet/>
      <dgm:spPr/>
      <dgm:t>
        <a:bodyPr/>
        <a:lstStyle/>
        <a:p>
          <a:endParaRPr lang="en-US" sz="1800"/>
        </a:p>
      </dgm:t>
    </dgm:pt>
    <dgm:pt modelId="{4B23DBA0-6633-4F2A-BF72-3A61CF0DC7E2}">
      <dgm:prSet phldrT="[Text]" custT="1"/>
      <dgm:spPr/>
      <dgm:t>
        <a:bodyPr/>
        <a:lstStyle/>
        <a:p>
          <a:r>
            <a:rPr lang="en-US" sz="800" b="1" dirty="0"/>
            <a:t>Initiation Phase</a:t>
          </a:r>
        </a:p>
      </dgm:t>
    </dgm:pt>
    <dgm:pt modelId="{C98F5A8A-D3C6-4A84-A4B3-5631839D7469}" type="parTrans" cxnId="{3102EA42-7388-497E-B488-2C24294F209A}">
      <dgm:prSet/>
      <dgm:spPr/>
      <dgm:t>
        <a:bodyPr/>
        <a:lstStyle/>
        <a:p>
          <a:endParaRPr lang="en-US" sz="1800"/>
        </a:p>
      </dgm:t>
    </dgm:pt>
    <dgm:pt modelId="{6EFE29D2-4FA2-4C19-9F25-F0E524CEC7C9}" type="sibTrans" cxnId="{3102EA42-7388-497E-B488-2C24294F209A}">
      <dgm:prSet/>
      <dgm:spPr/>
      <dgm:t>
        <a:bodyPr/>
        <a:lstStyle/>
        <a:p>
          <a:endParaRPr lang="en-US" sz="1800"/>
        </a:p>
      </dgm:t>
    </dgm:pt>
    <dgm:pt modelId="{6573CEB3-A888-4566-926A-9B37941CF043}">
      <dgm:prSet phldrT="[Text]" custT="1"/>
      <dgm:spPr/>
      <dgm:t>
        <a:bodyPr/>
        <a:lstStyle/>
        <a:p>
          <a:r>
            <a:rPr lang="en-US" sz="800" b="1" dirty="0"/>
            <a:t>Proposal Phase</a:t>
          </a:r>
        </a:p>
      </dgm:t>
    </dgm:pt>
    <dgm:pt modelId="{9D102B07-5030-404A-B457-189260B545A1}" type="parTrans" cxnId="{E6493C78-2C92-410E-9998-2D8D002C6B6F}">
      <dgm:prSet/>
      <dgm:spPr/>
      <dgm:t>
        <a:bodyPr/>
        <a:lstStyle/>
        <a:p>
          <a:endParaRPr lang="en-US" sz="1800"/>
        </a:p>
      </dgm:t>
    </dgm:pt>
    <dgm:pt modelId="{03855568-AF02-4901-A524-7D267C945B9C}" type="sibTrans" cxnId="{E6493C78-2C92-410E-9998-2D8D002C6B6F}">
      <dgm:prSet/>
      <dgm:spPr/>
      <dgm:t>
        <a:bodyPr/>
        <a:lstStyle/>
        <a:p>
          <a:endParaRPr lang="en-US" sz="1800"/>
        </a:p>
      </dgm:t>
    </dgm:pt>
    <dgm:pt modelId="{6CCF0083-1A61-46EA-93C6-AF16B1F20CE9}">
      <dgm:prSet phldrT="[Text]" custT="1"/>
      <dgm:spPr/>
      <dgm:t>
        <a:bodyPr/>
        <a:lstStyle/>
        <a:p>
          <a:r>
            <a:rPr lang="en-US" sz="800" b="1" dirty="0"/>
            <a:t>Planning Phase</a:t>
          </a:r>
        </a:p>
      </dgm:t>
    </dgm:pt>
    <dgm:pt modelId="{FA8FC47D-6536-4584-8E60-8BDBFE63F0CC}" type="parTrans" cxnId="{11385AA4-5484-4E68-9676-F63E3CEACF54}">
      <dgm:prSet/>
      <dgm:spPr/>
      <dgm:t>
        <a:bodyPr/>
        <a:lstStyle/>
        <a:p>
          <a:endParaRPr lang="en-US" sz="1800"/>
        </a:p>
      </dgm:t>
    </dgm:pt>
    <dgm:pt modelId="{BE21324F-25E0-47F1-80DF-6076DE278C3C}" type="sibTrans" cxnId="{11385AA4-5484-4E68-9676-F63E3CEACF54}">
      <dgm:prSet/>
      <dgm:spPr/>
      <dgm:t>
        <a:bodyPr/>
        <a:lstStyle/>
        <a:p>
          <a:endParaRPr lang="en-US" sz="1800"/>
        </a:p>
      </dgm:t>
    </dgm:pt>
    <dgm:pt modelId="{CF12D438-412B-42A5-904C-DF6C3C1F3BE4}">
      <dgm:prSet phldrT="[Text]" custT="1"/>
      <dgm:spPr/>
      <dgm:t>
        <a:bodyPr/>
        <a:lstStyle/>
        <a:p>
          <a:r>
            <a:rPr lang="en-US" sz="800" b="1" dirty="0"/>
            <a:t>Development Phase</a:t>
          </a:r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endParaRPr lang="en-US" sz="1800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endParaRPr lang="en-US" sz="1800"/>
        </a:p>
      </dgm:t>
    </dgm:pt>
    <dgm:pt modelId="{18928396-8760-42D6-B45F-EF3C1D3B9637}">
      <dgm:prSet phldrT="[Text]" custT="1"/>
      <dgm:spPr/>
      <dgm:t>
        <a:bodyPr/>
        <a:lstStyle/>
        <a:p>
          <a:r>
            <a:rPr lang="en-US" sz="800" b="1" dirty="0"/>
            <a:t>Validation Phase</a:t>
          </a:r>
        </a:p>
      </dgm:t>
    </dgm:pt>
    <dgm:pt modelId="{C7C8105F-2892-4B80-BC24-A451557C9B66}" type="parTrans" cxnId="{7D4C4648-F9EA-48A0-9845-FB99F2A889F8}">
      <dgm:prSet/>
      <dgm:spPr/>
      <dgm:t>
        <a:bodyPr/>
        <a:lstStyle/>
        <a:p>
          <a:endParaRPr lang="en-US" sz="1800"/>
        </a:p>
      </dgm:t>
    </dgm:pt>
    <dgm:pt modelId="{FD1B174D-2499-44D1-86C6-975693BECFB1}" type="sibTrans" cxnId="{7D4C4648-F9EA-48A0-9845-FB99F2A889F8}">
      <dgm:prSet/>
      <dgm:spPr/>
      <dgm:t>
        <a:bodyPr/>
        <a:lstStyle/>
        <a:p>
          <a:endParaRPr lang="en-US" sz="1800"/>
        </a:p>
      </dgm:t>
    </dgm:pt>
    <dgm:pt modelId="{BA5E571E-994E-4862-A80E-74098DBB7B58}">
      <dgm:prSet phldrT="[Text]" custT="1"/>
      <dgm:spPr/>
      <dgm:t>
        <a:bodyPr/>
        <a:lstStyle/>
        <a:p>
          <a:r>
            <a:rPr lang="en-US" sz="800" b="1" dirty="0"/>
            <a:t>Ramp Up Phase</a:t>
          </a:r>
        </a:p>
      </dgm:t>
    </dgm:pt>
    <dgm:pt modelId="{9E05D23C-DCDA-4EB6-AE6A-41FBEA64CB51}" type="parTrans" cxnId="{87EDA3D5-87DD-49F5-BD59-31B0B806ACAA}">
      <dgm:prSet/>
      <dgm:spPr/>
      <dgm:t>
        <a:bodyPr/>
        <a:lstStyle/>
        <a:p>
          <a:endParaRPr lang="en-US" sz="1800"/>
        </a:p>
      </dgm:t>
    </dgm:pt>
    <dgm:pt modelId="{228C7CFB-9BFE-46D0-9ACA-FEC57ED6E1E6}" type="sibTrans" cxnId="{87EDA3D5-87DD-49F5-BD59-31B0B806ACAA}">
      <dgm:prSet/>
      <dgm:spPr/>
      <dgm:t>
        <a:bodyPr/>
        <a:lstStyle/>
        <a:p>
          <a:endParaRPr lang="en-US" sz="1800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1C36AED6-97DB-446C-A1F3-8A9654AB3567}" type="pres">
      <dgm:prSet presAssocID="{0CE570EB-7CA9-4A25-99BD-85A5B72539FC}" presName="compNode" presStyleCnt="0"/>
      <dgm:spPr/>
    </dgm:pt>
    <dgm:pt modelId="{B20C5FFE-5F83-456B-8FDF-BCC2583F4CC5}" type="pres">
      <dgm:prSet presAssocID="{0CE570EB-7CA9-4A25-99BD-85A5B72539FC}" presName="noGeometry" presStyleCnt="0"/>
      <dgm:spPr/>
    </dgm:pt>
    <dgm:pt modelId="{62A85266-E882-48EC-9D14-5A250BEED666}" type="pres">
      <dgm:prSet presAssocID="{0CE570EB-7CA9-4A25-99BD-85A5B72539FC}" presName="childTextVisible" presStyleLbl="bgAccFollowNode1" presStyleIdx="0" presStyleCnt="7" custScaleX="12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C959-1F7E-4138-A75F-0C4B2C45DE69}" type="pres">
      <dgm:prSet presAssocID="{0CE570EB-7CA9-4A25-99BD-85A5B72539FC}" presName="childTextHidden" presStyleLbl="bgAccFollowNode1" presStyleIdx="0" presStyleCnt="7"/>
      <dgm:spPr/>
      <dgm:t>
        <a:bodyPr/>
        <a:lstStyle/>
        <a:p>
          <a:endParaRPr lang="en-US"/>
        </a:p>
      </dgm:t>
    </dgm:pt>
    <dgm:pt modelId="{25766CEC-AAEF-47D8-A402-155613A8657D}" type="pres">
      <dgm:prSet presAssocID="{0CE570EB-7CA9-4A25-99BD-85A5B72539FC}" presName="parentText" presStyleLbl="node1" presStyleIdx="0" presStyleCnt="7" custScaleX="108699" custScaleY="1033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ED65-475C-49B6-8D39-3DCD0135C431}" type="pres">
      <dgm:prSet presAssocID="{0CE570EB-7CA9-4A25-99BD-85A5B72539FC}" presName="aSpace" presStyleCnt="0"/>
      <dgm:spPr/>
    </dgm:pt>
    <dgm:pt modelId="{A1101D0C-EC70-49FC-9191-0115EBE9FB37}" type="pres">
      <dgm:prSet presAssocID="{E79B0889-AEA1-4BF7-AE4E-0900B7186494}" presName="compNode" presStyleCnt="0"/>
      <dgm:spPr/>
    </dgm:pt>
    <dgm:pt modelId="{9516717E-EF8D-4A24-B61C-654AEB63140B}" type="pres">
      <dgm:prSet presAssocID="{E79B0889-AEA1-4BF7-AE4E-0900B7186494}" presName="noGeometry" presStyleCnt="0"/>
      <dgm:spPr/>
    </dgm:pt>
    <dgm:pt modelId="{7D5D19DF-9924-4679-A9B9-D78014941AB2}" type="pres">
      <dgm:prSet presAssocID="{E79B0889-AEA1-4BF7-AE4E-0900B7186494}" presName="childTextVisible" presStyleLbl="bgAccFollowNode1" presStyleIdx="1" presStyleCnt="7" custScaleX="123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46AC-ECD9-4B78-B041-D47AC8C9A142}" type="pres">
      <dgm:prSet presAssocID="{E79B0889-AEA1-4BF7-AE4E-0900B7186494}" presName="childTextHidden" presStyleLbl="bgAccFollowNode1" presStyleIdx="1" presStyleCnt="7"/>
      <dgm:spPr/>
      <dgm:t>
        <a:bodyPr/>
        <a:lstStyle/>
        <a:p>
          <a:endParaRPr lang="en-US"/>
        </a:p>
      </dgm:t>
    </dgm:pt>
    <dgm:pt modelId="{54282C11-F8E0-4124-B1D3-6C195028C050}" type="pres">
      <dgm:prSet presAssocID="{E79B0889-AEA1-4BF7-AE4E-0900B7186494}" presName="parentText" presStyleLbl="node1" presStyleIdx="1" presStyleCnt="7" custLinFactNeighborX="-334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34CE-5D5E-48BA-B066-7CDF97E14320}" type="pres">
      <dgm:prSet presAssocID="{E79B0889-AEA1-4BF7-AE4E-0900B7186494}" presName="aSpace" presStyleCnt="0"/>
      <dgm:spPr/>
    </dgm:pt>
    <dgm:pt modelId="{7116D9AB-E87C-4A27-B645-48F2C42F6FF4}" type="pres">
      <dgm:prSet presAssocID="{18A895A5-862F-49B4-A81F-4099EE9DF9D8}" presName="compNode" presStyleCnt="0"/>
      <dgm:spPr/>
    </dgm:pt>
    <dgm:pt modelId="{330B147E-5ACF-4C92-B493-A1576A50E768}" type="pres">
      <dgm:prSet presAssocID="{18A895A5-862F-49B4-A81F-4099EE9DF9D8}" presName="noGeometry" presStyleCnt="0"/>
      <dgm:spPr/>
    </dgm:pt>
    <dgm:pt modelId="{C7F75C77-8C27-499D-9A71-9643B10B3F44}" type="pres">
      <dgm:prSet presAssocID="{18A895A5-862F-49B4-A81F-4099EE9DF9D8}" presName="childTextVisible" presStyleLbl="bgAccFollowNode1" presStyleIdx="2" presStyleCnt="7" custScaleX="10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3B0D-2751-4436-86A8-C3D922EC2ED1}" type="pres">
      <dgm:prSet presAssocID="{18A895A5-862F-49B4-A81F-4099EE9DF9D8}" presName="childTextHidden" presStyleLbl="bgAccFollowNode1" presStyleIdx="2" presStyleCnt="7"/>
      <dgm:spPr/>
      <dgm:t>
        <a:bodyPr/>
        <a:lstStyle/>
        <a:p>
          <a:endParaRPr lang="en-US"/>
        </a:p>
      </dgm:t>
    </dgm:pt>
    <dgm:pt modelId="{13BCE9AF-5C15-4454-A227-3411F37C7D1E}" type="pres">
      <dgm:prSet presAssocID="{18A895A5-862F-49B4-A81F-4099EE9DF9D8}" presName="parentText" presStyleLbl="node1" presStyleIdx="2" presStyleCnt="7" custScaleX="181437" custScaleY="187669" custLinFactNeighborX="-1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2AE17-DA64-4EBE-BF57-256DFF869133}" type="pres">
      <dgm:prSet presAssocID="{18A895A5-862F-49B4-A81F-4099EE9DF9D8}" presName="aSpace" presStyleCnt="0"/>
      <dgm:spPr/>
    </dgm:pt>
    <dgm:pt modelId="{D10ECC1C-D155-4143-97CD-3E76BE08BDB2}" type="pres">
      <dgm:prSet presAssocID="{D8448373-3777-41EF-BBBD-62AA85D6A28F}" presName="compNode" presStyleCnt="0"/>
      <dgm:spPr/>
    </dgm:pt>
    <dgm:pt modelId="{2F6C5563-D62E-4F6B-8796-1B71035F7574}" type="pres">
      <dgm:prSet presAssocID="{D8448373-3777-41EF-BBBD-62AA85D6A28F}" presName="noGeometry" presStyleCnt="0"/>
      <dgm:spPr/>
    </dgm:pt>
    <dgm:pt modelId="{C5BC47E5-9CC3-4E5F-9CF3-F9618E9DFC98}" type="pres">
      <dgm:prSet presAssocID="{D8448373-3777-41EF-BBBD-62AA85D6A28F}" presName="childTextVisible" presStyleLbl="bgAccFollowNode1" presStyleIdx="3" presStyleCnt="7" custScaleX="159557" custLinFactNeighborX="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ADF7-D78A-436C-93E6-FB7B424A4EE8}" type="pres">
      <dgm:prSet presAssocID="{D8448373-3777-41EF-BBBD-62AA85D6A28F}" presName="childTextHidden" presStyleLbl="bgAccFollowNode1" presStyleIdx="3" presStyleCnt="7"/>
      <dgm:spPr/>
      <dgm:t>
        <a:bodyPr/>
        <a:lstStyle/>
        <a:p>
          <a:endParaRPr lang="en-US"/>
        </a:p>
      </dgm:t>
    </dgm:pt>
    <dgm:pt modelId="{BC2F30E9-AC9B-442A-A140-578E7E297264}" type="pres">
      <dgm:prSet presAssocID="{D8448373-3777-41EF-BBBD-62AA85D6A28F}" presName="parentText" presStyleLbl="node1" presStyleIdx="3" presStyleCnt="7" custLinFactNeighborX="-4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F9D2-2238-494D-A2B2-4C2C04640DAD}" type="pres">
      <dgm:prSet presAssocID="{D8448373-3777-41EF-BBBD-62AA85D6A28F}" presName="aSpace" presStyleCnt="0"/>
      <dgm:spPr/>
    </dgm:pt>
    <dgm:pt modelId="{039E698C-21D8-46CE-BCD1-F1A7B3207902}" type="pres">
      <dgm:prSet presAssocID="{DDEAC841-7A39-4B83-A989-4DC4AC1FCF71}" presName="compNode" presStyleCnt="0"/>
      <dgm:spPr/>
    </dgm:pt>
    <dgm:pt modelId="{C908BF23-C193-4EC4-9309-F37D76C2AFEA}" type="pres">
      <dgm:prSet presAssocID="{DDEAC841-7A39-4B83-A989-4DC4AC1FCF71}" presName="noGeometry" presStyleCnt="0"/>
      <dgm:spPr/>
    </dgm:pt>
    <dgm:pt modelId="{B7BB92E4-42D9-4996-9CD5-DC73F940854A}" type="pres">
      <dgm:prSet presAssocID="{DDEAC841-7A39-4B83-A989-4DC4AC1FCF71}" presName="childTextVisible" presStyleLbl="bgAccFollowNode1" presStyleIdx="4" presStyleCnt="7" custScaleX="136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5418-3312-4CD1-9DA1-551E672F3DC7}" type="pres">
      <dgm:prSet presAssocID="{DDEAC841-7A39-4B83-A989-4DC4AC1FCF71}" presName="childTextHidden" presStyleLbl="bgAccFollowNode1" presStyleIdx="4" presStyleCnt="7"/>
      <dgm:spPr/>
      <dgm:t>
        <a:bodyPr/>
        <a:lstStyle/>
        <a:p>
          <a:endParaRPr lang="en-US"/>
        </a:p>
      </dgm:t>
    </dgm:pt>
    <dgm:pt modelId="{84EDBC30-CD54-4D3A-BA69-E9540E530388}" type="pres">
      <dgm:prSet presAssocID="{DDEAC841-7A39-4B83-A989-4DC4AC1FCF71}" presName="parentText" presStyleLbl="node1" presStyleIdx="4" presStyleCnt="7" custLinFactNeighborX="-36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AA4C-D6C0-4EE3-8C32-8E33143D6FD7}" type="pres">
      <dgm:prSet presAssocID="{DDEAC841-7A39-4B83-A989-4DC4AC1FCF71}" presName="aSpace" presStyleCnt="0"/>
      <dgm:spPr/>
    </dgm:pt>
    <dgm:pt modelId="{5C03C7F1-71FD-4C5B-AED2-DAD49BE3CED8}" type="pres">
      <dgm:prSet presAssocID="{4381E622-247D-443F-8A53-30C2525FAFD5}" presName="compNode" presStyleCnt="0"/>
      <dgm:spPr/>
    </dgm:pt>
    <dgm:pt modelId="{DD7DC903-A7AD-4BA5-8289-3ECB7B6AFA1A}" type="pres">
      <dgm:prSet presAssocID="{4381E622-247D-443F-8A53-30C2525FAFD5}" presName="noGeometry" presStyleCnt="0"/>
      <dgm:spPr/>
    </dgm:pt>
    <dgm:pt modelId="{59D0B272-F39A-4499-AB0C-EC0444932D4A}" type="pres">
      <dgm:prSet presAssocID="{4381E622-247D-443F-8A53-30C2525FAFD5}" presName="childTextVisible" presStyleLbl="bgAccFollowNode1" presStyleIdx="5" presStyleCnt="7" custScaleX="12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2204A-05D4-423F-8F24-E9049353D5F9}" type="pres">
      <dgm:prSet presAssocID="{4381E622-247D-443F-8A53-30C2525FAFD5}" presName="childTextHidden" presStyleLbl="bgAccFollowNode1" presStyleIdx="5" presStyleCnt="7"/>
      <dgm:spPr/>
      <dgm:t>
        <a:bodyPr/>
        <a:lstStyle/>
        <a:p>
          <a:endParaRPr lang="en-US"/>
        </a:p>
      </dgm:t>
    </dgm:pt>
    <dgm:pt modelId="{0BD1FD6B-4F4A-4148-8303-33FAB1E9CAAF}" type="pres">
      <dgm:prSet presAssocID="{4381E622-247D-443F-8A53-30C2525FAFD5}" presName="parentText" presStyleLbl="node1" presStyleIdx="5" presStyleCnt="7" custLinFactNeighborX="-418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B7098-24C7-47DA-B860-7B5BA8C8390D}" type="pres">
      <dgm:prSet presAssocID="{4381E622-247D-443F-8A53-30C2525FAFD5}" presName="aSpace" presStyleCnt="0"/>
      <dgm:spPr/>
    </dgm:pt>
    <dgm:pt modelId="{6F87671D-1C96-481D-AA1F-9B174F4935F5}" type="pres">
      <dgm:prSet presAssocID="{8CC3E89E-6B8D-4C4A-8616-3DE000D60447}" presName="compNode" presStyleCnt="0"/>
      <dgm:spPr/>
    </dgm:pt>
    <dgm:pt modelId="{6DD551F2-EB16-4A03-92C1-D2160C6F4E50}" type="pres">
      <dgm:prSet presAssocID="{8CC3E89E-6B8D-4C4A-8616-3DE000D60447}" presName="noGeometry" presStyleCnt="0"/>
      <dgm:spPr/>
    </dgm:pt>
    <dgm:pt modelId="{4E18E974-3701-4E51-A0F8-0CC510022E45}" type="pres">
      <dgm:prSet presAssocID="{8CC3E89E-6B8D-4C4A-8616-3DE000D60447}" presName="childTextVisible" presStyleLbl="bgAccFollowNode1" presStyleIdx="6" presStyleCnt="7" custFlipHor="1" custScaleX="7612" custScaleY="1968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668CC9-FB5D-40F7-9E09-C58CE132D98E}" type="pres">
      <dgm:prSet presAssocID="{8CC3E89E-6B8D-4C4A-8616-3DE000D60447}" presName="childTextHidden" presStyleLbl="bgAccFollowNode1" presStyleIdx="6" presStyleCnt="7"/>
      <dgm:spPr/>
      <dgm:t>
        <a:bodyPr/>
        <a:lstStyle/>
        <a:p>
          <a:endParaRPr lang="en-US"/>
        </a:p>
      </dgm:t>
    </dgm:pt>
    <dgm:pt modelId="{2C243EE0-7317-4782-B487-648F98087039}" type="pres">
      <dgm:prSet presAssocID="{8CC3E89E-6B8D-4C4A-8616-3DE000D60447}" presName="parentText" presStyleLbl="node1" presStyleIdx="6" presStyleCnt="7" custLinFactNeighborX="-250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A6B5A-5D8E-472F-99F0-A24189DFB88C}" type="presOf" srcId="{6CCF0083-1A61-46EA-93C6-AF16B1F20CE9}" destId="{C55B3B0D-2751-4436-86A8-C3D922EC2ED1}" srcOrd="1" destOrd="0" presId="urn:microsoft.com/office/officeart/2005/8/layout/hProcess6"/>
    <dgm:cxn modelId="{275D7773-881F-4781-B3E5-6C82547D09BC}" srcId="{B32D7F2E-5BC9-4CDE-80C8-C1B7799DB3AB}" destId="{4381E622-247D-443F-8A53-30C2525FAFD5}" srcOrd="5" destOrd="0" parTransId="{F571147A-D7A1-468E-ACA5-F29AC8354A20}" sibTransId="{D3376590-DC6B-4EEF-AA41-8D7AF38C9D85}"/>
    <dgm:cxn modelId="{11385AA4-5484-4E68-9676-F63E3CEACF54}" srcId="{18A895A5-862F-49B4-A81F-4099EE9DF9D8}" destId="{6CCF0083-1A61-46EA-93C6-AF16B1F20CE9}" srcOrd="0" destOrd="0" parTransId="{FA8FC47D-6536-4584-8E60-8BDBFE63F0CC}" sibTransId="{BE21324F-25E0-47F1-80DF-6076DE278C3C}"/>
    <dgm:cxn modelId="{52E18273-C071-48D1-B8FA-96E146F44E0C}" type="presOf" srcId="{0CE570EB-7CA9-4A25-99BD-85A5B72539FC}" destId="{25766CEC-AAEF-47D8-A402-155613A8657D}" srcOrd="0" destOrd="0" presId="urn:microsoft.com/office/officeart/2005/8/layout/hProcess6"/>
    <dgm:cxn modelId="{1F1EC0A1-5648-48A2-8C17-D070BE2E5FC1}" srcId="{B32D7F2E-5BC9-4CDE-80C8-C1B7799DB3AB}" destId="{E79B0889-AEA1-4BF7-AE4E-0900B7186494}" srcOrd="1" destOrd="0" parTransId="{6A743535-603B-4E8D-88E1-5B01E073B011}" sibTransId="{BAB9C84F-239A-43B4-AC46-C4B9AF2ED44E}"/>
    <dgm:cxn modelId="{B496548E-24F8-4082-8AE9-5947040A8AAF}" type="presOf" srcId="{E79B0889-AEA1-4BF7-AE4E-0900B7186494}" destId="{54282C11-F8E0-4124-B1D3-6C195028C050}" srcOrd="0" destOrd="0" presId="urn:microsoft.com/office/officeart/2005/8/layout/hProcess6"/>
    <dgm:cxn modelId="{841F4E2B-E1A7-4958-A988-69FFF4A2774A}" srcId="{B32D7F2E-5BC9-4CDE-80C8-C1B7799DB3AB}" destId="{8CC3E89E-6B8D-4C4A-8616-3DE000D60447}" srcOrd="6" destOrd="0" parTransId="{1A080540-07DD-4364-B3D6-60A3C462E80E}" sibTransId="{B545FCE6-FC49-4558-A542-88A22E7367A7}"/>
    <dgm:cxn modelId="{CDA801DE-9A46-4825-81B0-D9C822CF3F7A}" type="presOf" srcId="{CF12D438-412B-42A5-904C-DF6C3C1F3BE4}" destId="{7EEFADF7-D78A-436C-93E6-FB7B424A4EE8}" srcOrd="1" destOrd="0" presId="urn:microsoft.com/office/officeart/2005/8/layout/hProcess6"/>
    <dgm:cxn modelId="{F5FAC4F2-82D9-4B23-AB9B-1B7E78DD6958}" srcId="{B32D7F2E-5BC9-4CDE-80C8-C1B7799DB3AB}" destId="{D8448373-3777-41EF-BBBD-62AA85D6A28F}" srcOrd="3" destOrd="0" parTransId="{CA799640-D6A0-43D2-8F80-3D3A2498C486}" sibTransId="{F4C22868-D552-4F9B-A975-DAA34E46171D}"/>
    <dgm:cxn modelId="{26F77632-9745-4793-B43E-EB083F19B285}" type="presOf" srcId="{4B23DBA0-6633-4F2A-BF72-3A61CF0DC7E2}" destId="{895FC959-1F7E-4138-A75F-0C4B2C45DE69}" srcOrd="1" destOrd="0" presId="urn:microsoft.com/office/officeart/2005/8/layout/hProcess6"/>
    <dgm:cxn modelId="{7D4C4648-F9EA-48A0-9845-FB99F2A889F8}" srcId="{DDEAC841-7A39-4B83-A989-4DC4AC1FCF71}" destId="{18928396-8760-42D6-B45F-EF3C1D3B9637}" srcOrd="0" destOrd="0" parTransId="{C7C8105F-2892-4B80-BC24-A451557C9B66}" sibTransId="{FD1B174D-2499-44D1-86C6-975693BECFB1}"/>
    <dgm:cxn modelId="{C9B2DA51-3B9A-49D2-A3B5-D735F282ED0C}" type="presOf" srcId="{CF12D438-412B-42A5-904C-DF6C3C1F3BE4}" destId="{C5BC47E5-9CC3-4E5F-9CF3-F9618E9DFC98}" srcOrd="0" destOrd="0" presId="urn:microsoft.com/office/officeart/2005/8/layout/hProcess6"/>
    <dgm:cxn modelId="{6C4727F3-D0BC-4F7A-BE63-721B57B15600}" type="presOf" srcId="{6CCF0083-1A61-46EA-93C6-AF16B1F20CE9}" destId="{C7F75C77-8C27-499D-9A71-9643B10B3F44}" srcOrd="0" destOrd="0" presId="urn:microsoft.com/office/officeart/2005/8/layout/hProcess6"/>
    <dgm:cxn modelId="{99223F97-9C38-4F73-81BD-C343913EF967}" type="presOf" srcId="{BA5E571E-994E-4862-A80E-74098DBB7B58}" destId="{59D0B272-F39A-4499-AB0C-EC0444932D4A}" srcOrd="0" destOrd="0" presId="urn:microsoft.com/office/officeart/2005/8/layout/hProcess6"/>
    <dgm:cxn modelId="{40DCCA07-4C18-4F26-9AAB-EF459E9D0D63}" type="presOf" srcId="{B32D7F2E-5BC9-4CDE-80C8-C1B7799DB3AB}" destId="{7266BEAD-CB05-43EB-B2B9-AC87E053CF94}" srcOrd="0" destOrd="0" presId="urn:microsoft.com/office/officeart/2005/8/layout/hProcess6"/>
    <dgm:cxn modelId="{3102EA42-7388-497E-B488-2C24294F209A}" srcId="{0CE570EB-7CA9-4A25-99BD-85A5B72539FC}" destId="{4B23DBA0-6633-4F2A-BF72-3A61CF0DC7E2}" srcOrd="0" destOrd="0" parTransId="{C98F5A8A-D3C6-4A84-A4B3-5631839D7469}" sibTransId="{6EFE29D2-4FA2-4C19-9F25-F0E524CEC7C9}"/>
    <dgm:cxn modelId="{25046419-F99D-4100-82C4-9CE7414F938E}" type="presOf" srcId="{18928396-8760-42D6-B45F-EF3C1D3B9637}" destId="{24DD5418-3312-4CD1-9DA1-551E672F3DC7}" srcOrd="1" destOrd="0" presId="urn:microsoft.com/office/officeart/2005/8/layout/hProcess6"/>
    <dgm:cxn modelId="{87EDA3D5-87DD-49F5-BD59-31B0B806ACAA}" srcId="{4381E622-247D-443F-8A53-30C2525FAFD5}" destId="{BA5E571E-994E-4862-A80E-74098DBB7B58}" srcOrd="0" destOrd="0" parTransId="{9E05D23C-DCDA-4EB6-AE6A-41FBEA64CB51}" sibTransId="{228C7CFB-9BFE-46D0-9ACA-FEC57ED6E1E6}"/>
    <dgm:cxn modelId="{8728C740-949F-4713-BA4F-C7DE5DA948C0}" type="presOf" srcId="{6573CEB3-A888-4566-926A-9B37941CF043}" destId="{7D5D19DF-9924-4679-A9B9-D78014941AB2}" srcOrd="0" destOrd="0" presId="urn:microsoft.com/office/officeart/2005/8/layout/hProcess6"/>
    <dgm:cxn modelId="{EF3FBFC1-E2DA-4E92-ACBA-2633C4438B19}" type="presOf" srcId="{DDEAC841-7A39-4B83-A989-4DC4AC1FCF71}" destId="{84EDBC30-CD54-4D3A-BA69-E9540E530388}" srcOrd="0" destOrd="0" presId="urn:microsoft.com/office/officeart/2005/8/layout/hProcess6"/>
    <dgm:cxn modelId="{E6493C78-2C92-410E-9998-2D8D002C6B6F}" srcId="{E79B0889-AEA1-4BF7-AE4E-0900B7186494}" destId="{6573CEB3-A888-4566-926A-9B37941CF043}" srcOrd="0" destOrd="0" parTransId="{9D102B07-5030-404A-B457-189260B545A1}" sibTransId="{03855568-AF02-4901-A524-7D267C945B9C}"/>
    <dgm:cxn modelId="{B89F54CA-277A-4368-B25A-B57693A491FA}" type="presOf" srcId="{8CC3E89E-6B8D-4C4A-8616-3DE000D60447}" destId="{2C243EE0-7317-4782-B487-648F98087039}" srcOrd="0" destOrd="0" presId="urn:microsoft.com/office/officeart/2005/8/layout/hProcess6"/>
    <dgm:cxn modelId="{2254F2D8-B49F-454D-A7AB-235B7D622005}" srcId="{B32D7F2E-5BC9-4CDE-80C8-C1B7799DB3AB}" destId="{18A895A5-862F-49B4-A81F-4099EE9DF9D8}" srcOrd="2" destOrd="0" parTransId="{14E98DB8-D503-4DD0-9DD5-052B8BCB9400}" sibTransId="{3AC3E668-811F-43D6-8207-056B0A628355}"/>
    <dgm:cxn modelId="{9AC653B6-CF63-4280-9036-D643CB8C1DF2}" type="presOf" srcId="{6573CEB3-A888-4566-926A-9B37941CF043}" destId="{7F6146AC-ECD9-4B78-B041-D47AC8C9A142}" srcOrd="1" destOrd="0" presId="urn:microsoft.com/office/officeart/2005/8/layout/hProcess6"/>
    <dgm:cxn modelId="{AE406326-CB0B-4D15-9F5F-21868B949774}" type="presOf" srcId="{18A895A5-862F-49B4-A81F-4099EE9DF9D8}" destId="{13BCE9AF-5C15-4454-A227-3411F37C7D1E}" srcOrd="0" destOrd="0" presId="urn:microsoft.com/office/officeart/2005/8/layout/hProcess6"/>
    <dgm:cxn modelId="{EAC7AFF2-D3B9-4F2F-8004-94E84E0923B8}" type="presOf" srcId="{18928396-8760-42D6-B45F-EF3C1D3B9637}" destId="{B7BB92E4-42D9-4996-9CD5-DC73F940854A}" srcOrd="0" destOrd="0" presId="urn:microsoft.com/office/officeart/2005/8/layout/hProcess6"/>
    <dgm:cxn modelId="{A5DBA3B0-B56B-458B-9BCD-D9E51F8D33EA}" type="presOf" srcId="{D8448373-3777-41EF-BBBD-62AA85D6A28F}" destId="{BC2F30E9-AC9B-442A-A140-578E7E297264}" srcOrd="0" destOrd="0" presId="urn:microsoft.com/office/officeart/2005/8/layout/hProcess6"/>
    <dgm:cxn modelId="{9F4A7D35-898E-462C-8064-ADD49A969797}" type="presOf" srcId="{4B23DBA0-6633-4F2A-BF72-3A61CF0DC7E2}" destId="{62A85266-E882-48EC-9D14-5A250BEED666}" srcOrd="0" destOrd="0" presId="urn:microsoft.com/office/officeart/2005/8/layout/hProcess6"/>
    <dgm:cxn modelId="{C00F8FA4-D9E0-466F-AA83-96EC255EA9BD}" srcId="{D8448373-3777-41EF-BBBD-62AA85D6A28F}" destId="{CF12D438-412B-42A5-904C-DF6C3C1F3BE4}" srcOrd="0" destOrd="0" parTransId="{0E23F6AF-CC30-4C58-9616-BF3C48DC5D2E}" sibTransId="{1C5BF948-F9BC-4565-AB37-524FF92F35B2}"/>
    <dgm:cxn modelId="{FA297FFE-9FDC-4A4F-8B7C-D34E6C67564C}" srcId="{B32D7F2E-5BC9-4CDE-80C8-C1B7799DB3AB}" destId="{0CE570EB-7CA9-4A25-99BD-85A5B72539FC}" srcOrd="0" destOrd="0" parTransId="{D547C040-3399-43F3-AE4C-2DDA01C93802}" sibTransId="{06EF8032-5105-410F-ABB6-7D6552888056}"/>
    <dgm:cxn modelId="{2B8CA9CC-113B-4431-92FA-629C1B06785F}" type="presOf" srcId="{4381E622-247D-443F-8A53-30C2525FAFD5}" destId="{0BD1FD6B-4F4A-4148-8303-33FAB1E9CAAF}" srcOrd="0" destOrd="0" presId="urn:microsoft.com/office/officeart/2005/8/layout/hProcess6"/>
    <dgm:cxn modelId="{05FF71AE-AB1E-4E1C-A28F-861AA117CDB1}" srcId="{B32D7F2E-5BC9-4CDE-80C8-C1B7799DB3AB}" destId="{DDEAC841-7A39-4B83-A989-4DC4AC1FCF71}" srcOrd="4" destOrd="0" parTransId="{764856CC-5D8D-4316-AAC7-B9A87C0D0EE7}" sibTransId="{F5445637-31DB-4A6F-BDDF-C21C02AB9F68}"/>
    <dgm:cxn modelId="{1AEAD490-9B8A-4982-ACE5-F49F1A475CC7}" type="presOf" srcId="{BA5E571E-994E-4862-A80E-74098DBB7B58}" destId="{1AC2204A-05D4-423F-8F24-E9049353D5F9}" srcOrd="1" destOrd="0" presId="urn:microsoft.com/office/officeart/2005/8/layout/hProcess6"/>
    <dgm:cxn modelId="{B31060F8-F881-4A49-9977-10EF7F522312}" type="presParOf" srcId="{7266BEAD-CB05-43EB-B2B9-AC87E053CF94}" destId="{1C36AED6-97DB-446C-A1F3-8A9654AB3567}" srcOrd="0" destOrd="0" presId="urn:microsoft.com/office/officeart/2005/8/layout/hProcess6"/>
    <dgm:cxn modelId="{888A8371-2393-4961-B9DC-A73925B7BC5A}" type="presParOf" srcId="{1C36AED6-97DB-446C-A1F3-8A9654AB3567}" destId="{B20C5FFE-5F83-456B-8FDF-BCC2583F4CC5}" srcOrd="0" destOrd="0" presId="urn:microsoft.com/office/officeart/2005/8/layout/hProcess6"/>
    <dgm:cxn modelId="{293AE366-C5B1-4DAB-9D60-D070B20B19FE}" type="presParOf" srcId="{1C36AED6-97DB-446C-A1F3-8A9654AB3567}" destId="{62A85266-E882-48EC-9D14-5A250BEED666}" srcOrd="1" destOrd="0" presId="urn:microsoft.com/office/officeart/2005/8/layout/hProcess6"/>
    <dgm:cxn modelId="{48BF0EE2-9413-43C2-B9BB-D1DEDA6CA3FF}" type="presParOf" srcId="{1C36AED6-97DB-446C-A1F3-8A9654AB3567}" destId="{895FC959-1F7E-4138-A75F-0C4B2C45DE69}" srcOrd="2" destOrd="0" presId="urn:microsoft.com/office/officeart/2005/8/layout/hProcess6"/>
    <dgm:cxn modelId="{8A45D796-FBA3-4A25-90F8-019DA58AF63A}" type="presParOf" srcId="{1C36AED6-97DB-446C-A1F3-8A9654AB3567}" destId="{25766CEC-AAEF-47D8-A402-155613A8657D}" srcOrd="3" destOrd="0" presId="urn:microsoft.com/office/officeart/2005/8/layout/hProcess6"/>
    <dgm:cxn modelId="{B11C591A-F041-4F53-83CE-3001788D0AC5}" type="presParOf" srcId="{7266BEAD-CB05-43EB-B2B9-AC87E053CF94}" destId="{00B0ED65-475C-49B6-8D39-3DCD0135C431}" srcOrd="1" destOrd="0" presId="urn:microsoft.com/office/officeart/2005/8/layout/hProcess6"/>
    <dgm:cxn modelId="{86BFBCAF-C497-4C62-BFAD-E642B97AE8EE}" type="presParOf" srcId="{7266BEAD-CB05-43EB-B2B9-AC87E053CF94}" destId="{A1101D0C-EC70-49FC-9191-0115EBE9FB37}" srcOrd="2" destOrd="0" presId="urn:microsoft.com/office/officeart/2005/8/layout/hProcess6"/>
    <dgm:cxn modelId="{2BB631E8-BD9D-43FF-A52F-9782734A82D6}" type="presParOf" srcId="{A1101D0C-EC70-49FC-9191-0115EBE9FB37}" destId="{9516717E-EF8D-4A24-B61C-654AEB63140B}" srcOrd="0" destOrd="0" presId="urn:microsoft.com/office/officeart/2005/8/layout/hProcess6"/>
    <dgm:cxn modelId="{04A7749C-2EBA-471A-995D-EB80005164B0}" type="presParOf" srcId="{A1101D0C-EC70-49FC-9191-0115EBE9FB37}" destId="{7D5D19DF-9924-4679-A9B9-D78014941AB2}" srcOrd="1" destOrd="0" presId="urn:microsoft.com/office/officeart/2005/8/layout/hProcess6"/>
    <dgm:cxn modelId="{1A1D947D-203A-4FF6-BEEC-682E0C7ADFB8}" type="presParOf" srcId="{A1101D0C-EC70-49FC-9191-0115EBE9FB37}" destId="{7F6146AC-ECD9-4B78-B041-D47AC8C9A142}" srcOrd="2" destOrd="0" presId="urn:microsoft.com/office/officeart/2005/8/layout/hProcess6"/>
    <dgm:cxn modelId="{E65F8E43-1CD2-4BC6-8C9C-34924298CD2D}" type="presParOf" srcId="{A1101D0C-EC70-49FC-9191-0115EBE9FB37}" destId="{54282C11-F8E0-4124-B1D3-6C195028C050}" srcOrd="3" destOrd="0" presId="urn:microsoft.com/office/officeart/2005/8/layout/hProcess6"/>
    <dgm:cxn modelId="{38F5077F-BBCB-4472-8785-DA53E850951D}" type="presParOf" srcId="{7266BEAD-CB05-43EB-B2B9-AC87E053CF94}" destId="{70E434CE-5D5E-48BA-B066-7CDF97E14320}" srcOrd="3" destOrd="0" presId="urn:microsoft.com/office/officeart/2005/8/layout/hProcess6"/>
    <dgm:cxn modelId="{18478583-401C-4B6F-83B8-8C39EBD10AB2}" type="presParOf" srcId="{7266BEAD-CB05-43EB-B2B9-AC87E053CF94}" destId="{7116D9AB-E87C-4A27-B645-48F2C42F6FF4}" srcOrd="4" destOrd="0" presId="urn:microsoft.com/office/officeart/2005/8/layout/hProcess6"/>
    <dgm:cxn modelId="{1C72788A-81FF-4495-AA58-2DFDDE26D8EC}" type="presParOf" srcId="{7116D9AB-E87C-4A27-B645-48F2C42F6FF4}" destId="{330B147E-5ACF-4C92-B493-A1576A50E768}" srcOrd="0" destOrd="0" presId="urn:microsoft.com/office/officeart/2005/8/layout/hProcess6"/>
    <dgm:cxn modelId="{8515BBB5-FC17-4171-AB00-F2D18EFB50BD}" type="presParOf" srcId="{7116D9AB-E87C-4A27-B645-48F2C42F6FF4}" destId="{C7F75C77-8C27-499D-9A71-9643B10B3F44}" srcOrd="1" destOrd="0" presId="urn:microsoft.com/office/officeart/2005/8/layout/hProcess6"/>
    <dgm:cxn modelId="{167EB502-0A4C-4102-87C3-871FA33B064A}" type="presParOf" srcId="{7116D9AB-E87C-4A27-B645-48F2C42F6FF4}" destId="{C55B3B0D-2751-4436-86A8-C3D922EC2ED1}" srcOrd="2" destOrd="0" presId="urn:microsoft.com/office/officeart/2005/8/layout/hProcess6"/>
    <dgm:cxn modelId="{57E5F632-A2FC-4B08-9D38-FEF420959083}" type="presParOf" srcId="{7116D9AB-E87C-4A27-B645-48F2C42F6FF4}" destId="{13BCE9AF-5C15-4454-A227-3411F37C7D1E}" srcOrd="3" destOrd="0" presId="urn:microsoft.com/office/officeart/2005/8/layout/hProcess6"/>
    <dgm:cxn modelId="{207FBBBD-639B-456C-9C5A-7C35C25877DA}" type="presParOf" srcId="{7266BEAD-CB05-43EB-B2B9-AC87E053CF94}" destId="{17D2AE17-DA64-4EBE-BF57-256DFF869133}" srcOrd="5" destOrd="0" presId="urn:microsoft.com/office/officeart/2005/8/layout/hProcess6"/>
    <dgm:cxn modelId="{F644E18C-C44D-41B7-8D6D-F6EA5954FB73}" type="presParOf" srcId="{7266BEAD-CB05-43EB-B2B9-AC87E053CF94}" destId="{D10ECC1C-D155-4143-97CD-3E76BE08BDB2}" srcOrd="6" destOrd="0" presId="urn:microsoft.com/office/officeart/2005/8/layout/hProcess6"/>
    <dgm:cxn modelId="{6D669B73-3158-4C5B-90F2-1322A8081CED}" type="presParOf" srcId="{D10ECC1C-D155-4143-97CD-3E76BE08BDB2}" destId="{2F6C5563-D62E-4F6B-8796-1B71035F7574}" srcOrd="0" destOrd="0" presId="urn:microsoft.com/office/officeart/2005/8/layout/hProcess6"/>
    <dgm:cxn modelId="{7AF22D08-6C48-4C94-A45F-145588F8BB47}" type="presParOf" srcId="{D10ECC1C-D155-4143-97CD-3E76BE08BDB2}" destId="{C5BC47E5-9CC3-4E5F-9CF3-F9618E9DFC98}" srcOrd="1" destOrd="0" presId="urn:microsoft.com/office/officeart/2005/8/layout/hProcess6"/>
    <dgm:cxn modelId="{BE5CC1B4-75BC-4D1C-B9A3-B0F23D0A0B73}" type="presParOf" srcId="{D10ECC1C-D155-4143-97CD-3E76BE08BDB2}" destId="{7EEFADF7-D78A-436C-93E6-FB7B424A4EE8}" srcOrd="2" destOrd="0" presId="urn:microsoft.com/office/officeart/2005/8/layout/hProcess6"/>
    <dgm:cxn modelId="{88861927-0582-441E-BE74-F889E6D5B047}" type="presParOf" srcId="{D10ECC1C-D155-4143-97CD-3E76BE08BDB2}" destId="{BC2F30E9-AC9B-442A-A140-578E7E297264}" srcOrd="3" destOrd="0" presId="urn:microsoft.com/office/officeart/2005/8/layout/hProcess6"/>
    <dgm:cxn modelId="{BE6AD21E-1DDC-4BD0-ABC7-814223A881DE}" type="presParOf" srcId="{7266BEAD-CB05-43EB-B2B9-AC87E053CF94}" destId="{C249F9D2-2238-494D-A2B2-4C2C04640DAD}" srcOrd="7" destOrd="0" presId="urn:microsoft.com/office/officeart/2005/8/layout/hProcess6"/>
    <dgm:cxn modelId="{49D1DCF6-B233-481B-9CCB-A6500045A2D9}" type="presParOf" srcId="{7266BEAD-CB05-43EB-B2B9-AC87E053CF94}" destId="{039E698C-21D8-46CE-BCD1-F1A7B3207902}" srcOrd="8" destOrd="0" presId="urn:microsoft.com/office/officeart/2005/8/layout/hProcess6"/>
    <dgm:cxn modelId="{2E1B5EAF-E8C3-40D4-AC7B-734D7D589EC5}" type="presParOf" srcId="{039E698C-21D8-46CE-BCD1-F1A7B3207902}" destId="{C908BF23-C193-4EC4-9309-F37D76C2AFEA}" srcOrd="0" destOrd="0" presId="urn:microsoft.com/office/officeart/2005/8/layout/hProcess6"/>
    <dgm:cxn modelId="{FFD1A3BF-8BA6-4783-84D5-4B777BF4EE76}" type="presParOf" srcId="{039E698C-21D8-46CE-BCD1-F1A7B3207902}" destId="{B7BB92E4-42D9-4996-9CD5-DC73F940854A}" srcOrd="1" destOrd="0" presId="urn:microsoft.com/office/officeart/2005/8/layout/hProcess6"/>
    <dgm:cxn modelId="{4F3F17D6-F44C-481D-85CF-8AD623B10C64}" type="presParOf" srcId="{039E698C-21D8-46CE-BCD1-F1A7B3207902}" destId="{24DD5418-3312-4CD1-9DA1-551E672F3DC7}" srcOrd="2" destOrd="0" presId="urn:microsoft.com/office/officeart/2005/8/layout/hProcess6"/>
    <dgm:cxn modelId="{EF498D0C-72D4-4BD3-9401-5C2E0ED4D628}" type="presParOf" srcId="{039E698C-21D8-46CE-BCD1-F1A7B3207902}" destId="{84EDBC30-CD54-4D3A-BA69-E9540E530388}" srcOrd="3" destOrd="0" presId="urn:microsoft.com/office/officeart/2005/8/layout/hProcess6"/>
    <dgm:cxn modelId="{2624946B-6EB8-4F75-B47B-125324C7DAD2}" type="presParOf" srcId="{7266BEAD-CB05-43EB-B2B9-AC87E053CF94}" destId="{A0FEAA4C-D6C0-4EE3-8C32-8E33143D6FD7}" srcOrd="9" destOrd="0" presId="urn:microsoft.com/office/officeart/2005/8/layout/hProcess6"/>
    <dgm:cxn modelId="{87089E15-FAD2-43CD-B320-80C923870DC8}" type="presParOf" srcId="{7266BEAD-CB05-43EB-B2B9-AC87E053CF94}" destId="{5C03C7F1-71FD-4C5B-AED2-DAD49BE3CED8}" srcOrd="10" destOrd="0" presId="urn:microsoft.com/office/officeart/2005/8/layout/hProcess6"/>
    <dgm:cxn modelId="{EED33090-7614-4F1D-85C3-795F190EB119}" type="presParOf" srcId="{5C03C7F1-71FD-4C5B-AED2-DAD49BE3CED8}" destId="{DD7DC903-A7AD-4BA5-8289-3ECB7B6AFA1A}" srcOrd="0" destOrd="0" presId="urn:microsoft.com/office/officeart/2005/8/layout/hProcess6"/>
    <dgm:cxn modelId="{FD02E691-A0BA-4FB9-8C46-18D1C0B7FE17}" type="presParOf" srcId="{5C03C7F1-71FD-4C5B-AED2-DAD49BE3CED8}" destId="{59D0B272-F39A-4499-AB0C-EC0444932D4A}" srcOrd="1" destOrd="0" presId="urn:microsoft.com/office/officeart/2005/8/layout/hProcess6"/>
    <dgm:cxn modelId="{956BAC3E-DE17-4F80-9162-4A22B3E4F28E}" type="presParOf" srcId="{5C03C7F1-71FD-4C5B-AED2-DAD49BE3CED8}" destId="{1AC2204A-05D4-423F-8F24-E9049353D5F9}" srcOrd="2" destOrd="0" presId="urn:microsoft.com/office/officeart/2005/8/layout/hProcess6"/>
    <dgm:cxn modelId="{93CA92FE-6635-4449-99EF-77FCF34F8F28}" type="presParOf" srcId="{5C03C7F1-71FD-4C5B-AED2-DAD49BE3CED8}" destId="{0BD1FD6B-4F4A-4148-8303-33FAB1E9CAAF}" srcOrd="3" destOrd="0" presId="urn:microsoft.com/office/officeart/2005/8/layout/hProcess6"/>
    <dgm:cxn modelId="{B38FD960-C442-4D1C-B5C3-88F48AB67DAA}" type="presParOf" srcId="{7266BEAD-CB05-43EB-B2B9-AC87E053CF94}" destId="{3ADB7098-24C7-47DA-B860-7B5BA8C8390D}" srcOrd="11" destOrd="0" presId="urn:microsoft.com/office/officeart/2005/8/layout/hProcess6"/>
    <dgm:cxn modelId="{7DB5D99A-5286-459C-9A58-037726464803}" type="presParOf" srcId="{7266BEAD-CB05-43EB-B2B9-AC87E053CF94}" destId="{6F87671D-1C96-481D-AA1F-9B174F4935F5}" srcOrd="12" destOrd="0" presId="urn:microsoft.com/office/officeart/2005/8/layout/hProcess6"/>
    <dgm:cxn modelId="{0FAA6A5F-FAA0-40EF-BCD8-6BC662291AE2}" type="presParOf" srcId="{6F87671D-1C96-481D-AA1F-9B174F4935F5}" destId="{6DD551F2-EB16-4A03-92C1-D2160C6F4E50}" srcOrd="0" destOrd="0" presId="urn:microsoft.com/office/officeart/2005/8/layout/hProcess6"/>
    <dgm:cxn modelId="{922315F6-44A7-4CF0-A0BD-2B687C497449}" type="presParOf" srcId="{6F87671D-1C96-481D-AA1F-9B174F4935F5}" destId="{4E18E974-3701-4E51-A0F8-0CC510022E45}" srcOrd="1" destOrd="0" presId="urn:microsoft.com/office/officeart/2005/8/layout/hProcess6"/>
    <dgm:cxn modelId="{979A2B2A-3A0E-477F-9892-50472FE2E999}" type="presParOf" srcId="{6F87671D-1C96-481D-AA1F-9B174F4935F5}" destId="{23668CC9-FB5D-40F7-9E09-C58CE132D98E}" srcOrd="2" destOrd="0" presId="urn:microsoft.com/office/officeart/2005/8/layout/hProcess6"/>
    <dgm:cxn modelId="{8533BC9D-E0FE-4BE5-8026-579C1E15CDC8}" type="presParOf" srcId="{6F87671D-1C96-481D-AA1F-9B174F4935F5}" destId="{2C243EE0-7317-4782-B487-648F980870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0CE570EB-7CA9-4A25-99BD-85A5B72539FC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000" dirty="0">
              <a:solidFill>
                <a:sysClr val="windowText" lastClr="000000"/>
              </a:solidFill>
            </a:rPr>
            <a:t>PC</a:t>
          </a:r>
        </a:p>
      </dgm:t>
    </dgm:pt>
    <dgm:pt modelId="{D547C040-3399-43F3-AE4C-2DDA01C93802}" type="parTrans" cxnId="{FA297FFE-9FDC-4A4F-8B7C-D34E6C67564C}">
      <dgm:prSet/>
      <dgm:spPr/>
      <dgm:t>
        <a:bodyPr/>
        <a:lstStyle/>
        <a:p>
          <a:endParaRPr lang="en-US" sz="1800"/>
        </a:p>
      </dgm:t>
    </dgm:pt>
    <dgm:pt modelId="{06EF8032-5105-410F-ABB6-7D6552888056}" type="sibTrans" cxnId="{FA297FFE-9FDC-4A4F-8B7C-D34E6C67564C}">
      <dgm:prSet/>
      <dgm:spPr/>
      <dgm:t>
        <a:bodyPr/>
        <a:lstStyle/>
        <a:p>
          <a:endParaRPr lang="en-US" sz="1800"/>
        </a:p>
      </dgm:t>
    </dgm:pt>
    <dgm:pt modelId="{18A895A5-862F-49B4-A81F-4099EE9DF9D8}">
      <dgm:prSet phldrT="[Text]" custT="1"/>
      <dgm:spPr/>
      <dgm:t>
        <a:bodyPr/>
        <a:lstStyle/>
        <a:p>
          <a:r>
            <a:rPr lang="en-US" sz="1000" dirty="0"/>
            <a:t>PP Gate</a:t>
          </a:r>
        </a:p>
      </dgm:t>
    </dgm:pt>
    <dgm:pt modelId="{14E98DB8-D503-4DD0-9DD5-052B8BCB9400}" type="parTrans" cxnId="{2254F2D8-B49F-454D-A7AB-235B7D622005}">
      <dgm:prSet/>
      <dgm:spPr/>
      <dgm:t>
        <a:bodyPr/>
        <a:lstStyle/>
        <a:p>
          <a:endParaRPr lang="en-US" sz="1800"/>
        </a:p>
      </dgm:t>
    </dgm:pt>
    <dgm:pt modelId="{3AC3E668-811F-43D6-8207-056B0A628355}" type="sibTrans" cxnId="{2254F2D8-B49F-454D-A7AB-235B7D622005}">
      <dgm:prSet/>
      <dgm:spPr/>
      <dgm:t>
        <a:bodyPr/>
        <a:lstStyle/>
        <a:p>
          <a:endParaRPr lang="en-US" sz="1800"/>
        </a:p>
      </dgm:t>
    </dgm:pt>
    <dgm:pt modelId="{D8448373-3777-41EF-BBBD-62AA85D6A28F}">
      <dgm:prSet phldrT="[Text]" custT="1"/>
      <dgm:spPr/>
      <dgm:t>
        <a:bodyPr/>
        <a:lstStyle/>
        <a:p>
          <a:r>
            <a:rPr lang="en-US" sz="1000" dirty="0"/>
            <a:t>PC Gate</a:t>
          </a:r>
        </a:p>
      </dgm:t>
    </dgm:pt>
    <dgm:pt modelId="{CA799640-D6A0-43D2-8F80-3D3A2498C486}" type="parTrans" cxnId="{F5FAC4F2-82D9-4B23-AB9B-1B7E78DD6958}">
      <dgm:prSet/>
      <dgm:spPr/>
      <dgm:t>
        <a:bodyPr/>
        <a:lstStyle/>
        <a:p>
          <a:endParaRPr lang="en-US" sz="1800"/>
        </a:p>
      </dgm:t>
    </dgm:pt>
    <dgm:pt modelId="{F4C22868-D552-4F9B-A975-DAA34E46171D}" type="sibTrans" cxnId="{F5FAC4F2-82D9-4B23-AB9B-1B7E78DD6958}">
      <dgm:prSet/>
      <dgm:spPr/>
      <dgm:t>
        <a:bodyPr/>
        <a:lstStyle/>
        <a:p>
          <a:endParaRPr lang="en-US" sz="1800"/>
        </a:p>
      </dgm:t>
    </dgm:pt>
    <dgm:pt modelId="{E79B0889-AEA1-4BF7-AE4E-0900B7186494}">
      <dgm:prSet phldrT="[Text]" custT="1"/>
      <dgm:spPr/>
      <dgm:t>
        <a:bodyPr/>
        <a:lstStyle/>
        <a:p>
          <a:r>
            <a:rPr lang="en-US" sz="1000" dirty="0"/>
            <a:t>PI Gate</a:t>
          </a:r>
        </a:p>
      </dgm:t>
    </dgm:pt>
    <dgm:pt modelId="{6A743535-603B-4E8D-88E1-5B01E073B011}" type="parTrans" cxnId="{1F1EC0A1-5648-48A2-8C17-D070BE2E5FC1}">
      <dgm:prSet/>
      <dgm:spPr/>
      <dgm:t>
        <a:bodyPr/>
        <a:lstStyle/>
        <a:p>
          <a:endParaRPr lang="en-US" sz="1800"/>
        </a:p>
      </dgm:t>
    </dgm:pt>
    <dgm:pt modelId="{BAB9C84F-239A-43B4-AC46-C4B9AF2ED44E}" type="sibTrans" cxnId="{1F1EC0A1-5648-48A2-8C17-D070BE2E5FC1}">
      <dgm:prSet/>
      <dgm:spPr/>
      <dgm:t>
        <a:bodyPr/>
        <a:lstStyle/>
        <a:p>
          <a:endParaRPr lang="en-US" sz="1800"/>
        </a:p>
      </dgm:t>
    </dgm:pt>
    <dgm:pt modelId="{DDEAC841-7A39-4B83-A989-4DC4AC1FCF71}">
      <dgm:prSet phldrT="[Text]" custT="1"/>
      <dgm:spPr/>
      <dgm:t>
        <a:bodyPr/>
        <a:lstStyle/>
        <a:p>
          <a:r>
            <a:rPr lang="en-US" sz="1000" dirty="0"/>
            <a:t>IC Gate</a:t>
          </a:r>
        </a:p>
      </dgm:t>
    </dgm:pt>
    <dgm:pt modelId="{764856CC-5D8D-4316-AAC7-B9A87C0D0EE7}" type="parTrans" cxnId="{05FF71AE-AB1E-4E1C-A28F-861AA117CDB1}">
      <dgm:prSet/>
      <dgm:spPr/>
      <dgm:t>
        <a:bodyPr/>
        <a:lstStyle/>
        <a:p>
          <a:endParaRPr lang="en-US" sz="1800"/>
        </a:p>
      </dgm:t>
    </dgm:pt>
    <dgm:pt modelId="{F5445637-31DB-4A6F-BDDF-C21C02AB9F68}" type="sibTrans" cxnId="{05FF71AE-AB1E-4E1C-A28F-861AA117CDB1}">
      <dgm:prSet/>
      <dgm:spPr/>
      <dgm:t>
        <a:bodyPr/>
        <a:lstStyle/>
        <a:p>
          <a:endParaRPr lang="en-US" sz="1800"/>
        </a:p>
      </dgm:t>
    </dgm:pt>
    <dgm:pt modelId="{4381E622-247D-443F-8A53-30C2525FAFD5}">
      <dgm:prSet phldrT="[Text]" custT="1"/>
      <dgm:spPr/>
      <dgm:t>
        <a:bodyPr/>
        <a:lstStyle/>
        <a:p>
          <a:r>
            <a:rPr lang="en-US" sz="1000" dirty="0"/>
            <a:t>FCS Gate </a:t>
          </a:r>
        </a:p>
      </dgm:t>
    </dgm:pt>
    <dgm:pt modelId="{F571147A-D7A1-468E-ACA5-F29AC8354A20}" type="parTrans" cxnId="{275D7773-881F-4781-B3E5-6C82547D09BC}">
      <dgm:prSet/>
      <dgm:spPr/>
      <dgm:t>
        <a:bodyPr/>
        <a:lstStyle/>
        <a:p>
          <a:endParaRPr lang="en-US" sz="1800"/>
        </a:p>
      </dgm:t>
    </dgm:pt>
    <dgm:pt modelId="{D3376590-DC6B-4EEF-AA41-8D7AF38C9D85}" type="sibTrans" cxnId="{275D7773-881F-4781-B3E5-6C82547D09BC}">
      <dgm:prSet/>
      <dgm:spPr/>
      <dgm:t>
        <a:bodyPr/>
        <a:lstStyle/>
        <a:p>
          <a:endParaRPr lang="en-US" sz="1800"/>
        </a:p>
      </dgm:t>
    </dgm:pt>
    <dgm:pt modelId="{8CC3E89E-6B8D-4C4A-8616-3DE000D60447}">
      <dgm:prSet phldrT="[Text]" custT="1"/>
      <dgm:spPr/>
      <dgm:t>
        <a:bodyPr/>
        <a:lstStyle/>
        <a:p>
          <a:r>
            <a:rPr lang="en-US" sz="1000" dirty="0"/>
            <a:t>VP Gate</a:t>
          </a:r>
        </a:p>
      </dgm:t>
    </dgm:pt>
    <dgm:pt modelId="{1A080540-07DD-4364-B3D6-60A3C462E80E}" type="parTrans" cxnId="{841F4E2B-E1A7-4958-A988-69FFF4A2774A}">
      <dgm:prSet/>
      <dgm:spPr/>
      <dgm:t>
        <a:bodyPr/>
        <a:lstStyle/>
        <a:p>
          <a:endParaRPr lang="en-US" sz="1800"/>
        </a:p>
      </dgm:t>
    </dgm:pt>
    <dgm:pt modelId="{B545FCE6-FC49-4558-A542-88A22E7367A7}" type="sibTrans" cxnId="{841F4E2B-E1A7-4958-A988-69FFF4A2774A}">
      <dgm:prSet/>
      <dgm:spPr/>
      <dgm:t>
        <a:bodyPr/>
        <a:lstStyle/>
        <a:p>
          <a:endParaRPr lang="en-US" sz="1800"/>
        </a:p>
      </dgm:t>
    </dgm:pt>
    <dgm:pt modelId="{4B23DBA0-6633-4F2A-BF72-3A61CF0DC7E2}">
      <dgm:prSet phldrT="[Text]" custT="1"/>
      <dgm:spPr/>
      <dgm:t>
        <a:bodyPr/>
        <a:lstStyle/>
        <a:p>
          <a:r>
            <a:rPr lang="en-US" sz="800" b="1" dirty="0"/>
            <a:t>Initiation Phase</a:t>
          </a:r>
        </a:p>
      </dgm:t>
    </dgm:pt>
    <dgm:pt modelId="{C98F5A8A-D3C6-4A84-A4B3-5631839D7469}" type="parTrans" cxnId="{3102EA42-7388-497E-B488-2C24294F209A}">
      <dgm:prSet/>
      <dgm:spPr/>
      <dgm:t>
        <a:bodyPr/>
        <a:lstStyle/>
        <a:p>
          <a:endParaRPr lang="en-US" sz="1800"/>
        </a:p>
      </dgm:t>
    </dgm:pt>
    <dgm:pt modelId="{6EFE29D2-4FA2-4C19-9F25-F0E524CEC7C9}" type="sibTrans" cxnId="{3102EA42-7388-497E-B488-2C24294F209A}">
      <dgm:prSet/>
      <dgm:spPr/>
      <dgm:t>
        <a:bodyPr/>
        <a:lstStyle/>
        <a:p>
          <a:endParaRPr lang="en-US" sz="1800"/>
        </a:p>
      </dgm:t>
    </dgm:pt>
    <dgm:pt modelId="{6573CEB3-A888-4566-926A-9B37941CF043}">
      <dgm:prSet phldrT="[Text]" custT="1"/>
      <dgm:spPr/>
      <dgm:t>
        <a:bodyPr/>
        <a:lstStyle/>
        <a:p>
          <a:r>
            <a:rPr lang="en-US" sz="800" b="1" dirty="0"/>
            <a:t>Proposal Phase</a:t>
          </a:r>
        </a:p>
      </dgm:t>
    </dgm:pt>
    <dgm:pt modelId="{9D102B07-5030-404A-B457-189260B545A1}" type="parTrans" cxnId="{E6493C78-2C92-410E-9998-2D8D002C6B6F}">
      <dgm:prSet/>
      <dgm:spPr/>
      <dgm:t>
        <a:bodyPr/>
        <a:lstStyle/>
        <a:p>
          <a:endParaRPr lang="en-US" sz="1800"/>
        </a:p>
      </dgm:t>
    </dgm:pt>
    <dgm:pt modelId="{03855568-AF02-4901-A524-7D267C945B9C}" type="sibTrans" cxnId="{E6493C78-2C92-410E-9998-2D8D002C6B6F}">
      <dgm:prSet/>
      <dgm:spPr/>
      <dgm:t>
        <a:bodyPr/>
        <a:lstStyle/>
        <a:p>
          <a:endParaRPr lang="en-US" sz="1800"/>
        </a:p>
      </dgm:t>
    </dgm:pt>
    <dgm:pt modelId="{6CCF0083-1A61-46EA-93C6-AF16B1F20CE9}">
      <dgm:prSet phldrT="[Text]" custT="1"/>
      <dgm:spPr/>
      <dgm:t>
        <a:bodyPr/>
        <a:lstStyle/>
        <a:p>
          <a:r>
            <a:rPr lang="en-US" sz="800" b="1" dirty="0"/>
            <a:t>Planning Phase</a:t>
          </a:r>
        </a:p>
      </dgm:t>
    </dgm:pt>
    <dgm:pt modelId="{FA8FC47D-6536-4584-8E60-8BDBFE63F0CC}" type="parTrans" cxnId="{11385AA4-5484-4E68-9676-F63E3CEACF54}">
      <dgm:prSet/>
      <dgm:spPr/>
      <dgm:t>
        <a:bodyPr/>
        <a:lstStyle/>
        <a:p>
          <a:endParaRPr lang="en-US" sz="1800"/>
        </a:p>
      </dgm:t>
    </dgm:pt>
    <dgm:pt modelId="{BE21324F-25E0-47F1-80DF-6076DE278C3C}" type="sibTrans" cxnId="{11385AA4-5484-4E68-9676-F63E3CEACF54}">
      <dgm:prSet/>
      <dgm:spPr/>
      <dgm:t>
        <a:bodyPr/>
        <a:lstStyle/>
        <a:p>
          <a:endParaRPr lang="en-US" sz="1800"/>
        </a:p>
      </dgm:t>
    </dgm:pt>
    <dgm:pt modelId="{CF12D438-412B-42A5-904C-DF6C3C1F3BE4}">
      <dgm:prSet phldrT="[Text]" custT="1"/>
      <dgm:spPr/>
      <dgm:t>
        <a:bodyPr/>
        <a:lstStyle/>
        <a:p>
          <a:r>
            <a:rPr lang="en-US" sz="800" b="1" dirty="0"/>
            <a:t>Development Phase</a:t>
          </a:r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endParaRPr lang="en-US" sz="1800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endParaRPr lang="en-US" sz="1800"/>
        </a:p>
      </dgm:t>
    </dgm:pt>
    <dgm:pt modelId="{18928396-8760-42D6-B45F-EF3C1D3B9637}">
      <dgm:prSet phldrT="[Text]" custT="1"/>
      <dgm:spPr/>
      <dgm:t>
        <a:bodyPr/>
        <a:lstStyle/>
        <a:p>
          <a:r>
            <a:rPr lang="en-US" sz="800" b="1" dirty="0"/>
            <a:t>Validation Phase</a:t>
          </a:r>
        </a:p>
      </dgm:t>
    </dgm:pt>
    <dgm:pt modelId="{C7C8105F-2892-4B80-BC24-A451557C9B66}" type="parTrans" cxnId="{7D4C4648-F9EA-48A0-9845-FB99F2A889F8}">
      <dgm:prSet/>
      <dgm:spPr/>
      <dgm:t>
        <a:bodyPr/>
        <a:lstStyle/>
        <a:p>
          <a:endParaRPr lang="en-US" sz="1800"/>
        </a:p>
      </dgm:t>
    </dgm:pt>
    <dgm:pt modelId="{FD1B174D-2499-44D1-86C6-975693BECFB1}" type="sibTrans" cxnId="{7D4C4648-F9EA-48A0-9845-FB99F2A889F8}">
      <dgm:prSet/>
      <dgm:spPr/>
      <dgm:t>
        <a:bodyPr/>
        <a:lstStyle/>
        <a:p>
          <a:endParaRPr lang="en-US" sz="1800"/>
        </a:p>
      </dgm:t>
    </dgm:pt>
    <dgm:pt modelId="{BA5E571E-994E-4862-A80E-74098DBB7B58}">
      <dgm:prSet phldrT="[Text]" custT="1"/>
      <dgm:spPr/>
      <dgm:t>
        <a:bodyPr/>
        <a:lstStyle/>
        <a:p>
          <a:r>
            <a:rPr lang="en-US" sz="800" b="1" dirty="0"/>
            <a:t>Ramp Up Phase</a:t>
          </a:r>
        </a:p>
      </dgm:t>
    </dgm:pt>
    <dgm:pt modelId="{9E05D23C-DCDA-4EB6-AE6A-41FBEA64CB51}" type="parTrans" cxnId="{87EDA3D5-87DD-49F5-BD59-31B0B806ACAA}">
      <dgm:prSet/>
      <dgm:spPr/>
      <dgm:t>
        <a:bodyPr/>
        <a:lstStyle/>
        <a:p>
          <a:endParaRPr lang="en-US" sz="1800"/>
        </a:p>
      </dgm:t>
    </dgm:pt>
    <dgm:pt modelId="{228C7CFB-9BFE-46D0-9ACA-FEC57ED6E1E6}" type="sibTrans" cxnId="{87EDA3D5-87DD-49F5-BD59-31B0B806ACAA}">
      <dgm:prSet/>
      <dgm:spPr/>
      <dgm:t>
        <a:bodyPr/>
        <a:lstStyle/>
        <a:p>
          <a:endParaRPr lang="en-US" sz="1800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1C36AED6-97DB-446C-A1F3-8A9654AB3567}" type="pres">
      <dgm:prSet presAssocID="{0CE570EB-7CA9-4A25-99BD-85A5B72539FC}" presName="compNode" presStyleCnt="0"/>
      <dgm:spPr/>
    </dgm:pt>
    <dgm:pt modelId="{B20C5FFE-5F83-456B-8FDF-BCC2583F4CC5}" type="pres">
      <dgm:prSet presAssocID="{0CE570EB-7CA9-4A25-99BD-85A5B72539FC}" presName="noGeometry" presStyleCnt="0"/>
      <dgm:spPr/>
    </dgm:pt>
    <dgm:pt modelId="{62A85266-E882-48EC-9D14-5A250BEED666}" type="pres">
      <dgm:prSet presAssocID="{0CE570EB-7CA9-4A25-99BD-85A5B72539FC}" presName="childTextVisible" presStyleLbl="bgAccFollowNode1" presStyleIdx="0" presStyleCnt="7" custScaleX="12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C959-1F7E-4138-A75F-0C4B2C45DE69}" type="pres">
      <dgm:prSet presAssocID="{0CE570EB-7CA9-4A25-99BD-85A5B72539FC}" presName="childTextHidden" presStyleLbl="bgAccFollowNode1" presStyleIdx="0" presStyleCnt="7"/>
      <dgm:spPr/>
      <dgm:t>
        <a:bodyPr/>
        <a:lstStyle/>
        <a:p>
          <a:endParaRPr lang="en-US"/>
        </a:p>
      </dgm:t>
    </dgm:pt>
    <dgm:pt modelId="{25766CEC-AAEF-47D8-A402-155613A8657D}" type="pres">
      <dgm:prSet presAssocID="{0CE570EB-7CA9-4A25-99BD-85A5B72539FC}" presName="parentText" presStyleLbl="node1" presStyleIdx="0" presStyleCnt="7" custScaleX="108699" custScaleY="1033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ED65-475C-49B6-8D39-3DCD0135C431}" type="pres">
      <dgm:prSet presAssocID="{0CE570EB-7CA9-4A25-99BD-85A5B72539FC}" presName="aSpace" presStyleCnt="0"/>
      <dgm:spPr/>
    </dgm:pt>
    <dgm:pt modelId="{A1101D0C-EC70-49FC-9191-0115EBE9FB37}" type="pres">
      <dgm:prSet presAssocID="{E79B0889-AEA1-4BF7-AE4E-0900B7186494}" presName="compNode" presStyleCnt="0"/>
      <dgm:spPr/>
    </dgm:pt>
    <dgm:pt modelId="{9516717E-EF8D-4A24-B61C-654AEB63140B}" type="pres">
      <dgm:prSet presAssocID="{E79B0889-AEA1-4BF7-AE4E-0900B7186494}" presName="noGeometry" presStyleCnt="0"/>
      <dgm:spPr/>
    </dgm:pt>
    <dgm:pt modelId="{7D5D19DF-9924-4679-A9B9-D78014941AB2}" type="pres">
      <dgm:prSet presAssocID="{E79B0889-AEA1-4BF7-AE4E-0900B7186494}" presName="childTextVisible" presStyleLbl="bgAccFollowNode1" presStyleIdx="1" presStyleCnt="7" custScaleX="123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46AC-ECD9-4B78-B041-D47AC8C9A142}" type="pres">
      <dgm:prSet presAssocID="{E79B0889-AEA1-4BF7-AE4E-0900B7186494}" presName="childTextHidden" presStyleLbl="bgAccFollowNode1" presStyleIdx="1" presStyleCnt="7"/>
      <dgm:spPr/>
      <dgm:t>
        <a:bodyPr/>
        <a:lstStyle/>
        <a:p>
          <a:endParaRPr lang="en-US"/>
        </a:p>
      </dgm:t>
    </dgm:pt>
    <dgm:pt modelId="{54282C11-F8E0-4124-B1D3-6C195028C050}" type="pres">
      <dgm:prSet presAssocID="{E79B0889-AEA1-4BF7-AE4E-0900B7186494}" presName="parentText" presStyleLbl="node1" presStyleIdx="1" presStyleCnt="7" custLinFactNeighborX="-334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34CE-5D5E-48BA-B066-7CDF97E14320}" type="pres">
      <dgm:prSet presAssocID="{E79B0889-AEA1-4BF7-AE4E-0900B7186494}" presName="aSpace" presStyleCnt="0"/>
      <dgm:spPr/>
    </dgm:pt>
    <dgm:pt modelId="{7116D9AB-E87C-4A27-B645-48F2C42F6FF4}" type="pres">
      <dgm:prSet presAssocID="{18A895A5-862F-49B4-A81F-4099EE9DF9D8}" presName="compNode" presStyleCnt="0"/>
      <dgm:spPr/>
    </dgm:pt>
    <dgm:pt modelId="{330B147E-5ACF-4C92-B493-A1576A50E768}" type="pres">
      <dgm:prSet presAssocID="{18A895A5-862F-49B4-A81F-4099EE9DF9D8}" presName="noGeometry" presStyleCnt="0"/>
      <dgm:spPr/>
    </dgm:pt>
    <dgm:pt modelId="{C7F75C77-8C27-499D-9A71-9643B10B3F44}" type="pres">
      <dgm:prSet presAssocID="{18A895A5-862F-49B4-A81F-4099EE9DF9D8}" presName="childTextVisible" presStyleLbl="bgAccFollowNode1" presStyleIdx="2" presStyleCnt="7" custScaleX="10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3B0D-2751-4436-86A8-C3D922EC2ED1}" type="pres">
      <dgm:prSet presAssocID="{18A895A5-862F-49B4-A81F-4099EE9DF9D8}" presName="childTextHidden" presStyleLbl="bgAccFollowNode1" presStyleIdx="2" presStyleCnt="7"/>
      <dgm:spPr/>
      <dgm:t>
        <a:bodyPr/>
        <a:lstStyle/>
        <a:p>
          <a:endParaRPr lang="en-US"/>
        </a:p>
      </dgm:t>
    </dgm:pt>
    <dgm:pt modelId="{13BCE9AF-5C15-4454-A227-3411F37C7D1E}" type="pres">
      <dgm:prSet presAssocID="{18A895A5-862F-49B4-A81F-4099EE9DF9D8}" presName="parentText" presStyleLbl="node1" presStyleIdx="2" presStyleCnt="7" custLinFactNeighborX="-1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2AE17-DA64-4EBE-BF57-256DFF869133}" type="pres">
      <dgm:prSet presAssocID="{18A895A5-862F-49B4-A81F-4099EE9DF9D8}" presName="aSpace" presStyleCnt="0"/>
      <dgm:spPr/>
    </dgm:pt>
    <dgm:pt modelId="{D10ECC1C-D155-4143-97CD-3E76BE08BDB2}" type="pres">
      <dgm:prSet presAssocID="{D8448373-3777-41EF-BBBD-62AA85D6A28F}" presName="compNode" presStyleCnt="0"/>
      <dgm:spPr/>
    </dgm:pt>
    <dgm:pt modelId="{2F6C5563-D62E-4F6B-8796-1B71035F7574}" type="pres">
      <dgm:prSet presAssocID="{D8448373-3777-41EF-BBBD-62AA85D6A28F}" presName="noGeometry" presStyleCnt="0"/>
      <dgm:spPr/>
    </dgm:pt>
    <dgm:pt modelId="{C5BC47E5-9CC3-4E5F-9CF3-F9618E9DFC98}" type="pres">
      <dgm:prSet presAssocID="{D8448373-3777-41EF-BBBD-62AA85D6A28F}" presName="childTextVisible" presStyleLbl="bgAccFollowNode1" presStyleIdx="3" presStyleCnt="7" custScaleX="159557" custLinFactNeighborX="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ADF7-D78A-436C-93E6-FB7B424A4EE8}" type="pres">
      <dgm:prSet presAssocID="{D8448373-3777-41EF-BBBD-62AA85D6A28F}" presName="childTextHidden" presStyleLbl="bgAccFollowNode1" presStyleIdx="3" presStyleCnt="7"/>
      <dgm:spPr/>
      <dgm:t>
        <a:bodyPr/>
        <a:lstStyle/>
        <a:p>
          <a:endParaRPr lang="en-US"/>
        </a:p>
      </dgm:t>
    </dgm:pt>
    <dgm:pt modelId="{BC2F30E9-AC9B-442A-A140-578E7E297264}" type="pres">
      <dgm:prSet presAssocID="{D8448373-3777-41EF-BBBD-62AA85D6A28F}" presName="parentText" presStyleLbl="node1" presStyleIdx="3" presStyleCnt="7" custScaleX="192113" custScaleY="187292" custLinFactNeighborX="-4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F9D2-2238-494D-A2B2-4C2C04640DAD}" type="pres">
      <dgm:prSet presAssocID="{D8448373-3777-41EF-BBBD-62AA85D6A28F}" presName="aSpace" presStyleCnt="0"/>
      <dgm:spPr/>
    </dgm:pt>
    <dgm:pt modelId="{039E698C-21D8-46CE-BCD1-F1A7B3207902}" type="pres">
      <dgm:prSet presAssocID="{DDEAC841-7A39-4B83-A989-4DC4AC1FCF71}" presName="compNode" presStyleCnt="0"/>
      <dgm:spPr/>
    </dgm:pt>
    <dgm:pt modelId="{C908BF23-C193-4EC4-9309-F37D76C2AFEA}" type="pres">
      <dgm:prSet presAssocID="{DDEAC841-7A39-4B83-A989-4DC4AC1FCF71}" presName="noGeometry" presStyleCnt="0"/>
      <dgm:spPr/>
    </dgm:pt>
    <dgm:pt modelId="{B7BB92E4-42D9-4996-9CD5-DC73F940854A}" type="pres">
      <dgm:prSet presAssocID="{DDEAC841-7A39-4B83-A989-4DC4AC1FCF71}" presName="childTextVisible" presStyleLbl="bgAccFollowNode1" presStyleIdx="4" presStyleCnt="7" custScaleX="136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5418-3312-4CD1-9DA1-551E672F3DC7}" type="pres">
      <dgm:prSet presAssocID="{DDEAC841-7A39-4B83-A989-4DC4AC1FCF71}" presName="childTextHidden" presStyleLbl="bgAccFollowNode1" presStyleIdx="4" presStyleCnt="7"/>
      <dgm:spPr/>
      <dgm:t>
        <a:bodyPr/>
        <a:lstStyle/>
        <a:p>
          <a:endParaRPr lang="en-US"/>
        </a:p>
      </dgm:t>
    </dgm:pt>
    <dgm:pt modelId="{84EDBC30-CD54-4D3A-BA69-E9540E530388}" type="pres">
      <dgm:prSet presAssocID="{DDEAC841-7A39-4B83-A989-4DC4AC1FCF71}" presName="parentText" presStyleLbl="node1" presStyleIdx="4" presStyleCnt="7" custLinFactNeighborX="-36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AA4C-D6C0-4EE3-8C32-8E33143D6FD7}" type="pres">
      <dgm:prSet presAssocID="{DDEAC841-7A39-4B83-A989-4DC4AC1FCF71}" presName="aSpace" presStyleCnt="0"/>
      <dgm:spPr/>
    </dgm:pt>
    <dgm:pt modelId="{5C03C7F1-71FD-4C5B-AED2-DAD49BE3CED8}" type="pres">
      <dgm:prSet presAssocID="{4381E622-247D-443F-8A53-30C2525FAFD5}" presName="compNode" presStyleCnt="0"/>
      <dgm:spPr/>
    </dgm:pt>
    <dgm:pt modelId="{DD7DC903-A7AD-4BA5-8289-3ECB7B6AFA1A}" type="pres">
      <dgm:prSet presAssocID="{4381E622-247D-443F-8A53-30C2525FAFD5}" presName="noGeometry" presStyleCnt="0"/>
      <dgm:spPr/>
    </dgm:pt>
    <dgm:pt modelId="{59D0B272-F39A-4499-AB0C-EC0444932D4A}" type="pres">
      <dgm:prSet presAssocID="{4381E622-247D-443F-8A53-30C2525FAFD5}" presName="childTextVisible" presStyleLbl="bgAccFollowNode1" presStyleIdx="5" presStyleCnt="7" custScaleX="12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2204A-05D4-423F-8F24-E9049353D5F9}" type="pres">
      <dgm:prSet presAssocID="{4381E622-247D-443F-8A53-30C2525FAFD5}" presName="childTextHidden" presStyleLbl="bgAccFollowNode1" presStyleIdx="5" presStyleCnt="7"/>
      <dgm:spPr/>
      <dgm:t>
        <a:bodyPr/>
        <a:lstStyle/>
        <a:p>
          <a:endParaRPr lang="en-US"/>
        </a:p>
      </dgm:t>
    </dgm:pt>
    <dgm:pt modelId="{0BD1FD6B-4F4A-4148-8303-33FAB1E9CAAF}" type="pres">
      <dgm:prSet presAssocID="{4381E622-247D-443F-8A53-30C2525FAFD5}" presName="parentText" presStyleLbl="node1" presStyleIdx="5" presStyleCnt="7" custLinFactNeighborX="-418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B7098-24C7-47DA-B860-7B5BA8C8390D}" type="pres">
      <dgm:prSet presAssocID="{4381E622-247D-443F-8A53-30C2525FAFD5}" presName="aSpace" presStyleCnt="0"/>
      <dgm:spPr/>
    </dgm:pt>
    <dgm:pt modelId="{6F87671D-1C96-481D-AA1F-9B174F4935F5}" type="pres">
      <dgm:prSet presAssocID="{8CC3E89E-6B8D-4C4A-8616-3DE000D60447}" presName="compNode" presStyleCnt="0"/>
      <dgm:spPr/>
    </dgm:pt>
    <dgm:pt modelId="{6DD551F2-EB16-4A03-92C1-D2160C6F4E50}" type="pres">
      <dgm:prSet presAssocID="{8CC3E89E-6B8D-4C4A-8616-3DE000D60447}" presName="noGeometry" presStyleCnt="0"/>
      <dgm:spPr/>
    </dgm:pt>
    <dgm:pt modelId="{4E18E974-3701-4E51-A0F8-0CC510022E45}" type="pres">
      <dgm:prSet presAssocID="{8CC3E89E-6B8D-4C4A-8616-3DE000D60447}" presName="childTextVisible" presStyleLbl="bgAccFollowNode1" presStyleIdx="6" presStyleCnt="7" custFlipHor="1" custScaleX="7612" custScaleY="1968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668CC9-FB5D-40F7-9E09-C58CE132D98E}" type="pres">
      <dgm:prSet presAssocID="{8CC3E89E-6B8D-4C4A-8616-3DE000D60447}" presName="childTextHidden" presStyleLbl="bgAccFollowNode1" presStyleIdx="6" presStyleCnt="7"/>
      <dgm:spPr/>
      <dgm:t>
        <a:bodyPr/>
        <a:lstStyle/>
        <a:p>
          <a:endParaRPr lang="en-US"/>
        </a:p>
      </dgm:t>
    </dgm:pt>
    <dgm:pt modelId="{2C243EE0-7317-4782-B487-648F98087039}" type="pres">
      <dgm:prSet presAssocID="{8CC3E89E-6B8D-4C4A-8616-3DE000D60447}" presName="parentText" presStyleLbl="node1" presStyleIdx="6" presStyleCnt="7" custLinFactNeighborX="-250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B878E5-C6C6-47E9-B5FD-46171551F01D}" type="presOf" srcId="{DDEAC841-7A39-4B83-A989-4DC4AC1FCF71}" destId="{84EDBC30-CD54-4D3A-BA69-E9540E530388}" srcOrd="0" destOrd="0" presId="urn:microsoft.com/office/officeart/2005/8/layout/hProcess6"/>
    <dgm:cxn modelId="{275D7773-881F-4781-B3E5-6C82547D09BC}" srcId="{B32D7F2E-5BC9-4CDE-80C8-C1B7799DB3AB}" destId="{4381E622-247D-443F-8A53-30C2525FAFD5}" srcOrd="5" destOrd="0" parTransId="{F571147A-D7A1-468E-ACA5-F29AC8354A20}" sibTransId="{D3376590-DC6B-4EEF-AA41-8D7AF38C9D85}"/>
    <dgm:cxn modelId="{11385AA4-5484-4E68-9676-F63E3CEACF54}" srcId="{18A895A5-862F-49B4-A81F-4099EE9DF9D8}" destId="{6CCF0083-1A61-46EA-93C6-AF16B1F20CE9}" srcOrd="0" destOrd="0" parTransId="{FA8FC47D-6536-4584-8E60-8BDBFE63F0CC}" sibTransId="{BE21324F-25E0-47F1-80DF-6076DE278C3C}"/>
    <dgm:cxn modelId="{D9A6EA94-1E3C-4A06-AC00-F5CA36E9AC94}" type="presOf" srcId="{18A895A5-862F-49B4-A81F-4099EE9DF9D8}" destId="{13BCE9AF-5C15-4454-A227-3411F37C7D1E}" srcOrd="0" destOrd="0" presId="urn:microsoft.com/office/officeart/2005/8/layout/hProcess6"/>
    <dgm:cxn modelId="{B7E2DD21-37DD-4783-A2C7-60902A632737}" type="presOf" srcId="{18928396-8760-42D6-B45F-EF3C1D3B9637}" destId="{B7BB92E4-42D9-4996-9CD5-DC73F940854A}" srcOrd="0" destOrd="0" presId="urn:microsoft.com/office/officeart/2005/8/layout/hProcess6"/>
    <dgm:cxn modelId="{1F1EC0A1-5648-48A2-8C17-D070BE2E5FC1}" srcId="{B32D7F2E-5BC9-4CDE-80C8-C1B7799DB3AB}" destId="{E79B0889-AEA1-4BF7-AE4E-0900B7186494}" srcOrd="1" destOrd="0" parTransId="{6A743535-603B-4E8D-88E1-5B01E073B011}" sibTransId="{BAB9C84F-239A-43B4-AC46-C4B9AF2ED44E}"/>
    <dgm:cxn modelId="{73AD6581-954B-4C18-A75A-9E7A811CA81F}" type="presOf" srcId="{E79B0889-AEA1-4BF7-AE4E-0900B7186494}" destId="{54282C11-F8E0-4124-B1D3-6C195028C050}" srcOrd="0" destOrd="0" presId="urn:microsoft.com/office/officeart/2005/8/layout/hProcess6"/>
    <dgm:cxn modelId="{85E1BFEE-2B66-47F5-82B6-4FA6A43C34D4}" type="presOf" srcId="{D8448373-3777-41EF-BBBD-62AA85D6A28F}" destId="{BC2F30E9-AC9B-442A-A140-578E7E297264}" srcOrd="0" destOrd="0" presId="urn:microsoft.com/office/officeart/2005/8/layout/hProcess6"/>
    <dgm:cxn modelId="{125D17B5-27A7-4FC2-89C7-BD97A871AE8B}" type="presOf" srcId="{6573CEB3-A888-4566-926A-9B37941CF043}" destId="{7F6146AC-ECD9-4B78-B041-D47AC8C9A142}" srcOrd="1" destOrd="0" presId="urn:microsoft.com/office/officeart/2005/8/layout/hProcess6"/>
    <dgm:cxn modelId="{9B37560A-558F-4A44-8AFE-4BB6F6E22DE8}" type="presOf" srcId="{4B23DBA0-6633-4F2A-BF72-3A61CF0DC7E2}" destId="{62A85266-E882-48EC-9D14-5A250BEED666}" srcOrd="0" destOrd="0" presId="urn:microsoft.com/office/officeart/2005/8/layout/hProcess6"/>
    <dgm:cxn modelId="{24A348DC-D4ED-4977-A880-3CD6146C5590}" type="presOf" srcId="{BA5E571E-994E-4862-A80E-74098DBB7B58}" destId="{1AC2204A-05D4-423F-8F24-E9049353D5F9}" srcOrd="1" destOrd="0" presId="urn:microsoft.com/office/officeart/2005/8/layout/hProcess6"/>
    <dgm:cxn modelId="{841F4E2B-E1A7-4958-A988-69FFF4A2774A}" srcId="{B32D7F2E-5BC9-4CDE-80C8-C1B7799DB3AB}" destId="{8CC3E89E-6B8D-4C4A-8616-3DE000D60447}" srcOrd="6" destOrd="0" parTransId="{1A080540-07DD-4364-B3D6-60A3C462E80E}" sibTransId="{B545FCE6-FC49-4558-A542-88A22E7367A7}"/>
    <dgm:cxn modelId="{438515D3-3868-4AD7-8005-6D799A069F68}" type="presOf" srcId="{4B23DBA0-6633-4F2A-BF72-3A61CF0DC7E2}" destId="{895FC959-1F7E-4138-A75F-0C4B2C45DE69}" srcOrd="1" destOrd="0" presId="urn:microsoft.com/office/officeart/2005/8/layout/hProcess6"/>
    <dgm:cxn modelId="{F5FAC4F2-82D9-4B23-AB9B-1B7E78DD6958}" srcId="{B32D7F2E-5BC9-4CDE-80C8-C1B7799DB3AB}" destId="{D8448373-3777-41EF-BBBD-62AA85D6A28F}" srcOrd="3" destOrd="0" parTransId="{CA799640-D6A0-43D2-8F80-3D3A2498C486}" sibTransId="{F4C22868-D552-4F9B-A975-DAA34E46171D}"/>
    <dgm:cxn modelId="{9617D0CF-78D9-45F4-83C5-807F3251E10F}" type="presOf" srcId="{4381E622-247D-443F-8A53-30C2525FAFD5}" destId="{0BD1FD6B-4F4A-4148-8303-33FAB1E9CAAF}" srcOrd="0" destOrd="0" presId="urn:microsoft.com/office/officeart/2005/8/layout/hProcess6"/>
    <dgm:cxn modelId="{FDBB65CB-9D18-4C96-8CDE-44410CE482CF}" type="presOf" srcId="{6CCF0083-1A61-46EA-93C6-AF16B1F20CE9}" destId="{C7F75C77-8C27-499D-9A71-9643B10B3F44}" srcOrd="0" destOrd="0" presId="urn:microsoft.com/office/officeart/2005/8/layout/hProcess6"/>
    <dgm:cxn modelId="{7D4C4648-F9EA-48A0-9845-FB99F2A889F8}" srcId="{DDEAC841-7A39-4B83-A989-4DC4AC1FCF71}" destId="{18928396-8760-42D6-B45F-EF3C1D3B9637}" srcOrd="0" destOrd="0" parTransId="{C7C8105F-2892-4B80-BC24-A451557C9B66}" sibTransId="{FD1B174D-2499-44D1-86C6-975693BECFB1}"/>
    <dgm:cxn modelId="{8926558E-C9DD-4D95-9FF5-3B0BB96570BA}" type="presOf" srcId="{BA5E571E-994E-4862-A80E-74098DBB7B58}" destId="{59D0B272-F39A-4499-AB0C-EC0444932D4A}" srcOrd="0" destOrd="0" presId="urn:microsoft.com/office/officeart/2005/8/layout/hProcess6"/>
    <dgm:cxn modelId="{D6D51912-B6F9-47C4-9D2D-682347B9BC39}" type="presOf" srcId="{0CE570EB-7CA9-4A25-99BD-85A5B72539FC}" destId="{25766CEC-AAEF-47D8-A402-155613A8657D}" srcOrd="0" destOrd="0" presId="urn:microsoft.com/office/officeart/2005/8/layout/hProcess6"/>
    <dgm:cxn modelId="{668DEFF6-64A1-48DD-B265-10CC7CC105C1}" type="presOf" srcId="{6CCF0083-1A61-46EA-93C6-AF16B1F20CE9}" destId="{C55B3B0D-2751-4436-86A8-C3D922EC2ED1}" srcOrd="1" destOrd="0" presId="urn:microsoft.com/office/officeart/2005/8/layout/hProcess6"/>
    <dgm:cxn modelId="{C3DCA5B8-7231-4AD9-BB5A-8B2D3C8795B9}" type="presOf" srcId="{18928396-8760-42D6-B45F-EF3C1D3B9637}" destId="{24DD5418-3312-4CD1-9DA1-551E672F3DC7}" srcOrd="1" destOrd="0" presId="urn:microsoft.com/office/officeart/2005/8/layout/hProcess6"/>
    <dgm:cxn modelId="{3102EA42-7388-497E-B488-2C24294F209A}" srcId="{0CE570EB-7CA9-4A25-99BD-85A5B72539FC}" destId="{4B23DBA0-6633-4F2A-BF72-3A61CF0DC7E2}" srcOrd="0" destOrd="0" parTransId="{C98F5A8A-D3C6-4A84-A4B3-5631839D7469}" sibTransId="{6EFE29D2-4FA2-4C19-9F25-F0E524CEC7C9}"/>
    <dgm:cxn modelId="{F922BB8A-01DA-4943-8C2E-D97612E1786A}" type="presOf" srcId="{6573CEB3-A888-4566-926A-9B37941CF043}" destId="{7D5D19DF-9924-4679-A9B9-D78014941AB2}" srcOrd="0" destOrd="0" presId="urn:microsoft.com/office/officeart/2005/8/layout/hProcess6"/>
    <dgm:cxn modelId="{87EDA3D5-87DD-49F5-BD59-31B0B806ACAA}" srcId="{4381E622-247D-443F-8A53-30C2525FAFD5}" destId="{BA5E571E-994E-4862-A80E-74098DBB7B58}" srcOrd="0" destOrd="0" parTransId="{9E05D23C-DCDA-4EB6-AE6A-41FBEA64CB51}" sibTransId="{228C7CFB-9BFE-46D0-9ACA-FEC57ED6E1E6}"/>
    <dgm:cxn modelId="{EC70997B-D198-4078-98C0-B3615795A4D3}" type="presOf" srcId="{8CC3E89E-6B8D-4C4A-8616-3DE000D60447}" destId="{2C243EE0-7317-4782-B487-648F98087039}" srcOrd="0" destOrd="0" presId="urn:microsoft.com/office/officeart/2005/8/layout/hProcess6"/>
    <dgm:cxn modelId="{3EE37491-5721-48F9-B841-5673C59CB5C4}" type="presOf" srcId="{B32D7F2E-5BC9-4CDE-80C8-C1B7799DB3AB}" destId="{7266BEAD-CB05-43EB-B2B9-AC87E053CF94}" srcOrd="0" destOrd="0" presId="urn:microsoft.com/office/officeart/2005/8/layout/hProcess6"/>
    <dgm:cxn modelId="{FA5222B8-9021-4C05-A46D-02106EBBB30F}" type="presOf" srcId="{CF12D438-412B-42A5-904C-DF6C3C1F3BE4}" destId="{7EEFADF7-D78A-436C-93E6-FB7B424A4EE8}" srcOrd="1" destOrd="0" presId="urn:microsoft.com/office/officeart/2005/8/layout/hProcess6"/>
    <dgm:cxn modelId="{E6493C78-2C92-410E-9998-2D8D002C6B6F}" srcId="{E79B0889-AEA1-4BF7-AE4E-0900B7186494}" destId="{6573CEB3-A888-4566-926A-9B37941CF043}" srcOrd="0" destOrd="0" parTransId="{9D102B07-5030-404A-B457-189260B545A1}" sibTransId="{03855568-AF02-4901-A524-7D267C945B9C}"/>
    <dgm:cxn modelId="{2254F2D8-B49F-454D-A7AB-235B7D622005}" srcId="{B32D7F2E-5BC9-4CDE-80C8-C1B7799DB3AB}" destId="{18A895A5-862F-49B4-A81F-4099EE9DF9D8}" srcOrd="2" destOrd="0" parTransId="{14E98DB8-D503-4DD0-9DD5-052B8BCB9400}" sibTransId="{3AC3E668-811F-43D6-8207-056B0A628355}"/>
    <dgm:cxn modelId="{98EB38E8-7800-4369-BC26-9320CF93F9F7}" type="presOf" srcId="{CF12D438-412B-42A5-904C-DF6C3C1F3BE4}" destId="{C5BC47E5-9CC3-4E5F-9CF3-F9618E9DFC98}" srcOrd="0" destOrd="0" presId="urn:microsoft.com/office/officeart/2005/8/layout/hProcess6"/>
    <dgm:cxn modelId="{C00F8FA4-D9E0-466F-AA83-96EC255EA9BD}" srcId="{D8448373-3777-41EF-BBBD-62AA85D6A28F}" destId="{CF12D438-412B-42A5-904C-DF6C3C1F3BE4}" srcOrd="0" destOrd="0" parTransId="{0E23F6AF-CC30-4C58-9616-BF3C48DC5D2E}" sibTransId="{1C5BF948-F9BC-4565-AB37-524FF92F35B2}"/>
    <dgm:cxn modelId="{FA297FFE-9FDC-4A4F-8B7C-D34E6C67564C}" srcId="{B32D7F2E-5BC9-4CDE-80C8-C1B7799DB3AB}" destId="{0CE570EB-7CA9-4A25-99BD-85A5B72539FC}" srcOrd="0" destOrd="0" parTransId="{D547C040-3399-43F3-AE4C-2DDA01C93802}" sibTransId="{06EF8032-5105-410F-ABB6-7D6552888056}"/>
    <dgm:cxn modelId="{05FF71AE-AB1E-4E1C-A28F-861AA117CDB1}" srcId="{B32D7F2E-5BC9-4CDE-80C8-C1B7799DB3AB}" destId="{DDEAC841-7A39-4B83-A989-4DC4AC1FCF71}" srcOrd="4" destOrd="0" parTransId="{764856CC-5D8D-4316-AAC7-B9A87C0D0EE7}" sibTransId="{F5445637-31DB-4A6F-BDDF-C21C02AB9F68}"/>
    <dgm:cxn modelId="{426F8300-5EBA-44C2-A332-76BB46EFB17B}" type="presParOf" srcId="{7266BEAD-CB05-43EB-B2B9-AC87E053CF94}" destId="{1C36AED6-97DB-446C-A1F3-8A9654AB3567}" srcOrd="0" destOrd="0" presId="urn:microsoft.com/office/officeart/2005/8/layout/hProcess6"/>
    <dgm:cxn modelId="{784903E6-64FC-4CE2-A008-D185F0AFBB63}" type="presParOf" srcId="{1C36AED6-97DB-446C-A1F3-8A9654AB3567}" destId="{B20C5FFE-5F83-456B-8FDF-BCC2583F4CC5}" srcOrd="0" destOrd="0" presId="urn:microsoft.com/office/officeart/2005/8/layout/hProcess6"/>
    <dgm:cxn modelId="{A9C409CE-FB59-4357-8821-12A98D9DE640}" type="presParOf" srcId="{1C36AED6-97DB-446C-A1F3-8A9654AB3567}" destId="{62A85266-E882-48EC-9D14-5A250BEED666}" srcOrd="1" destOrd="0" presId="urn:microsoft.com/office/officeart/2005/8/layout/hProcess6"/>
    <dgm:cxn modelId="{417CBA9A-2C05-454B-8E7F-2DA9453395A2}" type="presParOf" srcId="{1C36AED6-97DB-446C-A1F3-8A9654AB3567}" destId="{895FC959-1F7E-4138-A75F-0C4B2C45DE69}" srcOrd="2" destOrd="0" presId="urn:microsoft.com/office/officeart/2005/8/layout/hProcess6"/>
    <dgm:cxn modelId="{DEA4E0B9-A514-483A-AEC2-976E4E9992A7}" type="presParOf" srcId="{1C36AED6-97DB-446C-A1F3-8A9654AB3567}" destId="{25766CEC-AAEF-47D8-A402-155613A8657D}" srcOrd="3" destOrd="0" presId="urn:microsoft.com/office/officeart/2005/8/layout/hProcess6"/>
    <dgm:cxn modelId="{A6EC1AC5-C6FA-4879-BF72-F9D958872658}" type="presParOf" srcId="{7266BEAD-CB05-43EB-B2B9-AC87E053CF94}" destId="{00B0ED65-475C-49B6-8D39-3DCD0135C431}" srcOrd="1" destOrd="0" presId="urn:microsoft.com/office/officeart/2005/8/layout/hProcess6"/>
    <dgm:cxn modelId="{CB657AC6-5CD7-4E38-ABE3-6D69E49CC559}" type="presParOf" srcId="{7266BEAD-CB05-43EB-B2B9-AC87E053CF94}" destId="{A1101D0C-EC70-49FC-9191-0115EBE9FB37}" srcOrd="2" destOrd="0" presId="urn:microsoft.com/office/officeart/2005/8/layout/hProcess6"/>
    <dgm:cxn modelId="{7F4948D3-1DA1-4343-BFDA-D577184459A3}" type="presParOf" srcId="{A1101D0C-EC70-49FC-9191-0115EBE9FB37}" destId="{9516717E-EF8D-4A24-B61C-654AEB63140B}" srcOrd="0" destOrd="0" presId="urn:microsoft.com/office/officeart/2005/8/layout/hProcess6"/>
    <dgm:cxn modelId="{4E5A940E-65DB-4374-9BD8-206E5FB6A2F5}" type="presParOf" srcId="{A1101D0C-EC70-49FC-9191-0115EBE9FB37}" destId="{7D5D19DF-9924-4679-A9B9-D78014941AB2}" srcOrd="1" destOrd="0" presId="urn:microsoft.com/office/officeart/2005/8/layout/hProcess6"/>
    <dgm:cxn modelId="{F4AC018B-ADBB-4839-83DF-AB0E362D2C60}" type="presParOf" srcId="{A1101D0C-EC70-49FC-9191-0115EBE9FB37}" destId="{7F6146AC-ECD9-4B78-B041-D47AC8C9A142}" srcOrd="2" destOrd="0" presId="urn:microsoft.com/office/officeart/2005/8/layout/hProcess6"/>
    <dgm:cxn modelId="{C636B2E6-2444-4856-8286-E53551405F28}" type="presParOf" srcId="{A1101D0C-EC70-49FC-9191-0115EBE9FB37}" destId="{54282C11-F8E0-4124-B1D3-6C195028C050}" srcOrd="3" destOrd="0" presId="urn:microsoft.com/office/officeart/2005/8/layout/hProcess6"/>
    <dgm:cxn modelId="{DEBA718B-3D3F-4147-A4F7-C4A041A3A1AD}" type="presParOf" srcId="{7266BEAD-CB05-43EB-B2B9-AC87E053CF94}" destId="{70E434CE-5D5E-48BA-B066-7CDF97E14320}" srcOrd="3" destOrd="0" presId="urn:microsoft.com/office/officeart/2005/8/layout/hProcess6"/>
    <dgm:cxn modelId="{A955A537-7E9B-48ED-8134-063DBC017E05}" type="presParOf" srcId="{7266BEAD-CB05-43EB-B2B9-AC87E053CF94}" destId="{7116D9AB-E87C-4A27-B645-48F2C42F6FF4}" srcOrd="4" destOrd="0" presId="urn:microsoft.com/office/officeart/2005/8/layout/hProcess6"/>
    <dgm:cxn modelId="{AFB12054-28EC-4672-80D0-CD6B12A48079}" type="presParOf" srcId="{7116D9AB-E87C-4A27-B645-48F2C42F6FF4}" destId="{330B147E-5ACF-4C92-B493-A1576A50E768}" srcOrd="0" destOrd="0" presId="urn:microsoft.com/office/officeart/2005/8/layout/hProcess6"/>
    <dgm:cxn modelId="{2029ACA7-4AE9-4E31-B8CE-E022B505CB18}" type="presParOf" srcId="{7116D9AB-E87C-4A27-B645-48F2C42F6FF4}" destId="{C7F75C77-8C27-499D-9A71-9643B10B3F44}" srcOrd="1" destOrd="0" presId="urn:microsoft.com/office/officeart/2005/8/layout/hProcess6"/>
    <dgm:cxn modelId="{A403EC6A-6935-49C0-9466-70D28B5A6AB8}" type="presParOf" srcId="{7116D9AB-E87C-4A27-B645-48F2C42F6FF4}" destId="{C55B3B0D-2751-4436-86A8-C3D922EC2ED1}" srcOrd="2" destOrd="0" presId="urn:microsoft.com/office/officeart/2005/8/layout/hProcess6"/>
    <dgm:cxn modelId="{924F7935-5390-42BE-AE11-885EC96C9A21}" type="presParOf" srcId="{7116D9AB-E87C-4A27-B645-48F2C42F6FF4}" destId="{13BCE9AF-5C15-4454-A227-3411F37C7D1E}" srcOrd="3" destOrd="0" presId="urn:microsoft.com/office/officeart/2005/8/layout/hProcess6"/>
    <dgm:cxn modelId="{D2C6B918-B164-4333-85FA-25D6FBEDC1E4}" type="presParOf" srcId="{7266BEAD-CB05-43EB-B2B9-AC87E053CF94}" destId="{17D2AE17-DA64-4EBE-BF57-256DFF869133}" srcOrd="5" destOrd="0" presId="urn:microsoft.com/office/officeart/2005/8/layout/hProcess6"/>
    <dgm:cxn modelId="{25D53A5F-FB7D-49BF-AA55-9B3F1185DD4C}" type="presParOf" srcId="{7266BEAD-CB05-43EB-B2B9-AC87E053CF94}" destId="{D10ECC1C-D155-4143-97CD-3E76BE08BDB2}" srcOrd="6" destOrd="0" presId="urn:microsoft.com/office/officeart/2005/8/layout/hProcess6"/>
    <dgm:cxn modelId="{CFBA5BE6-59BB-4ED2-9463-CF1D01A3AE45}" type="presParOf" srcId="{D10ECC1C-D155-4143-97CD-3E76BE08BDB2}" destId="{2F6C5563-D62E-4F6B-8796-1B71035F7574}" srcOrd="0" destOrd="0" presId="urn:microsoft.com/office/officeart/2005/8/layout/hProcess6"/>
    <dgm:cxn modelId="{C23090CA-F5F3-489E-8DB5-C15AE5932647}" type="presParOf" srcId="{D10ECC1C-D155-4143-97CD-3E76BE08BDB2}" destId="{C5BC47E5-9CC3-4E5F-9CF3-F9618E9DFC98}" srcOrd="1" destOrd="0" presId="urn:microsoft.com/office/officeart/2005/8/layout/hProcess6"/>
    <dgm:cxn modelId="{168EAE02-744F-4080-80D9-8154B489063E}" type="presParOf" srcId="{D10ECC1C-D155-4143-97CD-3E76BE08BDB2}" destId="{7EEFADF7-D78A-436C-93E6-FB7B424A4EE8}" srcOrd="2" destOrd="0" presId="urn:microsoft.com/office/officeart/2005/8/layout/hProcess6"/>
    <dgm:cxn modelId="{60A919B2-7BB6-48B5-92CC-9FF3EF1F7ABA}" type="presParOf" srcId="{D10ECC1C-D155-4143-97CD-3E76BE08BDB2}" destId="{BC2F30E9-AC9B-442A-A140-578E7E297264}" srcOrd="3" destOrd="0" presId="urn:microsoft.com/office/officeart/2005/8/layout/hProcess6"/>
    <dgm:cxn modelId="{0BAD9D02-E9E2-4E5A-ADC5-42D233DB7BD9}" type="presParOf" srcId="{7266BEAD-CB05-43EB-B2B9-AC87E053CF94}" destId="{C249F9D2-2238-494D-A2B2-4C2C04640DAD}" srcOrd="7" destOrd="0" presId="urn:microsoft.com/office/officeart/2005/8/layout/hProcess6"/>
    <dgm:cxn modelId="{131EE240-3D45-47F0-A525-41764CBB08D7}" type="presParOf" srcId="{7266BEAD-CB05-43EB-B2B9-AC87E053CF94}" destId="{039E698C-21D8-46CE-BCD1-F1A7B3207902}" srcOrd="8" destOrd="0" presId="urn:microsoft.com/office/officeart/2005/8/layout/hProcess6"/>
    <dgm:cxn modelId="{4DD9C651-6E53-459B-960B-5662A23BF6BA}" type="presParOf" srcId="{039E698C-21D8-46CE-BCD1-F1A7B3207902}" destId="{C908BF23-C193-4EC4-9309-F37D76C2AFEA}" srcOrd="0" destOrd="0" presId="urn:microsoft.com/office/officeart/2005/8/layout/hProcess6"/>
    <dgm:cxn modelId="{B348BCFE-5BCC-43AA-BF10-D05B5B67504A}" type="presParOf" srcId="{039E698C-21D8-46CE-BCD1-F1A7B3207902}" destId="{B7BB92E4-42D9-4996-9CD5-DC73F940854A}" srcOrd="1" destOrd="0" presId="urn:microsoft.com/office/officeart/2005/8/layout/hProcess6"/>
    <dgm:cxn modelId="{0140C958-BE04-4436-976D-0A051ECAA361}" type="presParOf" srcId="{039E698C-21D8-46CE-BCD1-F1A7B3207902}" destId="{24DD5418-3312-4CD1-9DA1-551E672F3DC7}" srcOrd="2" destOrd="0" presId="urn:microsoft.com/office/officeart/2005/8/layout/hProcess6"/>
    <dgm:cxn modelId="{20301594-5BA0-4F91-B88A-F11C1A58587F}" type="presParOf" srcId="{039E698C-21D8-46CE-BCD1-F1A7B3207902}" destId="{84EDBC30-CD54-4D3A-BA69-E9540E530388}" srcOrd="3" destOrd="0" presId="urn:microsoft.com/office/officeart/2005/8/layout/hProcess6"/>
    <dgm:cxn modelId="{C883407F-76C0-456E-9A7E-62680B232F97}" type="presParOf" srcId="{7266BEAD-CB05-43EB-B2B9-AC87E053CF94}" destId="{A0FEAA4C-D6C0-4EE3-8C32-8E33143D6FD7}" srcOrd="9" destOrd="0" presId="urn:microsoft.com/office/officeart/2005/8/layout/hProcess6"/>
    <dgm:cxn modelId="{E6D6AEAC-8AAC-4D59-892E-2DE6A853673A}" type="presParOf" srcId="{7266BEAD-CB05-43EB-B2B9-AC87E053CF94}" destId="{5C03C7F1-71FD-4C5B-AED2-DAD49BE3CED8}" srcOrd="10" destOrd="0" presId="urn:microsoft.com/office/officeart/2005/8/layout/hProcess6"/>
    <dgm:cxn modelId="{18F6F080-F439-41F1-B84D-D147FC6986BD}" type="presParOf" srcId="{5C03C7F1-71FD-4C5B-AED2-DAD49BE3CED8}" destId="{DD7DC903-A7AD-4BA5-8289-3ECB7B6AFA1A}" srcOrd="0" destOrd="0" presId="urn:microsoft.com/office/officeart/2005/8/layout/hProcess6"/>
    <dgm:cxn modelId="{64AEE01A-8781-4FE5-8C60-C628733B459B}" type="presParOf" srcId="{5C03C7F1-71FD-4C5B-AED2-DAD49BE3CED8}" destId="{59D0B272-F39A-4499-AB0C-EC0444932D4A}" srcOrd="1" destOrd="0" presId="urn:microsoft.com/office/officeart/2005/8/layout/hProcess6"/>
    <dgm:cxn modelId="{BEF94B49-2734-4A85-845E-98514BA0FB04}" type="presParOf" srcId="{5C03C7F1-71FD-4C5B-AED2-DAD49BE3CED8}" destId="{1AC2204A-05D4-423F-8F24-E9049353D5F9}" srcOrd="2" destOrd="0" presId="urn:microsoft.com/office/officeart/2005/8/layout/hProcess6"/>
    <dgm:cxn modelId="{9330955F-0D74-4E36-A227-4E9A11DD3592}" type="presParOf" srcId="{5C03C7F1-71FD-4C5B-AED2-DAD49BE3CED8}" destId="{0BD1FD6B-4F4A-4148-8303-33FAB1E9CAAF}" srcOrd="3" destOrd="0" presId="urn:microsoft.com/office/officeart/2005/8/layout/hProcess6"/>
    <dgm:cxn modelId="{864C92B3-C47D-4D93-B9FE-BE56074063F1}" type="presParOf" srcId="{7266BEAD-CB05-43EB-B2B9-AC87E053CF94}" destId="{3ADB7098-24C7-47DA-B860-7B5BA8C8390D}" srcOrd="11" destOrd="0" presId="urn:microsoft.com/office/officeart/2005/8/layout/hProcess6"/>
    <dgm:cxn modelId="{2EDA8164-3232-4A7D-9DEE-969022E4780E}" type="presParOf" srcId="{7266BEAD-CB05-43EB-B2B9-AC87E053CF94}" destId="{6F87671D-1C96-481D-AA1F-9B174F4935F5}" srcOrd="12" destOrd="0" presId="urn:microsoft.com/office/officeart/2005/8/layout/hProcess6"/>
    <dgm:cxn modelId="{752BBC2A-AA21-4E9D-B32D-36135FFB6B39}" type="presParOf" srcId="{6F87671D-1C96-481D-AA1F-9B174F4935F5}" destId="{6DD551F2-EB16-4A03-92C1-D2160C6F4E50}" srcOrd="0" destOrd="0" presId="urn:microsoft.com/office/officeart/2005/8/layout/hProcess6"/>
    <dgm:cxn modelId="{F1EFAD32-518C-4AE6-83D2-849EB7C0CA5C}" type="presParOf" srcId="{6F87671D-1C96-481D-AA1F-9B174F4935F5}" destId="{4E18E974-3701-4E51-A0F8-0CC510022E45}" srcOrd="1" destOrd="0" presId="urn:microsoft.com/office/officeart/2005/8/layout/hProcess6"/>
    <dgm:cxn modelId="{B446EA80-F2B8-4FED-A65A-4AD707CE273E}" type="presParOf" srcId="{6F87671D-1C96-481D-AA1F-9B174F4935F5}" destId="{23668CC9-FB5D-40F7-9E09-C58CE132D98E}" srcOrd="2" destOrd="0" presId="urn:microsoft.com/office/officeart/2005/8/layout/hProcess6"/>
    <dgm:cxn modelId="{B298767F-C3BC-4750-BBF6-F2A5863A0157}" type="presParOf" srcId="{6F87671D-1C96-481D-AA1F-9B174F4935F5}" destId="{2C243EE0-7317-4782-B487-648F980870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0CE570EB-7CA9-4A25-99BD-85A5B72539FC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000" dirty="0">
              <a:solidFill>
                <a:sysClr val="windowText" lastClr="000000"/>
              </a:solidFill>
            </a:rPr>
            <a:t>PC</a:t>
          </a:r>
        </a:p>
      </dgm:t>
    </dgm:pt>
    <dgm:pt modelId="{D547C040-3399-43F3-AE4C-2DDA01C93802}" type="parTrans" cxnId="{FA297FFE-9FDC-4A4F-8B7C-D34E6C67564C}">
      <dgm:prSet/>
      <dgm:spPr/>
      <dgm:t>
        <a:bodyPr/>
        <a:lstStyle/>
        <a:p>
          <a:endParaRPr lang="en-US" sz="1800"/>
        </a:p>
      </dgm:t>
    </dgm:pt>
    <dgm:pt modelId="{06EF8032-5105-410F-ABB6-7D6552888056}" type="sibTrans" cxnId="{FA297FFE-9FDC-4A4F-8B7C-D34E6C67564C}">
      <dgm:prSet/>
      <dgm:spPr/>
      <dgm:t>
        <a:bodyPr/>
        <a:lstStyle/>
        <a:p>
          <a:endParaRPr lang="en-US" sz="1800"/>
        </a:p>
      </dgm:t>
    </dgm:pt>
    <dgm:pt modelId="{18A895A5-862F-49B4-A81F-4099EE9DF9D8}">
      <dgm:prSet phldrT="[Text]" custT="1"/>
      <dgm:spPr/>
      <dgm:t>
        <a:bodyPr/>
        <a:lstStyle/>
        <a:p>
          <a:r>
            <a:rPr lang="en-US" sz="1000" dirty="0"/>
            <a:t>PP Gate</a:t>
          </a:r>
        </a:p>
      </dgm:t>
    </dgm:pt>
    <dgm:pt modelId="{14E98DB8-D503-4DD0-9DD5-052B8BCB9400}" type="parTrans" cxnId="{2254F2D8-B49F-454D-A7AB-235B7D622005}">
      <dgm:prSet/>
      <dgm:spPr/>
      <dgm:t>
        <a:bodyPr/>
        <a:lstStyle/>
        <a:p>
          <a:endParaRPr lang="en-US" sz="1800"/>
        </a:p>
      </dgm:t>
    </dgm:pt>
    <dgm:pt modelId="{3AC3E668-811F-43D6-8207-056B0A628355}" type="sibTrans" cxnId="{2254F2D8-B49F-454D-A7AB-235B7D622005}">
      <dgm:prSet/>
      <dgm:spPr/>
      <dgm:t>
        <a:bodyPr/>
        <a:lstStyle/>
        <a:p>
          <a:endParaRPr lang="en-US" sz="1800"/>
        </a:p>
      </dgm:t>
    </dgm:pt>
    <dgm:pt modelId="{D8448373-3777-41EF-BBBD-62AA85D6A28F}">
      <dgm:prSet phldrT="[Text]" custT="1"/>
      <dgm:spPr/>
      <dgm:t>
        <a:bodyPr/>
        <a:lstStyle/>
        <a:p>
          <a:r>
            <a:rPr lang="en-US" sz="1000" dirty="0"/>
            <a:t>PC Gate</a:t>
          </a:r>
        </a:p>
      </dgm:t>
    </dgm:pt>
    <dgm:pt modelId="{CA799640-D6A0-43D2-8F80-3D3A2498C486}" type="parTrans" cxnId="{F5FAC4F2-82D9-4B23-AB9B-1B7E78DD6958}">
      <dgm:prSet/>
      <dgm:spPr/>
      <dgm:t>
        <a:bodyPr/>
        <a:lstStyle/>
        <a:p>
          <a:endParaRPr lang="en-US" sz="1800"/>
        </a:p>
      </dgm:t>
    </dgm:pt>
    <dgm:pt modelId="{F4C22868-D552-4F9B-A975-DAA34E46171D}" type="sibTrans" cxnId="{F5FAC4F2-82D9-4B23-AB9B-1B7E78DD6958}">
      <dgm:prSet/>
      <dgm:spPr/>
      <dgm:t>
        <a:bodyPr/>
        <a:lstStyle/>
        <a:p>
          <a:endParaRPr lang="en-US" sz="1800"/>
        </a:p>
      </dgm:t>
    </dgm:pt>
    <dgm:pt modelId="{E79B0889-AEA1-4BF7-AE4E-0900B7186494}">
      <dgm:prSet phldrT="[Text]" custT="1"/>
      <dgm:spPr/>
      <dgm:t>
        <a:bodyPr/>
        <a:lstStyle/>
        <a:p>
          <a:r>
            <a:rPr lang="en-US" sz="1000" dirty="0"/>
            <a:t>PI Gate</a:t>
          </a:r>
        </a:p>
      </dgm:t>
    </dgm:pt>
    <dgm:pt modelId="{6A743535-603B-4E8D-88E1-5B01E073B011}" type="parTrans" cxnId="{1F1EC0A1-5648-48A2-8C17-D070BE2E5FC1}">
      <dgm:prSet/>
      <dgm:spPr/>
      <dgm:t>
        <a:bodyPr/>
        <a:lstStyle/>
        <a:p>
          <a:endParaRPr lang="en-US" sz="1800"/>
        </a:p>
      </dgm:t>
    </dgm:pt>
    <dgm:pt modelId="{BAB9C84F-239A-43B4-AC46-C4B9AF2ED44E}" type="sibTrans" cxnId="{1F1EC0A1-5648-48A2-8C17-D070BE2E5FC1}">
      <dgm:prSet/>
      <dgm:spPr/>
      <dgm:t>
        <a:bodyPr/>
        <a:lstStyle/>
        <a:p>
          <a:endParaRPr lang="en-US" sz="1800"/>
        </a:p>
      </dgm:t>
    </dgm:pt>
    <dgm:pt modelId="{DDEAC841-7A39-4B83-A989-4DC4AC1FCF71}">
      <dgm:prSet phldrT="[Text]" custT="1"/>
      <dgm:spPr/>
      <dgm:t>
        <a:bodyPr/>
        <a:lstStyle/>
        <a:p>
          <a:r>
            <a:rPr lang="en-US" sz="1000" dirty="0"/>
            <a:t>IC Gate</a:t>
          </a:r>
        </a:p>
      </dgm:t>
    </dgm:pt>
    <dgm:pt modelId="{764856CC-5D8D-4316-AAC7-B9A87C0D0EE7}" type="parTrans" cxnId="{05FF71AE-AB1E-4E1C-A28F-861AA117CDB1}">
      <dgm:prSet/>
      <dgm:spPr/>
      <dgm:t>
        <a:bodyPr/>
        <a:lstStyle/>
        <a:p>
          <a:endParaRPr lang="en-US" sz="1800"/>
        </a:p>
      </dgm:t>
    </dgm:pt>
    <dgm:pt modelId="{F5445637-31DB-4A6F-BDDF-C21C02AB9F68}" type="sibTrans" cxnId="{05FF71AE-AB1E-4E1C-A28F-861AA117CDB1}">
      <dgm:prSet/>
      <dgm:spPr/>
      <dgm:t>
        <a:bodyPr/>
        <a:lstStyle/>
        <a:p>
          <a:endParaRPr lang="en-US" sz="1800"/>
        </a:p>
      </dgm:t>
    </dgm:pt>
    <dgm:pt modelId="{4381E622-247D-443F-8A53-30C2525FAFD5}">
      <dgm:prSet phldrT="[Text]" custT="1"/>
      <dgm:spPr/>
      <dgm:t>
        <a:bodyPr/>
        <a:lstStyle/>
        <a:p>
          <a:r>
            <a:rPr lang="en-US" sz="1000" dirty="0"/>
            <a:t>FCS Gate </a:t>
          </a:r>
        </a:p>
      </dgm:t>
    </dgm:pt>
    <dgm:pt modelId="{F571147A-D7A1-468E-ACA5-F29AC8354A20}" type="parTrans" cxnId="{275D7773-881F-4781-B3E5-6C82547D09BC}">
      <dgm:prSet/>
      <dgm:spPr/>
      <dgm:t>
        <a:bodyPr/>
        <a:lstStyle/>
        <a:p>
          <a:endParaRPr lang="en-US" sz="1800"/>
        </a:p>
      </dgm:t>
    </dgm:pt>
    <dgm:pt modelId="{D3376590-DC6B-4EEF-AA41-8D7AF38C9D85}" type="sibTrans" cxnId="{275D7773-881F-4781-B3E5-6C82547D09BC}">
      <dgm:prSet/>
      <dgm:spPr/>
      <dgm:t>
        <a:bodyPr/>
        <a:lstStyle/>
        <a:p>
          <a:endParaRPr lang="en-US" sz="1800"/>
        </a:p>
      </dgm:t>
    </dgm:pt>
    <dgm:pt modelId="{8CC3E89E-6B8D-4C4A-8616-3DE000D60447}">
      <dgm:prSet phldrT="[Text]" custT="1"/>
      <dgm:spPr/>
      <dgm:t>
        <a:bodyPr/>
        <a:lstStyle/>
        <a:p>
          <a:r>
            <a:rPr lang="en-US" sz="1000" dirty="0"/>
            <a:t>VP Gate</a:t>
          </a:r>
        </a:p>
      </dgm:t>
    </dgm:pt>
    <dgm:pt modelId="{1A080540-07DD-4364-B3D6-60A3C462E80E}" type="parTrans" cxnId="{841F4E2B-E1A7-4958-A988-69FFF4A2774A}">
      <dgm:prSet/>
      <dgm:spPr/>
      <dgm:t>
        <a:bodyPr/>
        <a:lstStyle/>
        <a:p>
          <a:endParaRPr lang="en-US" sz="1800"/>
        </a:p>
      </dgm:t>
    </dgm:pt>
    <dgm:pt modelId="{B545FCE6-FC49-4558-A542-88A22E7367A7}" type="sibTrans" cxnId="{841F4E2B-E1A7-4958-A988-69FFF4A2774A}">
      <dgm:prSet/>
      <dgm:spPr/>
      <dgm:t>
        <a:bodyPr/>
        <a:lstStyle/>
        <a:p>
          <a:endParaRPr lang="en-US" sz="1800"/>
        </a:p>
      </dgm:t>
    </dgm:pt>
    <dgm:pt modelId="{4B23DBA0-6633-4F2A-BF72-3A61CF0DC7E2}">
      <dgm:prSet phldrT="[Text]" custT="1"/>
      <dgm:spPr/>
      <dgm:t>
        <a:bodyPr/>
        <a:lstStyle/>
        <a:p>
          <a:r>
            <a:rPr lang="en-US" sz="800" b="1" dirty="0"/>
            <a:t>Initiation Phase</a:t>
          </a:r>
        </a:p>
      </dgm:t>
    </dgm:pt>
    <dgm:pt modelId="{C98F5A8A-D3C6-4A84-A4B3-5631839D7469}" type="parTrans" cxnId="{3102EA42-7388-497E-B488-2C24294F209A}">
      <dgm:prSet/>
      <dgm:spPr/>
      <dgm:t>
        <a:bodyPr/>
        <a:lstStyle/>
        <a:p>
          <a:endParaRPr lang="en-US" sz="1800"/>
        </a:p>
      </dgm:t>
    </dgm:pt>
    <dgm:pt modelId="{6EFE29D2-4FA2-4C19-9F25-F0E524CEC7C9}" type="sibTrans" cxnId="{3102EA42-7388-497E-B488-2C24294F209A}">
      <dgm:prSet/>
      <dgm:spPr/>
      <dgm:t>
        <a:bodyPr/>
        <a:lstStyle/>
        <a:p>
          <a:endParaRPr lang="en-US" sz="1800"/>
        </a:p>
      </dgm:t>
    </dgm:pt>
    <dgm:pt modelId="{6573CEB3-A888-4566-926A-9B37941CF043}">
      <dgm:prSet phldrT="[Text]" custT="1"/>
      <dgm:spPr/>
      <dgm:t>
        <a:bodyPr/>
        <a:lstStyle/>
        <a:p>
          <a:r>
            <a:rPr lang="en-US" sz="800" b="1" dirty="0"/>
            <a:t>Proposal Phase</a:t>
          </a:r>
        </a:p>
      </dgm:t>
    </dgm:pt>
    <dgm:pt modelId="{9D102B07-5030-404A-B457-189260B545A1}" type="parTrans" cxnId="{E6493C78-2C92-410E-9998-2D8D002C6B6F}">
      <dgm:prSet/>
      <dgm:spPr/>
      <dgm:t>
        <a:bodyPr/>
        <a:lstStyle/>
        <a:p>
          <a:endParaRPr lang="en-US" sz="1800"/>
        </a:p>
      </dgm:t>
    </dgm:pt>
    <dgm:pt modelId="{03855568-AF02-4901-A524-7D267C945B9C}" type="sibTrans" cxnId="{E6493C78-2C92-410E-9998-2D8D002C6B6F}">
      <dgm:prSet/>
      <dgm:spPr/>
      <dgm:t>
        <a:bodyPr/>
        <a:lstStyle/>
        <a:p>
          <a:endParaRPr lang="en-US" sz="1800"/>
        </a:p>
      </dgm:t>
    </dgm:pt>
    <dgm:pt modelId="{6CCF0083-1A61-46EA-93C6-AF16B1F20CE9}">
      <dgm:prSet phldrT="[Text]" custT="1"/>
      <dgm:spPr/>
      <dgm:t>
        <a:bodyPr/>
        <a:lstStyle/>
        <a:p>
          <a:r>
            <a:rPr lang="en-US" sz="800" b="1" dirty="0"/>
            <a:t>Planning Phase</a:t>
          </a:r>
        </a:p>
      </dgm:t>
    </dgm:pt>
    <dgm:pt modelId="{FA8FC47D-6536-4584-8E60-8BDBFE63F0CC}" type="parTrans" cxnId="{11385AA4-5484-4E68-9676-F63E3CEACF54}">
      <dgm:prSet/>
      <dgm:spPr/>
      <dgm:t>
        <a:bodyPr/>
        <a:lstStyle/>
        <a:p>
          <a:endParaRPr lang="en-US" sz="1800"/>
        </a:p>
      </dgm:t>
    </dgm:pt>
    <dgm:pt modelId="{BE21324F-25E0-47F1-80DF-6076DE278C3C}" type="sibTrans" cxnId="{11385AA4-5484-4E68-9676-F63E3CEACF54}">
      <dgm:prSet/>
      <dgm:spPr/>
      <dgm:t>
        <a:bodyPr/>
        <a:lstStyle/>
        <a:p>
          <a:endParaRPr lang="en-US" sz="1800"/>
        </a:p>
      </dgm:t>
    </dgm:pt>
    <dgm:pt modelId="{CF12D438-412B-42A5-904C-DF6C3C1F3BE4}">
      <dgm:prSet phldrT="[Text]" custT="1"/>
      <dgm:spPr/>
      <dgm:t>
        <a:bodyPr/>
        <a:lstStyle/>
        <a:p>
          <a:r>
            <a:rPr lang="en-US" sz="800" b="1" dirty="0"/>
            <a:t>Development Phase</a:t>
          </a:r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endParaRPr lang="en-US" sz="1800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endParaRPr lang="en-US" sz="1800"/>
        </a:p>
      </dgm:t>
    </dgm:pt>
    <dgm:pt modelId="{18928396-8760-42D6-B45F-EF3C1D3B9637}">
      <dgm:prSet phldrT="[Text]" custT="1"/>
      <dgm:spPr/>
      <dgm:t>
        <a:bodyPr/>
        <a:lstStyle/>
        <a:p>
          <a:r>
            <a:rPr lang="en-US" sz="800" b="1" dirty="0"/>
            <a:t>Validation Phase</a:t>
          </a:r>
        </a:p>
      </dgm:t>
    </dgm:pt>
    <dgm:pt modelId="{C7C8105F-2892-4B80-BC24-A451557C9B66}" type="parTrans" cxnId="{7D4C4648-F9EA-48A0-9845-FB99F2A889F8}">
      <dgm:prSet/>
      <dgm:spPr/>
      <dgm:t>
        <a:bodyPr/>
        <a:lstStyle/>
        <a:p>
          <a:endParaRPr lang="en-US" sz="1800"/>
        </a:p>
      </dgm:t>
    </dgm:pt>
    <dgm:pt modelId="{FD1B174D-2499-44D1-86C6-975693BECFB1}" type="sibTrans" cxnId="{7D4C4648-F9EA-48A0-9845-FB99F2A889F8}">
      <dgm:prSet/>
      <dgm:spPr/>
      <dgm:t>
        <a:bodyPr/>
        <a:lstStyle/>
        <a:p>
          <a:endParaRPr lang="en-US" sz="1800"/>
        </a:p>
      </dgm:t>
    </dgm:pt>
    <dgm:pt modelId="{BA5E571E-994E-4862-A80E-74098DBB7B58}">
      <dgm:prSet phldrT="[Text]" custT="1"/>
      <dgm:spPr/>
      <dgm:t>
        <a:bodyPr/>
        <a:lstStyle/>
        <a:p>
          <a:r>
            <a:rPr lang="en-US" sz="800" b="1" dirty="0"/>
            <a:t>Ramp Up Phase</a:t>
          </a:r>
        </a:p>
      </dgm:t>
    </dgm:pt>
    <dgm:pt modelId="{9E05D23C-DCDA-4EB6-AE6A-41FBEA64CB51}" type="parTrans" cxnId="{87EDA3D5-87DD-49F5-BD59-31B0B806ACAA}">
      <dgm:prSet/>
      <dgm:spPr/>
      <dgm:t>
        <a:bodyPr/>
        <a:lstStyle/>
        <a:p>
          <a:endParaRPr lang="en-US" sz="1800"/>
        </a:p>
      </dgm:t>
    </dgm:pt>
    <dgm:pt modelId="{228C7CFB-9BFE-46D0-9ACA-FEC57ED6E1E6}" type="sibTrans" cxnId="{87EDA3D5-87DD-49F5-BD59-31B0B806ACAA}">
      <dgm:prSet/>
      <dgm:spPr/>
      <dgm:t>
        <a:bodyPr/>
        <a:lstStyle/>
        <a:p>
          <a:endParaRPr lang="en-US" sz="1800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1C36AED6-97DB-446C-A1F3-8A9654AB3567}" type="pres">
      <dgm:prSet presAssocID="{0CE570EB-7CA9-4A25-99BD-85A5B72539FC}" presName="compNode" presStyleCnt="0"/>
      <dgm:spPr/>
    </dgm:pt>
    <dgm:pt modelId="{B20C5FFE-5F83-456B-8FDF-BCC2583F4CC5}" type="pres">
      <dgm:prSet presAssocID="{0CE570EB-7CA9-4A25-99BD-85A5B72539FC}" presName="noGeometry" presStyleCnt="0"/>
      <dgm:spPr/>
    </dgm:pt>
    <dgm:pt modelId="{62A85266-E882-48EC-9D14-5A250BEED666}" type="pres">
      <dgm:prSet presAssocID="{0CE570EB-7CA9-4A25-99BD-85A5B72539FC}" presName="childTextVisible" presStyleLbl="bgAccFollowNode1" presStyleIdx="0" presStyleCnt="7" custScaleX="12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C959-1F7E-4138-A75F-0C4B2C45DE69}" type="pres">
      <dgm:prSet presAssocID="{0CE570EB-7CA9-4A25-99BD-85A5B72539FC}" presName="childTextHidden" presStyleLbl="bgAccFollowNode1" presStyleIdx="0" presStyleCnt="7"/>
      <dgm:spPr/>
      <dgm:t>
        <a:bodyPr/>
        <a:lstStyle/>
        <a:p>
          <a:endParaRPr lang="en-US"/>
        </a:p>
      </dgm:t>
    </dgm:pt>
    <dgm:pt modelId="{25766CEC-AAEF-47D8-A402-155613A8657D}" type="pres">
      <dgm:prSet presAssocID="{0CE570EB-7CA9-4A25-99BD-85A5B72539FC}" presName="parentText" presStyleLbl="node1" presStyleIdx="0" presStyleCnt="7" custScaleX="108699" custScaleY="1033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ED65-475C-49B6-8D39-3DCD0135C431}" type="pres">
      <dgm:prSet presAssocID="{0CE570EB-7CA9-4A25-99BD-85A5B72539FC}" presName="aSpace" presStyleCnt="0"/>
      <dgm:spPr/>
    </dgm:pt>
    <dgm:pt modelId="{A1101D0C-EC70-49FC-9191-0115EBE9FB37}" type="pres">
      <dgm:prSet presAssocID="{E79B0889-AEA1-4BF7-AE4E-0900B7186494}" presName="compNode" presStyleCnt="0"/>
      <dgm:spPr/>
    </dgm:pt>
    <dgm:pt modelId="{9516717E-EF8D-4A24-B61C-654AEB63140B}" type="pres">
      <dgm:prSet presAssocID="{E79B0889-AEA1-4BF7-AE4E-0900B7186494}" presName="noGeometry" presStyleCnt="0"/>
      <dgm:spPr/>
    </dgm:pt>
    <dgm:pt modelId="{7D5D19DF-9924-4679-A9B9-D78014941AB2}" type="pres">
      <dgm:prSet presAssocID="{E79B0889-AEA1-4BF7-AE4E-0900B7186494}" presName="childTextVisible" presStyleLbl="bgAccFollowNode1" presStyleIdx="1" presStyleCnt="7" custScaleX="123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46AC-ECD9-4B78-B041-D47AC8C9A142}" type="pres">
      <dgm:prSet presAssocID="{E79B0889-AEA1-4BF7-AE4E-0900B7186494}" presName="childTextHidden" presStyleLbl="bgAccFollowNode1" presStyleIdx="1" presStyleCnt="7"/>
      <dgm:spPr/>
      <dgm:t>
        <a:bodyPr/>
        <a:lstStyle/>
        <a:p>
          <a:endParaRPr lang="en-US"/>
        </a:p>
      </dgm:t>
    </dgm:pt>
    <dgm:pt modelId="{54282C11-F8E0-4124-B1D3-6C195028C050}" type="pres">
      <dgm:prSet presAssocID="{E79B0889-AEA1-4BF7-AE4E-0900B7186494}" presName="parentText" presStyleLbl="node1" presStyleIdx="1" presStyleCnt="7" custLinFactNeighborX="-334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34CE-5D5E-48BA-B066-7CDF97E14320}" type="pres">
      <dgm:prSet presAssocID="{E79B0889-AEA1-4BF7-AE4E-0900B7186494}" presName="aSpace" presStyleCnt="0"/>
      <dgm:spPr/>
    </dgm:pt>
    <dgm:pt modelId="{7116D9AB-E87C-4A27-B645-48F2C42F6FF4}" type="pres">
      <dgm:prSet presAssocID="{18A895A5-862F-49B4-A81F-4099EE9DF9D8}" presName="compNode" presStyleCnt="0"/>
      <dgm:spPr/>
    </dgm:pt>
    <dgm:pt modelId="{330B147E-5ACF-4C92-B493-A1576A50E768}" type="pres">
      <dgm:prSet presAssocID="{18A895A5-862F-49B4-A81F-4099EE9DF9D8}" presName="noGeometry" presStyleCnt="0"/>
      <dgm:spPr/>
    </dgm:pt>
    <dgm:pt modelId="{C7F75C77-8C27-499D-9A71-9643B10B3F44}" type="pres">
      <dgm:prSet presAssocID="{18A895A5-862F-49B4-A81F-4099EE9DF9D8}" presName="childTextVisible" presStyleLbl="bgAccFollowNode1" presStyleIdx="2" presStyleCnt="7" custScaleX="10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3B0D-2751-4436-86A8-C3D922EC2ED1}" type="pres">
      <dgm:prSet presAssocID="{18A895A5-862F-49B4-A81F-4099EE9DF9D8}" presName="childTextHidden" presStyleLbl="bgAccFollowNode1" presStyleIdx="2" presStyleCnt="7"/>
      <dgm:spPr/>
      <dgm:t>
        <a:bodyPr/>
        <a:lstStyle/>
        <a:p>
          <a:endParaRPr lang="en-US"/>
        </a:p>
      </dgm:t>
    </dgm:pt>
    <dgm:pt modelId="{13BCE9AF-5C15-4454-A227-3411F37C7D1E}" type="pres">
      <dgm:prSet presAssocID="{18A895A5-862F-49B4-A81F-4099EE9DF9D8}" presName="parentText" presStyleLbl="node1" presStyleIdx="2" presStyleCnt="7" custLinFactNeighborX="-1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2AE17-DA64-4EBE-BF57-256DFF869133}" type="pres">
      <dgm:prSet presAssocID="{18A895A5-862F-49B4-A81F-4099EE9DF9D8}" presName="aSpace" presStyleCnt="0"/>
      <dgm:spPr/>
    </dgm:pt>
    <dgm:pt modelId="{D10ECC1C-D155-4143-97CD-3E76BE08BDB2}" type="pres">
      <dgm:prSet presAssocID="{D8448373-3777-41EF-BBBD-62AA85D6A28F}" presName="compNode" presStyleCnt="0"/>
      <dgm:spPr/>
    </dgm:pt>
    <dgm:pt modelId="{2F6C5563-D62E-4F6B-8796-1B71035F7574}" type="pres">
      <dgm:prSet presAssocID="{D8448373-3777-41EF-BBBD-62AA85D6A28F}" presName="noGeometry" presStyleCnt="0"/>
      <dgm:spPr/>
    </dgm:pt>
    <dgm:pt modelId="{C5BC47E5-9CC3-4E5F-9CF3-F9618E9DFC98}" type="pres">
      <dgm:prSet presAssocID="{D8448373-3777-41EF-BBBD-62AA85D6A28F}" presName="childTextVisible" presStyleLbl="bgAccFollowNode1" presStyleIdx="3" presStyleCnt="7" custScaleX="159557" custLinFactNeighborX="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ADF7-D78A-436C-93E6-FB7B424A4EE8}" type="pres">
      <dgm:prSet presAssocID="{D8448373-3777-41EF-BBBD-62AA85D6A28F}" presName="childTextHidden" presStyleLbl="bgAccFollowNode1" presStyleIdx="3" presStyleCnt="7"/>
      <dgm:spPr/>
      <dgm:t>
        <a:bodyPr/>
        <a:lstStyle/>
        <a:p>
          <a:endParaRPr lang="en-US"/>
        </a:p>
      </dgm:t>
    </dgm:pt>
    <dgm:pt modelId="{BC2F30E9-AC9B-442A-A140-578E7E297264}" type="pres">
      <dgm:prSet presAssocID="{D8448373-3777-41EF-BBBD-62AA85D6A28F}" presName="parentText" presStyleLbl="node1" presStyleIdx="3" presStyleCnt="7" custLinFactNeighborX="-4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F9D2-2238-494D-A2B2-4C2C04640DAD}" type="pres">
      <dgm:prSet presAssocID="{D8448373-3777-41EF-BBBD-62AA85D6A28F}" presName="aSpace" presStyleCnt="0"/>
      <dgm:spPr/>
    </dgm:pt>
    <dgm:pt modelId="{039E698C-21D8-46CE-BCD1-F1A7B3207902}" type="pres">
      <dgm:prSet presAssocID="{DDEAC841-7A39-4B83-A989-4DC4AC1FCF71}" presName="compNode" presStyleCnt="0"/>
      <dgm:spPr/>
    </dgm:pt>
    <dgm:pt modelId="{C908BF23-C193-4EC4-9309-F37D76C2AFEA}" type="pres">
      <dgm:prSet presAssocID="{DDEAC841-7A39-4B83-A989-4DC4AC1FCF71}" presName="noGeometry" presStyleCnt="0"/>
      <dgm:spPr/>
    </dgm:pt>
    <dgm:pt modelId="{B7BB92E4-42D9-4996-9CD5-DC73F940854A}" type="pres">
      <dgm:prSet presAssocID="{DDEAC841-7A39-4B83-A989-4DC4AC1FCF71}" presName="childTextVisible" presStyleLbl="bgAccFollowNode1" presStyleIdx="4" presStyleCnt="7" custScaleX="136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5418-3312-4CD1-9DA1-551E672F3DC7}" type="pres">
      <dgm:prSet presAssocID="{DDEAC841-7A39-4B83-A989-4DC4AC1FCF71}" presName="childTextHidden" presStyleLbl="bgAccFollowNode1" presStyleIdx="4" presStyleCnt="7"/>
      <dgm:spPr/>
      <dgm:t>
        <a:bodyPr/>
        <a:lstStyle/>
        <a:p>
          <a:endParaRPr lang="en-US"/>
        </a:p>
      </dgm:t>
    </dgm:pt>
    <dgm:pt modelId="{84EDBC30-CD54-4D3A-BA69-E9540E530388}" type="pres">
      <dgm:prSet presAssocID="{DDEAC841-7A39-4B83-A989-4DC4AC1FCF71}" presName="parentText" presStyleLbl="node1" presStyleIdx="4" presStyleCnt="7" custScaleX="192362" custScaleY="181366" custLinFactNeighborX="-36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AA4C-D6C0-4EE3-8C32-8E33143D6FD7}" type="pres">
      <dgm:prSet presAssocID="{DDEAC841-7A39-4B83-A989-4DC4AC1FCF71}" presName="aSpace" presStyleCnt="0"/>
      <dgm:spPr/>
    </dgm:pt>
    <dgm:pt modelId="{5C03C7F1-71FD-4C5B-AED2-DAD49BE3CED8}" type="pres">
      <dgm:prSet presAssocID="{4381E622-247D-443F-8A53-30C2525FAFD5}" presName="compNode" presStyleCnt="0"/>
      <dgm:spPr/>
    </dgm:pt>
    <dgm:pt modelId="{DD7DC903-A7AD-4BA5-8289-3ECB7B6AFA1A}" type="pres">
      <dgm:prSet presAssocID="{4381E622-247D-443F-8A53-30C2525FAFD5}" presName="noGeometry" presStyleCnt="0"/>
      <dgm:spPr/>
    </dgm:pt>
    <dgm:pt modelId="{59D0B272-F39A-4499-AB0C-EC0444932D4A}" type="pres">
      <dgm:prSet presAssocID="{4381E622-247D-443F-8A53-30C2525FAFD5}" presName="childTextVisible" presStyleLbl="bgAccFollowNode1" presStyleIdx="5" presStyleCnt="7" custScaleX="12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2204A-05D4-423F-8F24-E9049353D5F9}" type="pres">
      <dgm:prSet presAssocID="{4381E622-247D-443F-8A53-30C2525FAFD5}" presName="childTextHidden" presStyleLbl="bgAccFollowNode1" presStyleIdx="5" presStyleCnt="7"/>
      <dgm:spPr/>
      <dgm:t>
        <a:bodyPr/>
        <a:lstStyle/>
        <a:p>
          <a:endParaRPr lang="en-US"/>
        </a:p>
      </dgm:t>
    </dgm:pt>
    <dgm:pt modelId="{0BD1FD6B-4F4A-4148-8303-33FAB1E9CAAF}" type="pres">
      <dgm:prSet presAssocID="{4381E622-247D-443F-8A53-30C2525FAFD5}" presName="parentText" presStyleLbl="node1" presStyleIdx="5" presStyleCnt="7" custLinFactNeighborX="-418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B7098-24C7-47DA-B860-7B5BA8C8390D}" type="pres">
      <dgm:prSet presAssocID="{4381E622-247D-443F-8A53-30C2525FAFD5}" presName="aSpace" presStyleCnt="0"/>
      <dgm:spPr/>
    </dgm:pt>
    <dgm:pt modelId="{6F87671D-1C96-481D-AA1F-9B174F4935F5}" type="pres">
      <dgm:prSet presAssocID="{8CC3E89E-6B8D-4C4A-8616-3DE000D60447}" presName="compNode" presStyleCnt="0"/>
      <dgm:spPr/>
    </dgm:pt>
    <dgm:pt modelId="{6DD551F2-EB16-4A03-92C1-D2160C6F4E50}" type="pres">
      <dgm:prSet presAssocID="{8CC3E89E-6B8D-4C4A-8616-3DE000D60447}" presName="noGeometry" presStyleCnt="0"/>
      <dgm:spPr/>
    </dgm:pt>
    <dgm:pt modelId="{4E18E974-3701-4E51-A0F8-0CC510022E45}" type="pres">
      <dgm:prSet presAssocID="{8CC3E89E-6B8D-4C4A-8616-3DE000D60447}" presName="childTextVisible" presStyleLbl="bgAccFollowNode1" presStyleIdx="6" presStyleCnt="7" custFlipHor="1" custScaleX="7612" custScaleY="1968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668CC9-FB5D-40F7-9E09-C58CE132D98E}" type="pres">
      <dgm:prSet presAssocID="{8CC3E89E-6B8D-4C4A-8616-3DE000D60447}" presName="childTextHidden" presStyleLbl="bgAccFollowNode1" presStyleIdx="6" presStyleCnt="7"/>
      <dgm:spPr/>
      <dgm:t>
        <a:bodyPr/>
        <a:lstStyle/>
        <a:p>
          <a:endParaRPr lang="en-US"/>
        </a:p>
      </dgm:t>
    </dgm:pt>
    <dgm:pt modelId="{2C243EE0-7317-4782-B487-648F98087039}" type="pres">
      <dgm:prSet presAssocID="{8CC3E89E-6B8D-4C4A-8616-3DE000D60447}" presName="parentText" presStyleLbl="node1" presStyleIdx="6" presStyleCnt="7" custLinFactNeighborX="-250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2F7957-8487-46AC-9BF7-EC97CBD05CBB}" type="presOf" srcId="{4B23DBA0-6633-4F2A-BF72-3A61CF0DC7E2}" destId="{62A85266-E882-48EC-9D14-5A250BEED666}" srcOrd="0" destOrd="0" presId="urn:microsoft.com/office/officeart/2005/8/layout/hProcess6"/>
    <dgm:cxn modelId="{FA297FFE-9FDC-4A4F-8B7C-D34E6C67564C}" srcId="{B32D7F2E-5BC9-4CDE-80C8-C1B7799DB3AB}" destId="{0CE570EB-7CA9-4A25-99BD-85A5B72539FC}" srcOrd="0" destOrd="0" parTransId="{D547C040-3399-43F3-AE4C-2DDA01C93802}" sibTransId="{06EF8032-5105-410F-ABB6-7D6552888056}"/>
    <dgm:cxn modelId="{7FA16E9D-B601-4F37-9DD6-F2E2299D2F53}" type="presOf" srcId="{18928396-8760-42D6-B45F-EF3C1D3B9637}" destId="{B7BB92E4-42D9-4996-9CD5-DC73F940854A}" srcOrd="0" destOrd="0" presId="urn:microsoft.com/office/officeart/2005/8/layout/hProcess6"/>
    <dgm:cxn modelId="{C7642345-E774-49A7-A9E5-D773FF31175C}" type="presOf" srcId="{BA5E571E-994E-4862-A80E-74098DBB7B58}" destId="{1AC2204A-05D4-423F-8F24-E9049353D5F9}" srcOrd="1" destOrd="0" presId="urn:microsoft.com/office/officeart/2005/8/layout/hProcess6"/>
    <dgm:cxn modelId="{7B7D32CD-7F5E-4CBE-B4E4-A4004F7568B4}" type="presOf" srcId="{8CC3E89E-6B8D-4C4A-8616-3DE000D60447}" destId="{2C243EE0-7317-4782-B487-648F98087039}" srcOrd="0" destOrd="0" presId="urn:microsoft.com/office/officeart/2005/8/layout/hProcess6"/>
    <dgm:cxn modelId="{8FD79EB3-2D8B-4B10-BABE-377089E23AD4}" type="presOf" srcId="{B32D7F2E-5BC9-4CDE-80C8-C1B7799DB3AB}" destId="{7266BEAD-CB05-43EB-B2B9-AC87E053CF94}" srcOrd="0" destOrd="0" presId="urn:microsoft.com/office/officeart/2005/8/layout/hProcess6"/>
    <dgm:cxn modelId="{2254F2D8-B49F-454D-A7AB-235B7D622005}" srcId="{B32D7F2E-5BC9-4CDE-80C8-C1B7799DB3AB}" destId="{18A895A5-862F-49B4-A81F-4099EE9DF9D8}" srcOrd="2" destOrd="0" parTransId="{14E98DB8-D503-4DD0-9DD5-052B8BCB9400}" sibTransId="{3AC3E668-811F-43D6-8207-056B0A628355}"/>
    <dgm:cxn modelId="{619469A6-8475-4BCD-A826-F82F01FC5765}" type="presOf" srcId="{CF12D438-412B-42A5-904C-DF6C3C1F3BE4}" destId="{C5BC47E5-9CC3-4E5F-9CF3-F9618E9DFC98}" srcOrd="0" destOrd="0" presId="urn:microsoft.com/office/officeart/2005/8/layout/hProcess6"/>
    <dgm:cxn modelId="{F812F5EC-48A0-401F-AC33-97E2CAC98D32}" type="presOf" srcId="{18A895A5-862F-49B4-A81F-4099EE9DF9D8}" destId="{13BCE9AF-5C15-4454-A227-3411F37C7D1E}" srcOrd="0" destOrd="0" presId="urn:microsoft.com/office/officeart/2005/8/layout/hProcess6"/>
    <dgm:cxn modelId="{F5FAC4F2-82D9-4B23-AB9B-1B7E78DD6958}" srcId="{B32D7F2E-5BC9-4CDE-80C8-C1B7799DB3AB}" destId="{D8448373-3777-41EF-BBBD-62AA85D6A28F}" srcOrd="3" destOrd="0" parTransId="{CA799640-D6A0-43D2-8F80-3D3A2498C486}" sibTransId="{F4C22868-D552-4F9B-A975-DAA34E46171D}"/>
    <dgm:cxn modelId="{E6493C78-2C92-410E-9998-2D8D002C6B6F}" srcId="{E79B0889-AEA1-4BF7-AE4E-0900B7186494}" destId="{6573CEB3-A888-4566-926A-9B37941CF043}" srcOrd="0" destOrd="0" parTransId="{9D102B07-5030-404A-B457-189260B545A1}" sibTransId="{03855568-AF02-4901-A524-7D267C945B9C}"/>
    <dgm:cxn modelId="{05FF71AE-AB1E-4E1C-A28F-861AA117CDB1}" srcId="{B32D7F2E-5BC9-4CDE-80C8-C1B7799DB3AB}" destId="{DDEAC841-7A39-4B83-A989-4DC4AC1FCF71}" srcOrd="4" destOrd="0" parTransId="{764856CC-5D8D-4316-AAC7-B9A87C0D0EE7}" sibTransId="{F5445637-31DB-4A6F-BDDF-C21C02AB9F68}"/>
    <dgm:cxn modelId="{9875AABC-56A5-42FA-A571-783E38AB678A}" type="presOf" srcId="{0CE570EB-7CA9-4A25-99BD-85A5B72539FC}" destId="{25766CEC-AAEF-47D8-A402-155613A8657D}" srcOrd="0" destOrd="0" presId="urn:microsoft.com/office/officeart/2005/8/layout/hProcess6"/>
    <dgm:cxn modelId="{FDCAC408-B2E8-48BD-9DD9-E018A42425C9}" type="presOf" srcId="{6CCF0083-1A61-46EA-93C6-AF16B1F20CE9}" destId="{C55B3B0D-2751-4436-86A8-C3D922EC2ED1}" srcOrd="1" destOrd="0" presId="urn:microsoft.com/office/officeart/2005/8/layout/hProcess6"/>
    <dgm:cxn modelId="{11385AA4-5484-4E68-9676-F63E3CEACF54}" srcId="{18A895A5-862F-49B4-A81F-4099EE9DF9D8}" destId="{6CCF0083-1A61-46EA-93C6-AF16B1F20CE9}" srcOrd="0" destOrd="0" parTransId="{FA8FC47D-6536-4584-8E60-8BDBFE63F0CC}" sibTransId="{BE21324F-25E0-47F1-80DF-6076DE278C3C}"/>
    <dgm:cxn modelId="{79EDC64F-86A6-42DF-AE98-AA9D53638761}" type="presOf" srcId="{6573CEB3-A888-4566-926A-9B37941CF043}" destId="{7F6146AC-ECD9-4B78-B041-D47AC8C9A142}" srcOrd="1" destOrd="0" presId="urn:microsoft.com/office/officeart/2005/8/layout/hProcess6"/>
    <dgm:cxn modelId="{87EDA3D5-87DD-49F5-BD59-31B0B806ACAA}" srcId="{4381E622-247D-443F-8A53-30C2525FAFD5}" destId="{BA5E571E-994E-4862-A80E-74098DBB7B58}" srcOrd="0" destOrd="0" parTransId="{9E05D23C-DCDA-4EB6-AE6A-41FBEA64CB51}" sibTransId="{228C7CFB-9BFE-46D0-9ACA-FEC57ED6E1E6}"/>
    <dgm:cxn modelId="{1F1EC0A1-5648-48A2-8C17-D070BE2E5FC1}" srcId="{B32D7F2E-5BC9-4CDE-80C8-C1B7799DB3AB}" destId="{E79B0889-AEA1-4BF7-AE4E-0900B7186494}" srcOrd="1" destOrd="0" parTransId="{6A743535-603B-4E8D-88E1-5B01E073B011}" sibTransId="{BAB9C84F-239A-43B4-AC46-C4B9AF2ED44E}"/>
    <dgm:cxn modelId="{F60FB898-C433-44DE-917C-E235882FD89F}" type="presOf" srcId="{E79B0889-AEA1-4BF7-AE4E-0900B7186494}" destId="{54282C11-F8E0-4124-B1D3-6C195028C050}" srcOrd="0" destOrd="0" presId="urn:microsoft.com/office/officeart/2005/8/layout/hProcess6"/>
    <dgm:cxn modelId="{14278BF5-453E-42D4-8F00-DA3F1841482A}" type="presOf" srcId="{BA5E571E-994E-4862-A80E-74098DBB7B58}" destId="{59D0B272-F39A-4499-AB0C-EC0444932D4A}" srcOrd="0" destOrd="0" presId="urn:microsoft.com/office/officeart/2005/8/layout/hProcess6"/>
    <dgm:cxn modelId="{78DFFB14-4B15-4010-AA4B-0F22E1F4FBC9}" type="presOf" srcId="{18928396-8760-42D6-B45F-EF3C1D3B9637}" destId="{24DD5418-3312-4CD1-9DA1-551E672F3DC7}" srcOrd="1" destOrd="0" presId="urn:microsoft.com/office/officeart/2005/8/layout/hProcess6"/>
    <dgm:cxn modelId="{872A34B4-6A3E-485F-A5F8-1CC62207EDD8}" type="presOf" srcId="{4381E622-247D-443F-8A53-30C2525FAFD5}" destId="{0BD1FD6B-4F4A-4148-8303-33FAB1E9CAAF}" srcOrd="0" destOrd="0" presId="urn:microsoft.com/office/officeart/2005/8/layout/hProcess6"/>
    <dgm:cxn modelId="{8E4D1379-B44A-4023-A67B-5CE271FEF948}" type="presOf" srcId="{4B23DBA0-6633-4F2A-BF72-3A61CF0DC7E2}" destId="{895FC959-1F7E-4138-A75F-0C4B2C45DE69}" srcOrd="1" destOrd="0" presId="urn:microsoft.com/office/officeart/2005/8/layout/hProcess6"/>
    <dgm:cxn modelId="{3102EA42-7388-497E-B488-2C24294F209A}" srcId="{0CE570EB-7CA9-4A25-99BD-85A5B72539FC}" destId="{4B23DBA0-6633-4F2A-BF72-3A61CF0DC7E2}" srcOrd="0" destOrd="0" parTransId="{C98F5A8A-D3C6-4A84-A4B3-5631839D7469}" sibTransId="{6EFE29D2-4FA2-4C19-9F25-F0E524CEC7C9}"/>
    <dgm:cxn modelId="{A9BEA6C6-B234-489A-BD6D-CB9226E008DD}" type="presOf" srcId="{6CCF0083-1A61-46EA-93C6-AF16B1F20CE9}" destId="{C7F75C77-8C27-499D-9A71-9643B10B3F44}" srcOrd="0" destOrd="0" presId="urn:microsoft.com/office/officeart/2005/8/layout/hProcess6"/>
    <dgm:cxn modelId="{179A53B0-09F8-438E-9716-816ACE094EE6}" type="presOf" srcId="{DDEAC841-7A39-4B83-A989-4DC4AC1FCF71}" destId="{84EDBC30-CD54-4D3A-BA69-E9540E530388}" srcOrd="0" destOrd="0" presId="urn:microsoft.com/office/officeart/2005/8/layout/hProcess6"/>
    <dgm:cxn modelId="{8D06C6F4-0BB9-403A-B74F-FC69941F2BE0}" type="presOf" srcId="{D8448373-3777-41EF-BBBD-62AA85D6A28F}" destId="{BC2F30E9-AC9B-442A-A140-578E7E297264}" srcOrd="0" destOrd="0" presId="urn:microsoft.com/office/officeart/2005/8/layout/hProcess6"/>
    <dgm:cxn modelId="{7D4C4648-F9EA-48A0-9845-FB99F2A889F8}" srcId="{DDEAC841-7A39-4B83-A989-4DC4AC1FCF71}" destId="{18928396-8760-42D6-B45F-EF3C1D3B9637}" srcOrd="0" destOrd="0" parTransId="{C7C8105F-2892-4B80-BC24-A451557C9B66}" sibTransId="{FD1B174D-2499-44D1-86C6-975693BECFB1}"/>
    <dgm:cxn modelId="{841F4E2B-E1A7-4958-A988-69FFF4A2774A}" srcId="{B32D7F2E-5BC9-4CDE-80C8-C1B7799DB3AB}" destId="{8CC3E89E-6B8D-4C4A-8616-3DE000D60447}" srcOrd="6" destOrd="0" parTransId="{1A080540-07DD-4364-B3D6-60A3C462E80E}" sibTransId="{B545FCE6-FC49-4558-A542-88A22E7367A7}"/>
    <dgm:cxn modelId="{8F1EDC2C-0787-4302-9A45-6584F5DB3C36}" type="presOf" srcId="{6573CEB3-A888-4566-926A-9B37941CF043}" destId="{7D5D19DF-9924-4679-A9B9-D78014941AB2}" srcOrd="0" destOrd="0" presId="urn:microsoft.com/office/officeart/2005/8/layout/hProcess6"/>
    <dgm:cxn modelId="{275D7773-881F-4781-B3E5-6C82547D09BC}" srcId="{B32D7F2E-5BC9-4CDE-80C8-C1B7799DB3AB}" destId="{4381E622-247D-443F-8A53-30C2525FAFD5}" srcOrd="5" destOrd="0" parTransId="{F571147A-D7A1-468E-ACA5-F29AC8354A20}" sibTransId="{D3376590-DC6B-4EEF-AA41-8D7AF38C9D85}"/>
    <dgm:cxn modelId="{9AE0F52E-1A34-4A8B-A6A1-37218A393C30}" type="presOf" srcId="{CF12D438-412B-42A5-904C-DF6C3C1F3BE4}" destId="{7EEFADF7-D78A-436C-93E6-FB7B424A4EE8}" srcOrd="1" destOrd="0" presId="urn:microsoft.com/office/officeart/2005/8/layout/hProcess6"/>
    <dgm:cxn modelId="{C00F8FA4-D9E0-466F-AA83-96EC255EA9BD}" srcId="{D8448373-3777-41EF-BBBD-62AA85D6A28F}" destId="{CF12D438-412B-42A5-904C-DF6C3C1F3BE4}" srcOrd="0" destOrd="0" parTransId="{0E23F6AF-CC30-4C58-9616-BF3C48DC5D2E}" sibTransId="{1C5BF948-F9BC-4565-AB37-524FF92F35B2}"/>
    <dgm:cxn modelId="{8B6D08F9-D875-4D59-B6B4-D6143021372B}" type="presParOf" srcId="{7266BEAD-CB05-43EB-B2B9-AC87E053CF94}" destId="{1C36AED6-97DB-446C-A1F3-8A9654AB3567}" srcOrd="0" destOrd="0" presId="urn:microsoft.com/office/officeart/2005/8/layout/hProcess6"/>
    <dgm:cxn modelId="{C1FD2E9E-C91F-4DA8-A6CA-ACD261ABDF1F}" type="presParOf" srcId="{1C36AED6-97DB-446C-A1F3-8A9654AB3567}" destId="{B20C5FFE-5F83-456B-8FDF-BCC2583F4CC5}" srcOrd="0" destOrd="0" presId="urn:microsoft.com/office/officeart/2005/8/layout/hProcess6"/>
    <dgm:cxn modelId="{C22F17CA-4E67-436D-9D6F-BC1B5BB6F3E7}" type="presParOf" srcId="{1C36AED6-97DB-446C-A1F3-8A9654AB3567}" destId="{62A85266-E882-48EC-9D14-5A250BEED666}" srcOrd="1" destOrd="0" presId="urn:microsoft.com/office/officeart/2005/8/layout/hProcess6"/>
    <dgm:cxn modelId="{2422CC0F-DF97-4190-AFAA-73C57B39720E}" type="presParOf" srcId="{1C36AED6-97DB-446C-A1F3-8A9654AB3567}" destId="{895FC959-1F7E-4138-A75F-0C4B2C45DE69}" srcOrd="2" destOrd="0" presId="urn:microsoft.com/office/officeart/2005/8/layout/hProcess6"/>
    <dgm:cxn modelId="{AA225F2C-E5CB-4982-BA34-6A91BFFE3A9D}" type="presParOf" srcId="{1C36AED6-97DB-446C-A1F3-8A9654AB3567}" destId="{25766CEC-AAEF-47D8-A402-155613A8657D}" srcOrd="3" destOrd="0" presId="urn:microsoft.com/office/officeart/2005/8/layout/hProcess6"/>
    <dgm:cxn modelId="{5B36FFE1-C490-4A65-B5DD-5CDD1FEC731D}" type="presParOf" srcId="{7266BEAD-CB05-43EB-B2B9-AC87E053CF94}" destId="{00B0ED65-475C-49B6-8D39-3DCD0135C431}" srcOrd="1" destOrd="0" presId="urn:microsoft.com/office/officeart/2005/8/layout/hProcess6"/>
    <dgm:cxn modelId="{70000C27-EDDC-42AC-8FF4-363A71ABDF5D}" type="presParOf" srcId="{7266BEAD-CB05-43EB-B2B9-AC87E053CF94}" destId="{A1101D0C-EC70-49FC-9191-0115EBE9FB37}" srcOrd="2" destOrd="0" presId="urn:microsoft.com/office/officeart/2005/8/layout/hProcess6"/>
    <dgm:cxn modelId="{613AB0DC-88C9-4497-B53C-EE4D7A6B63C1}" type="presParOf" srcId="{A1101D0C-EC70-49FC-9191-0115EBE9FB37}" destId="{9516717E-EF8D-4A24-B61C-654AEB63140B}" srcOrd="0" destOrd="0" presId="urn:microsoft.com/office/officeart/2005/8/layout/hProcess6"/>
    <dgm:cxn modelId="{0362B944-3825-45D6-9E77-CBFF50BD83D3}" type="presParOf" srcId="{A1101D0C-EC70-49FC-9191-0115EBE9FB37}" destId="{7D5D19DF-9924-4679-A9B9-D78014941AB2}" srcOrd="1" destOrd="0" presId="urn:microsoft.com/office/officeart/2005/8/layout/hProcess6"/>
    <dgm:cxn modelId="{E92F2D7A-61B4-48EA-8EAE-433502CDEDB0}" type="presParOf" srcId="{A1101D0C-EC70-49FC-9191-0115EBE9FB37}" destId="{7F6146AC-ECD9-4B78-B041-D47AC8C9A142}" srcOrd="2" destOrd="0" presId="urn:microsoft.com/office/officeart/2005/8/layout/hProcess6"/>
    <dgm:cxn modelId="{3BFF315F-940C-450A-AA1F-DE296DD44F1F}" type="presParOf" srcId="{A1101D0C-EC70-49FC-9191-0115EBE9FB37}" destId="{54282C11-F8E0-4124-B1D3-6C195028C050}" srcOrd="3" destOrd="0" presId="urn:microsoft.com/office/officeart/2005/8/layout/hProcess6"/>
    <dgm:cxn modelId="{82A14FF2-B28D-4EC7-A742-8ED77E3F98F4}" type="presParOf" srcId="{7266BEAD-CB05-43EB-B2B9-AC87E053CF94}" destId="{70E434CE-5D5E-48BA-B066-7CDF97E14320}" srcOrd="3" destOrd="0" presId="urn:microsoft.com/office/officeart/2005/8/layout/hProcess6"/>
    <dgm:cxn modelId="{F3ECB84F-5AD3-461C-849A-C5CF75EFAA43}" type="presParOf" srcId="{7266BEAD-CB05-43EB-B2B9-AC87E053CF94}" destId="{7116D9AB-E87C-4A27-B645-48F2C42F6FF4}" srcOrd="4" destOrd="0" presId="urn:microsoft.com/office/officeart/2005/8/layout/hProcess6"/>
    <dgm:cxn modelId="{A8407CDF-F5DC-46AD-9C48-2106799E5E63}" type="presParOf" srcId="{7116D9AB-E87C-4A27-B645-48F2C42F6FF4}" destId="{330B147E-5ACF-4C92-B493-A1576A50E768}" srcOrd="0" destOrd="0" presId="urn:microsoft.com/office/officeart/2005/8/layout/hProcess6"/>
    <dgm:cxn modelId="{51E63537-46BD-4F6E-8069-19F83A5F743F}" type="presParOf" srcId="{7116D9AB-E87C-4A27-B645-48F2C42F6FF4}" destId="{C7F75C77-8C27-499D-9A71-9643B10B3F44}" srcOrd="1" destOrd="0" presId="urn:microsoft.com/office/officeart/2005/8/layout/hProcess6"/>
    <dgm:cxn modelId="{E5EF2849-98F4-4365-B4A4-19B0AC8290D7}" type="presParOf" srcId="{7116D9AB-E87C-4A27-B645-48F2C42F6FF4}" destId="{C55B3B0D-2751-4436-86A8-C3D922EC2ED1}" srcOrd="2" destOrd="0" presId="urn:microsoft.com/office/officeart/2005/8/layout/hProcess6"/>
    <dgm:cxn modelId="{48D4A425-70A4-4D4B-8E3C-5736B873284F}" type="presParOf" srcId="{7116D9AB-E87C-4A27-B645-48F2C42F6FF4}" destId="{13BCE9AF-5C15-4454-A227-3411F37C7D1E}" srcOrd="3" destOrd="0" presId="urn:microsoft.com/office/officeart/2005/8/layout/hProcess6"/>
    <dgm:cxn modelId="{398C1785-7BD2-4D37-93FC-468C1F7E6367}" type="presParOf" srcId="{7266BEAD-CB05-43EB-B2B9-AC87E053CF94}" destId="{17D2AE17-DA64-4EBE-BF57-256DFF869133}" srcOrd="5" destOrd="0" presId="urn:microsoft.com/office/officeart/2005/8/layout/hProcess6"/>
    <dgm:cxn modelId="{0E03669C-888C-4656-A27B-FBE25E71D723}" type="presParOf" srcId="{7266BEAD-CB05-43EB-B2B9-AC87E053CF94}" destId="{D10ECC1C-D155-4143-97CD-3E76BE08BDB2}" srcOrd="6" destOrd="0" presId="urn:microsoft.com/office/officeart/2005/8/layout/hProcess6"/>
    <dgm:cxn modelId="{E0AF1358-70B5-4216-9688-2C87CC358853}" type="presParOf" srcId="{D10ECC1C-D155-4143-97CD-3E76BE08BDB2}" destId="{2F6C5563-D62E-4F6B-8796-1B71035F7574}" srcOrd="0" destOrd="0" presId="urn:microsoft.com/office/officeart/2005/8/layout/hProcess6"/>
    <dgm:cxn modelId="{3825094F-6AA3-42F0-8CBD-F87436A53237}" type="presParOf" srcId="{D10ECC1C-D155-4143-97CD-3E76BE08BDB2}" destId="{C5BC47E5-9CC3-4E5F-9CF3-F9618E9DFC98}" srcOrd="1" destOrd="0" presId="urn:microsoft.com/office/officeart/2005/8/layout/hProcess6"/>
    <dgm:cxn modelId="{801DF1D5-B170-4BCD-9AED-A9DD93EF3E94}" type="presParOf" srcId="{D10ECC1C-D155-4143-97CD-3E76BE08BDB2}" destId="{7EEFADF7-D78A-436C-93E6-FB7B424A4EE8}" srcOrd="2" destOrd="0" presId="urn:microsoft.com/office/officeart/2005/8/layout/hProcess6"/>
    <dgm:cxn modelId="{4F2E8560-718D-4853-B29F-EB929FBE4659}" type="presParOf" srcId="{D10ECC1C-D155-4143-97CD-3E76BE08BDB2}" destId="{BC2F30E9-AC9B-442A-A140-578E7E297264}" srcOrd="3" destOrd="0" presId="urn:microsoft.com/office/officeart/2005/8/layout/hProcess6"/>
    <dgm:cxn modelId="{FBF46E7F-AF25-43D7-8BBD-9E4736073392}" type="presParOf" srcId="{7266BEAD-CB05-43EB-B2B9-AC87E053CF94}" destId="{C249F9D2-2238-494D-A2B2-4C2C04640DAD}" srcOrd="7" destOrd="0" presId="urn:microsoft.com/office/officeart/2005/8/layout/hProcess6"/>
    <dgm:cxn modelId="{E8360503-E10D-42D2-9EBA-A016554071B6}" type="presParOf" srcId="{7266BEAD-CB05-43EB-B2B9-AC87E053CF94}" destId="{039E698C-21D8-46CE-BCD1-F1A7B3207902}" srcOrd="8" destOrd="0" presId="urn:microsoft.com/office/officeart/2005/8/layout/hProcess6"/>
    <dgm:cxn modelId="{77B2EF34-288B-4C3B-9111-DC7261A700F8}" type="presParOf" srcId="{039E698C-21D8-46CE-BCD1-F1A7B3207902}" destId="{C908BF23-C193-4EC4-9309-F37D76C2AFEA}" srcOrd="0" destOrd="0" presId="urn:microsoft.com/office/officeart/2005/8/layout/hProcess6"/>
    <dgm:cxn modelId="{D4413CED-7D0C-40E2-8663-A113492FCB43}" type="presParOf" srcId="{039E698C-21D8-46CE-BCD1-F1A7B3207902}" destId="{B7BB92E4-42D9-4996-9CD5-DC73F940854A}" srcOrd="1" destOrd="0" presId="urn:microsoft.com/office/officeart/2005/8/layout/hProcess6"/>
    <dgm:cxn modelId="{23073208-3441-4425-92E4-27C5FC651772}" type="presParOf" srcId="{039E698C-21D8-46CE-BCD1-F1A7B3207902}" destId="{24DD5418-3312-4CD1-9DA1-551E672F3DC7}" srcOrd="2" destOrd="0" presId="urn:microsoft.com/office/officeart/2005/8/layout/hProcess6"/>
    <dgm:cxn modelId="{62EC36E8-92BB-46E1-9082-BA115E1DBE5C}" type="presParOf" srcId="{039E698C-21D8-46CE-BCD1-F1A7B3207902}" destId="{84EDBC30-CD54-4D3A-BA69-E9540E530388}" srcOrd="3" destOrd="0" presId="urn:microsoft.com/office/officeart/2005/8/layout/hProcess6"/>
    <dgm:cxn modelId="{2F138A07-80BC-44FC-BE94-A93983D00469}" type="presParOf" srcId="{7266BEAD-CB05-43EB-B2B9-AC87E053CF94}" destId="{A0FEAA4C-D6C0-4EE3-8C32-8E33143D6FD7}" srcOrd="9" destOrd="0" presId="urn:microsoft.com/office/officeart/2005/8/layout/hProcess6"/>
    <dgm:cxn modelId="{572E6149-3465-461E-A6BE-126E5554CBDE}" type="presParOf" srcId="{7266BEAD-CB05-43EB-B2B9-AC87E053CF94}" destId="{5C03C7F1-71FD-4C5B-AED2-DAD49BE3CED8}" srcOrd="10" destOrd="0" presId="urn:microsoft.com/office/officeart/2005/8/layout/hProcess6"/>
    <dgm:cxn modelId="{4E199FAF-74FB-4FF6-9097-6A45F70AF8D4}" type="presParOf" srcId="{5C03C7F1-71FD-4C5B-AED2-DAD49BE3CED8}" destId="{DD7DC903-A7AD-4BA5-8289-3ECB7B6AFA1A}" srcOrd="0" destOrd="0" presId="urn:microsoft.com/office/officeart/2005/8/layout/hProcess6"/>
    <dgm:cxn modelId="{FC4E13DC-106D-4E88-A1B0-66BA4A036275}" type="presParOf" srcId="{5C03C7F1-71FD-4C5B-AED2-DAD49BE3CED8}" destId="{59D0B272-F39A-4499-AB0C-EC0444932D4A}" srcOrd="1" destOrd="0" presId="urn:microsoft.com/office/officeart/2005/8/layout/hProcess6"/>
    <dgm:cxn modelId="{CAA28679-A988-4E0A-8B13-DF0403390413}" type="presParOf" srcId="{5C03C7F1-71FD-4C5B-AED2-DAD49BE3CED8}" destId="{1AC2204A-05D4-423F-8F24-E9049353D5F9}" srcOrd="2" destOrd="0" presId="urn:microsoft.com/office/officeart/2005/8/layout/hProcess6"/>
    <dgm:cxn modelId="{9F81B90E-22E0-4B4D-8C36-95E1021C549D}" type="presParOf" srcId="{5C03C7F1-71FD-4C5B-AED2-DAD49BE3CED8}" destId="{0BD1FD6B-4F4A-4148-8303-33FAB1E9CAAF}" srcOrd="3" destOrd="0" presId="urn:microsoft.com/office/officeart/2005/8/layout/hProcess6"/>
    <dgm:cxn modelId="{5DBFBA51-185E-4D29-9E65-A4FE505F3959}" type="presParOf" srcId="{7266BEAD-CB05-43EB-B2B9-AC87E053CF94}" destId="{3ADB7098-24C7-47DA-B860-7B5BA8C8390D}" srcOrd="11" destOrd="0" presId="urn:microsoft.com/office/officeart/2005/8/layout/hProcess6"/>
    <dgm:cxn modelId="{DBB0A317-2AA0-4A91-95AC-D7046131EEE6}" type="presParOf" srcId="{7266BEAD-CB05-43EB-B2B9-AC87E053CF94}" destId="{6F87671D-1C96-481D-AA1F-9B174F4935F5}" srcOrd="12" destOrd="0" presId="urn:microsoft.com/office/officeart/2005/8/layout/hProcess6"/>
    <dgm:cxn modelId="{2D8F8EC8-AC8A-4C25-AE94-9372CBA0E5D7}" type="presParOf" srcId="{6F87671D-1C96-481D-AA1F-9B174F4935F5}" destId="{6DD551F2-EB16-4A03-92C1-D2160C6F4E50}" srcOrd="0" destOrd="0" presId="urn:microsoft.com/office/officeart/2005/8/layout/hProcess6"/>
    <dgm:cxn modelId="{583F524C-D93A-4D27-979E-DD7C8BA9C177}" type="presParOf" srcId="{6F87671D-1C96-481D-AA1F-9B174F4935F5}" destId="{4E18E974-3701-4E51-A0F8-0CC510022E45}" srcOrd="1" destOrd="0" presId="urn:microsoft.com/office/officeart/2005/8/layout/hProcess6"/>
    <dgm:cxn modelId="{E564F197-1A82-48C1-95AC-B3E5B6DB134F}" type="presParOf" srcId="{6F87671D-1C96-481D-AA1F-9B174F4935F5}" destId="{23668CC9-FB5D-40F7-9E09-C58CE132D98E}" srcOrd="2" destOrd="0" presId="urn:microsoft.com/office/officeart/2005/8/layout/hProcess6"/>
    <dgm:cxn modelId="{8F7E725A-83BD-4243-919A-9510FD4DFF48}" type="presParOf" srcId="{6F87671D-1C96-481D-AA1F-9B174F4935F5}" destId="{2C243EE0-7317-4782-B487-648F980870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0CE570EB-7CA9-4A25-99BD-85A5B72539FC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000" dirty="0">
              <a:solidFill>
                <a:sysClr val="windowText" lastClr="000000"/>
              </a:solidFill>
            </a:rPr>
            <a:t>PC</a:t>
          </a:r>
        </a:p>
      </dgm:t>
    </dgm:pt>
    <dgm:pt modelId="{D547C040-3399-43F3-AE4C-2DDA01C93802}" type="parTrans" cxnId="{FA297FFE-9FDC-4A4F-8B7C-D34E6C67564C}">
      <dgm:prSet/>
      <dgm:spPr/>
      <dgm:t>
        <a:bodyPr/>
        <a:lstStyle/>
        <a:p>
          <a:endParaRPr lang="en-US" sz="1800"/>
        </a:p>
      </dgm:t>
    </dgm:pt>
    <dgm:pt modelId="{06EF8032-5105-410F-ABB6-7D6552888056}" type="sibTrans" cxnId="{FA297FFE-9FDC-4A4F-8B7C-D34E6C67564C}">
      <dgm:prSet/>
      <dgm:spPr/>
      <dgm:t>
        <a:bodyPr/>
        <a:lstStyle/>
        <a:p>
          <a:endParaRPr lang="en-US" sz="1800"/>
        </a:p>
      </dgm:t>
    </dgm:pt>
    <dgm:pt modelId="{18A895A5-862F-49B4-A81F-4099EE9DF9D8}">
      <dgm:prSet phldrT="[Text]" custT="1"/>
      <dgm:spPr/>
      <dgm:t>
        <a:bodyPr/>
        <a:lstStyle/>
        <a:p>
          <a:r>
            <a:rPr lang="en-US" sz="1000" dirty="0"/>
            <a:t>PP Gate</a:t>
          </a:r>
        </a:p>
      </dgm:t>
    </dgm:pt>
    <dgm:pt modelId="{14E98DB8-D503-4DD0-9DD5-052B8BCB9400}" type="parTrans" cxnId="{2254F2D8-B49F-454D-A7AB-235B7D622005}">
      <dgm:prSet/>
      <dgm:spPr/>
      <dgm:t>
        <a:bodyPr/>
        <a:lstStyle/>
        <a:p>
          <a:endParaRPr lang="en-US" sz="1800"/>
        </a:p>
      </dgm:t>
    </dgm:pt>
    <dgm:pt modelId="{3AC3E668-811F-43D6-8207-056B0A628355}" type="sibTrans" cxnId="{2254F2D8-B49F-454D-A7AB-235B7D622005}">
      <dgm:prSet/>
      <dgm:spPr/>
      <dgm:t>
        <a:bodyPr/>
        <a:lstStyle/>
        <a:p>
          <a:endParaRPr lang="en-US" sz="1800"/>
        </a:p>
      </dgm:t>
    </dgm:pt>
    <dgm:pt modelId="{D8448373-3777-41EF-BBBD-62AA85D6A28F}">
      <dgm:prSet phldrT="[Text]" custT="1"/>
      <dgm:spPr/>
      <dgm:t>
        <a:bodyPr/>
        <a:lstStyle/>
        <a:p>
          <a:r>
            <a:rPr lang="en-US" sz="1000" dirty="0"/>
            <a:t>PC Gate</a:t>
          </a:r>
        </a:p>
      </dgm:t>
    </dgm:pt>
    <dgm:pt modelId="{CA799640-D6A0-43D2-8F80-3D3A2498C486}" type="parTrans" cxnId="{F5FAC4F2-82D9-4B23-AB9B-1B7E78DD6958}">
      <dgm:prSet/>
      <dgm:spPr/>
      <dgm:t>
        <a:bodyPr/>
        <a:lstStyle/>
        <a:p>
          <a:endParaRPr lang="en-US" sz="1800"/>
        </a:p>
      </dgm:t>
    </dgm:pt>
    <dgm:pt modelId="{F4C22868-D552-4F9B-A975-DAA34E46171D}" type="sibTrans" cxnId="{F5FAC4F2-82D9-4B23-AB9B-1B7E78DD6958}">
      <dgm:prSet/>
      <dgm:spPr/>
      <dgm:t>
        <a:bodyPr/>
        <a:lstStyle/>
        <a:p>
          <a:endParaRPr lang="en-US" sz="1800"/>
        </a:p>
      </dgm:t>
    </dgm:pt>
    <dgm:pt modelId="{E79B0889-AEA1-4BF7-AE4E-0900B7186494}">
      <dgm:prSet phldrT="[Text]" custT="1"/>
      <dgm:spPr/>
      <dgm:t>
        <a:bodyPr/>
        <a:lstStyle/>
        <a:p>
          <a:r>
            <a:rPr lang="en-US" sz="1000" dirty="0"/>
            <a:t>PI Gate</a:t>
          </a:r>
        </a:p>
      </dgm:t>
    </dgm:pt>
    <dgm:pt modelId="{6A743535-603B-4E8D-88E1-5B01E073B011}" type="parTrans" cxnId="{1F1EC0A1-5648-48A2-8C17-D070BE2E5FC1}">
      <dgm:prSet/>
      <dgm:spPr/>
      <dgm:t>
        <a:bodyPr/>
        <a:lstStyle/>
        <a:p>
          <a:endParaRPr lang="en-US" sz="1800"/>
        </a:p>
      </dgm:t>
    </dgm:pt>
    <dgm:pt modelId="{BAB9C84F-239A-43B4-AC46-C4B9AF2ED44E}" type="sibTrans" cxnId="{1F1EC0A1-5648-48A2-8C17-D070BE2E5FC1}">
      <dgm:prSet/>
      <dgm:spPr/>
      <dgm:t>
        <a:bodyPr/>
        <a:lstStyle/>
        <a:p>
          <a:endParaRPr lang="en-US" sz="1800"/>
        </a:p>
      </dgm:t>
    </dgm:pt>
    <dgm:pt modelId="{DDEAC841-7A39-4B83-A989-4DC4AC1FCF71}">
      <dgm:prSet phldrT="[Text]" custT="1"/>
      <dgm:spPr/>
      <dgm:t>
        <a:bodyPr/>
        <a:lstStyle/>
        <a:p>
          <a:r>
            <a:rPr lang="en-US" sz="1000" dirty="0"/>
            <a:t>IC Gate</a:t>
          </a:r>
        </a:p>
      </dgm:t>
    </dgm:pt>
    <dgm:pt modelId="{764856CC-5D8D-4316-AAC7-B9A87C0D0EE7}" type="parTrans" cxnId="{05FF71AE-AB1E-4E1C-A28F-861AA117CDB1}">
      <dgm:prSet/>
      <dgm:spPr/>
      <dgm:t>
        <a:bodyPr/>
        <a:lstStyle/>
        <a:p>
          <a:endParaRPr lang="en-US" sz="1800"/>
        </a:p>
      </dgm:t>
    </dgm:pt>
    <dgm:pt modelId="{F5445637-31DB-4A6F-BDDF-C21C02AB9F68}" type="sibTrans" cxnId="{05FF71AE-AB1E-4E1C-A28F-861AA117CDB1}">
      <dgm:prSet/>
      <dgm:spPr/>
      <dgm:t>
        <a:bodyPr/>
        <a:lstStyle/>
        <a:p>
          <a:endParaRPr lang="en-US" sz="1800"/>
        </a:p>
      </dgm:t>
    </dgm:pt>
    <dgm:pt modelId="{4381E622-247D-443F-8A53-30C2525FAFD5}">
      <dgm:prSet phldrT="[Text]" custT="1"/>
      <dgm:spPr/>
      <dgm:t>
        <a:bodyPr/>
        <a:lstStyle/>
        <a:p>
          <a:r>
            <a:rPr lang="en-US" sz="1000" dirty="0"/>
            <a:t>FCS Gate </a:t>
          </a:r>
        </a:p>
      </dgm:t>
    </dgm:pt>
    <dgm:pt modelId="{F571147A-D7A1-468E-ACA5-F29AC8354A20}" type="parTrans" cxnId="{275D7773-881F-4781-B3E5-6C82547D09BC}">
      <dgm:prSet/>
      <dgm:spPr/>
      <dgm:t>
        <a:bodyPr/>
        <a:lstStyle/>
        <a:p>
          <a:endParaRPr lang="en-US" sz="1800"/>
        </a:p>
      </dgm:t>
    </dgm:pt>
    <dgm:pt modelId="{D3376590-DC6B-4EEF-AA41-8D7AF38C9D85}" type="sibTrans" cxnId="{275D7773-881F-4781-B3E5-6C82547D09BC}">
      <dgm:prSet/>
      <dgm:spPr/>
      <dgm:t>
        <a:bodyPr/>
        <a:lstStyle/>
        <a:p>
          <a:endParaRPr lang="en-US" sz="1800"/>
        </a:p>
      </dgm:t>
    </dgm:pt>
    <dgm:pt modelId="{8CC3E89E-6B8D-4C4A-8616-3DE000D60447}">
      <dgm:prSet phldrT="[Text]" custT="1"/>
      <dgm:spPr/>
      <dgm:t>
        <a:bodyPr/>
        <a:lstStyle/>
        <a:p>
          <a:r>
            <a:rPr lang="en-US" sz="1000" dirty="0"/>
            <a:t>VP Gate</a:t>
          </a:r>
        </a:p>
      </dgm:t>
    </dgm:pt>
    <dgm:pt modelId="{1A080540-07DD-4364-B3D6-60A3C462E80E}" type="parTrans" cxnId="{841F4E2B-E1A7-4958-A988-69FFF4A2774A}">
      <dgm:prSet/>
      <dgm:spPr/>
      <dgm:t>
        <a:bodyPr/>
        <a:lstStyle/>
        <a:p>
          <a:endParaRPr lang="en-US" sz="1800"/>
        </a:p>
      </dgm:t>
    </dgm:pt>
    <dgm:pt modelId="{B545FCE6-FC49-4558-A542-88A22E7367A7}" type="sibTrans" cxnId="{841F4E2B-E1A7-4958-A988-69FFF4A2774A}">
      <dgm:prSet/>
      <dgm:spPr/>
      <dgm:t>
        <a:bodyPr/>
        <a:lstStyle/>
        <a:p>
          <a:endParaRPr lang="en-US" sz="1800"/>
        </a:p>
      </dgm:t>
    </dgm:pt>
    <dgm:pt modelId="{4B23DBA0-6633-4F2A-BF72-3A61CF0DC7E2}">
      <dgm:prSet phldrT="[Text]" custT="1"/>
      <dgm:spPr/>
      <dgm:t>
        <a:bodyPr/>
        <a:lstStyle/>
        <a:p>
          <a:r>
            <a:rPr lang="en-US" sz="800" b="1" dirty="0"/>
            <a:t>Initiation Phase</a:t>
          </a:r>
        </a:p>
      </dgm:t>
    </dgm:pt>
    <dgm:pt modelId="{C98F5A8A-D3C6-4A84-A4B3-5631839D7469}" type="parTrans" cxnId="{3102EA42-7388-497E-B488-2C24294F209A}">
      <dgm:prSet/>
      <dgm:spPr/>
      <dgm:t>
        <a:bodyPr/>
        <a:lstStyle/>
        <a:p>
          <a:endParaRPr lang="en-US" sz="1800"/>
        </a:p>
      </dgm:t>
    </dgm:pt>
    <dgm:pt modelId="{6EFE29D2-4FA2-4C19-9F25-F0E524CEC7C9}" type="sibTrans" cxnId="{3102EA42-7388-497E-B488-2C24294F209A}">
      <dgm:prSet/>
      <dgm:spPr/>
      <dgm:t>
        <a:bodyPr/>
        <a:lstStyle/>
        <a:p>
          <a:endParaRPr lang="en-US" sz="1800"/>
        </a:p>
      </dgm:t>
    </dgm:pt>
    <dgm:pt modelId="{6573CEB3-A888-4566-926A-9B37941CF043}">
      <dgm:prSet phldrT="[Text]" custT="1"/>
      <dgm:spPr/>
      <dgm:t>
        <a:bodyPr/>
        <a:lstStyle/>
        <a:p>
          <a:r>
            <a:rPr lang="en-US" sz="800" b="1" dirty="0"/>
            <a:t>Proposal Phase</a:t>
          </a:r>
        </a:p>
      </dgm:t>
    </dgm:pt>
    <dgm:pt modelId="{9D102B07-5030-404A-B457-189260B545A1}" type="parTrans" cxnId="{E6493C78-2C92-410E-9998-2D8D002C6B6F}">
      <dgm:prSet/>
      <dgm:spPr/>
      <dgm:t>
        <a:bodyPr/>
        <a:lstStyle/>
        <a:p>
          <a:endParaRPr lang="en-US" sz="1800"/>
        </a:p>
      </dgm:t>
    </dgm:pt>
    <dgm:pt modelId="{03855568-AF02-4901-A524-7D267C945B9C}" type="sibTrans" cxnId="{E6493C78-2C92-410E-9998-2D8D002C6B6F}">
      <dgm:prSet/>
      <dgm:spPr/>
      <dgm:t>
        <a:bodyPr/>
        <a:lstStyle/>
        <a:p>
          <a:endParaRPr lang="en-US" sz="1800"/>
        </a:p>
      </dgm:t>
    </dgm:pt>
    <dgm:pt modelId="{6CCF0083-1A61-46EA-93C6-AF16B1F20CE9}">
      <dgm:prSet phldrT="[Text]" custT="1"/>
      <dgm:spPr/>
      <dgm:t>
        <a:bodyPr/>
        <a:lstStyle/>
        <a:p>
          <a:r>
            <a:rPr lang="en-US" sz="800" b="1" dirty="0"/>
            <a:t>Planning Phase</a:t>
          </a:r>
        </a:p>
      </dgm:t>
    </dgm:pt>
    <dgm:pt modelId="{FA8FC47D-6536-4584-8E60-8BDBFE63F0CC}" type="parTrans" cxnId="{11385AA4-5484-4E68-9676-F63E3CEACF54}">
      <dgm:prSet/>
      <dgm:spPr/>
      <dgm:t>
        <a:bodyPr/>
        <a:lstStyle/>
        <a:p>
          <a:endParaRPr lang="en-US" sz="1800"/>
        </a:p>
      </dgm:t>
    </dgm:pt>
    <dgm:pt modelId="{BE21324F-25E0-47F1-80DF-6076DE278C3C}" type="sibTrans" cxnId="{11385AA4-5484-4E68-9676-F63E3CEACF54}">
      <dgm:prSet/>
      <dgm:spPr/>
      <dgm:t>
        <a:bodyPr/>
        <a:lstStyle/>
        <a:p>
          <a:endParaRPr lang="en-US" sz="1800"/>
        </a:p>
      </dgm:t>
    </dgm:pt>
    <dgm:pt modelId="{CF12D438-412B-42A5-904C-DF6C3C1F3BE4}">
      <dgm:prSet phldrT="[Text]" custT="1"/>
      <dgm:spPr/>
      <dgm:t>
        <a:bodyPr/>
        <a:lstStyle/>
        <a:p>
          <a:r>
            <a:rPr lang="en-US" sz="800" b="1" dirty="0"/>
            <a:t>Development Phase</a:t>
          </a:r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endParaRPr lang="en-US" sz="1800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endParaRPr lang="en-US" sz="1800"/>
        </a:p>
      </dgm:t>
    </dgm:pt>
    <dgm:pt modelId="{18928396-8760-42D6-B45F-EF3C1D3B9637}">
      <dgm:prSet phldrT="[Text]" custT="1"/>
      <dgm:spPr/>
      <dgm:t>
        <a:bodyPr/>
        <a:lstStyle/>
        <a:p>
          <a:r>
            <a:rPr lang="en-US" sz="800" b="1" dirty="0"/>
            <a:t>Validation Phase</a:t>
          </a:r>
        </a:p>
      </dgm:t>
    </dgm:pt>
    <dgm:pt modelId="{C7C8105F-2892-4B80-BC24-A451557C9B66}" type="parTrans" cxnId="{7D4C4648-F9EA-48A0-9845-FB99F2A889F8}">
      <dgm:prSet/>
      <dgm:spPr/>
      <dgm:t>
        <a:bodyPr/>
        <a:lstStyle/>
        <a:p>
          <a:endParaRPr lang="en-US" sz="1800"/>
        </a:p>
      </dgm:t>
    </dgm:pt>
    <dgm:pt modelId="{FD1B174D-2499-44D1-86C6-975693BECFB1}" type="sibTrans" cxnId="{7D4C4648-F9EA-48A0-9845-FB99F2A889F8}">
      <dgm:prSet/>
      <dgm:spPr/>
      <dgm:t>
        <a:bodyPr/>
        <a:lstStyle/>
        <a:p>
          <a:endParaRPr lang="en-US" sz="1800"/>
        </a:p>
      </dgm:t>
    </dgm:pt>
    <dgm:pt modelId="{BA5E571E-994E-4862-A80E-74098DBB7B58}">
      <dgm:prSet phldrT="[Text]" custT="1"/>
      <dgm:spPr/>
      <dgm:t>
        <a:bodyPr/>
        <a:lstStyle/>
        <a:p>
          <a:r>
            <a:rPr lang="en-US" sz="800" b="1" dirty="0"/>
            <a:t>Ramp Up Phase</a:t>
          </a:r>
        </a:p>
      </dgm:t>
    </dgm:pt>
    <dgm:pt modelId="{9E05D23C-DCDA-4EB6-AE6A-41FBEA64CB51}" type="parTrans" cxnId="{87EDA3D5-87DD-49F5-BD59-31B0B806ACAA}">
      <dgm:prSet/>
      <dgm:spPr/>
      <dgm:t>
        <a:bodyPr/>
        <a:lstStyle/>
        <a:p>
          <a:endParaRPr lang="en-US" sz="1800"/>
        </a:p>
      </dgm:t>
    </dgm:pt>
    <dgm:pt modelId="{228C7CFB-9BFE-46D0-9ACA-FEC57ED6E1E6}" type="sibTrans" cxnId="{87EDA3D5-87DD-49F5-BD59-31B0B806ACAA}">
      <dgm:prSet/>
      <dgm:spPr/>
      <dgm:t>
        <a:bodyPr/>
        <a:lstStyle/>
        <a:p>
          <a:endParaRPr lang="en-US" sz="1800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1C36AED6-97DB-446C-A1F3-8A9654AB3567}" type="pres">
      <dgm:prSet presAssocID="{0CE570EB-7CA9-4A25-99BD-85A5B72539FC}" presName="compNode" presStyleCnt="0"/>
      <dgm:spPr/>
    </dgm:pt>
    <dgm:pt modelId="{B20C5FFE-5F83-456B-8FDF-BCC2583F4CC5}" type="pres">
      <dgm:prSet presAssocID="{0CE570EB-7CA9-4A25-99BD-85A5B72539FC}" presName="noGeometry" presStyleCnt="0"/>
      <dgm:spPr/>
    </dgm:pt>
    <dgm:pt modelId="{62A85266-E882-48EC-9D14-5A250BEED666}" type="pres">
      <dgm:prSet presAssocID="{0CE570EB-7CA9-4A25-99BD-85A5B72539FC}" presName="childTextVisible" presStyleLbl="bgAccFollowNode1" presStyleIdx="0" presStyleCnt="7" custScaleX="128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FC959-1F7E-4138-A75F-0C4B2C45DE69}" type="pres">
      <dgm:prSet presAssocID="{0CE570EB-7CA9-4A25-99BD-85A5B72539FC}" presName="childTextHidden" presStyleLbl="bgAccFollowNode1" presStyleIdx="0" presStyleCnt="7"/>
      <dgm:spPr/>
      <dgm:t>
        <a:bodyPr/>
        <a:lstStyle/>
        <a:p>
          <a:endParaRPr lang="en-US"/>
        </a:p>
      </dgm:t>
    </dgm:pt>
    <dgm:pt modelId="{25766CEC-AAEF-47D8-A402-155613A8657D}" type="pres">
      <dgm:prSet presAssocID="{0CE570EB-7CA9-4A25-99BD-85A5B72539FC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0ED65-475C-49B6-8D39-3DCD0135C431}" type="pres">
      <dgm:prSet presAssocID="{0CE570EB-7CA9-4A25-99BD-85A5B72539FC}" presName="aSpace" presStyleCnt="0"/>
      <dgm:spPr/>
    </dgm:pt>
    <dgm:pt modelId="{A1101D0C-EC70-49FC-9191-0115EBE9FB37}" type="pres">
      <dgm:prSet presAssocID="{E79B0889-AEA1-4BF7-AE4E-0900B7186494}" presName="compNode" presStyleCnt="0"/>
      <dgm:spPr/>
    </dgm:pt>
    <dgm:pt modelId="{9516717E-EF8D-4A24-B61C-654AEB63140B}" type="pres">
      <dgm:prSet presAssocID="{E79B0889-AEA1-4BF7-AE4E-0900B7186494}" presName="noGeometry" presStyleCnt="0"/>
      <dgm:spPr/>
    </dgm:pt>
    <dgm:pt modelId="{7D5D19DF-9924-4679-A9B9-D78014941AB2}" type="pres">
      <dgm:prSet presAssocID="{E79B0889-AEA1-4BF7-AE4E-0900B7186494}" presName="childTextVisible" presStyleLbl="bgAccFollowNode1" presStyleIdx="1" presStyleCnt="7" custScaleX="1239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146AC-ECD9-4B78-B041-D47AC8C9A142}" type="pres">
      <dgm:prSet presAssocID="{E79B0889-AEA1-4BF7-AE4E-0900B7186494}" presName="childTextHidden" presStyleLbl="bgAccFollowNode1" presStyleIdx="1" presStyleCnt="7"/>
      <dgm:spPr/>
      <dgm:t>
        <a:bodyPr/>
        <a:lstStyle/>
        <a:p>
          <a:endParaRPr lang="en-US"/>
        </a:p>
      </dgm:t>
    </dgm:pt>
    <dgm:pt modelId="{54282C11-F8E0-4124-B1D3-6C195028C050}" type="pres">
      <dgm:prSet presAssocID="{E79B0889-AEA1-4BF7-AE4E-0900B7186494}" presName="parentText" presStyleLbl="node1" presStyleIdx="1" presStyleCnt="7" custLinFactNeighborX="-334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34CE-5D5E-48BA-B066-7CDF97E14320}" type="pres">
      <dgm:prSet presAssocID="{E79B0889-AEA1-4BF7-AE4E-0900B7186494}" presName="aSpace" presStyleCnt="0"/>
      <dgm:spPr/>
    </dgm:pt>
    <dgm:pt modelId="{7116D9AB-E87C-4A27-B645-48F2C42F6FF4}" type="pres">
      <dgm:prSet presAssocID="{18A895A5-862F-49B4-A81F-4099EE9DF9D8}" presName="compNode" presStyleCnt="0"/>
      <dgm:spPr/>
    </dgm:pt>
    <dgm:pt modelId="{330B147E-5ACF-4C92-B493-A1576A50E768}" type="pres">
      <dgm:prSet presAssocID="{18A895A5-862F-49B4-A81F-4099EE9DF9D8}" presName="noGeometry" presStyleCnt="0"/>
      <dgm:spPr/>
    </dgm:pt>
    <dgm:pt modelId="{C7F75C77-8C27-499D-9A71-9643B10B3F44}" type="pres">
      <dgm:prSet presAssocID="{18A895A5-862F-49B4-A81F-4099EE9DF9D8}" presName="childTextVisible" presStyleLbl="bgAccFollowNode1" presStyleIdx="2" presStyleCnt="7" custScaleX="1072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3B0D-2751-4436-86A8-C3D922EC2ED1}" type="pres">
      <dgm:prSet presAssocID="{18A895A5-862F-49B4-A81F-4099EE9DF9D8}" presName="childTextHidden" presStyleLbl="bgAccFollowNode1" presStyleIdx="2" presStyleCnt="7"/>
      <dgm:spPr/>
      <dgm:t>
        <a:bodyPr/>
        <a:lstStyle/>
        <a:p>
          <a:endParaRPr lang="en-US"/>
        </a:p>
      </dgm:t>
    </dgm:pt>
    <dgm:pt modelId="{13BCE9AF-5C15-4454-A227-3411F37C7D1E}" type="pres">
      <dgm:prSet presAssocID="{18A895A5-862F-49B4-A81F-4099EE9DF9D8}" presName="parentText" presStyleLbl="node1" presStyleIdx="2" presStyleCnt="7" custLinFactNeighborX="-13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2AE17-DA64-4EBE-BF57-256DFF869133}" type="pres">
      <dgm:prSet presAssocID="{18A895A5-862F-49B4-A81F-4099EE9DF9D8}" presName="aSpace" presStyleCnt="0"/>
      <dgm:spPr/>
    </dgm:pt>
    <dgm:pt modelId="{D10ECC1C-D155-4143-97CD-3E76BE08BDB2}" type="pres">
      <dgm:prSet presAssocID="{D8448373-3777-41EF-BBBD-62AA85D6A28F}" presName="compNode" presStyleCnt="0"/>
      <dgm:spPr/>
    </dgm:pt>
    <dgm:pt modelId="{2F6C5563-D62E-4F6B-8796-1B71035F7574}" type="pres">
      <dgm:prSet presAssocID="{D8448373-3777-41EF-BBBD-62AA85D6A28F}" presName="noGeometry" presStyleCnt="0"/>
      <dgm:spPr/>
    </dgm:pt>
    <dgm:pt modelId="{C5BC47E5-9CC3-4E5F-9CF3-F9618E9DFC98}" type="pres">
      <dgm:prSet presAssocID="{D8448373-3777-41EF-BBBD-62AA85D6A28F}" presName="childTextVisible" presStyleLbl="bgAccFollowNode1" presStyleIdx="3" presStyleCnt="7" custScaleX="159557" custLinFactNeighborX="8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FADF7-D78A-436C-93E6-FB7B424A4EE8}" type="pres">
      <dgm:prSet presAssocID="{D8448373-3777-41EF-BBBD-62AA85D6A28F}" presName="childTextHidden" presStyleLbl="bgAccFollowNode1" presStyleIdx="3" presStyleCnt="7"/>
      <dgm:spPr/>
      <dgm:t>
        <a:bodyPr/>
        <a:lstStyle/>
        <a:p>
          <a:endParaRPr lang="en-US"/>
        </a:p>
      </dgm:t>
    </dgm:pt>
    <dgm:pt modelId="{BC2F30E9-AC9B-442A-A140-578E7E297264}" type="pres">
      <dgm:prSet presAssocID="{D8448373-3777-41EF-BBBD-62AA85D6A28F}" presName="parentText" presStyleLbl="node1" presStyleIdx="3" presStyleCnt="7" custLinFactNeighborX="-40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9F9D2-2238-494D-A2B2-4C2C04640DAD}" type="pres">
      <dgm:prSet presAssocID="{D8448373-3777-41EF-BBBD-62AA85D6A28F}" presName="aSpace" presStyleCnt="0"/>
      <dgm:spPr/>
    </dgm:pt>
    <dgm:pt modelId="{039E698C-21D8-46CE-BCD1-F1A7B3207902}" type="pres">
      <dgm:prSet presAssocID="{DDEAC841-7A39-4B83-A989-4DC4AC1FCF71}" presName="compNode" presStyleCnt="0"/>
      <dgm:spPr/>
    </dgm:pt>
    <dgm:pt modelId="{C908BF23-C193-4EC4-9309-F37D76C2AFEA}" type="pres">
      <dgm:prSet presAssocID="{DDEAC841-7A39-4B83-A989-4DC4AC1FCF71}" presName="noGeometry" presStyleCnt="0"/>
      <dgm:spPr/>
    </dgm:pt>
    <dgm:pt modelId="{B7BB92E4-42D9-4996-9CD5-DC73F940854A}" type="pres">
      <dgm:prSet presAssocID="{DDEAC841-7A39-4B83-A989-4DC4AC1FCF71}" presName="childTextVisible" presStyleLbl="bgAccFollowNode1" presStyleIdx="4" presStyleCnt="7" custScaleX="1367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D5418-3312-4CD1-9DA1-551E672F3DC7}" type="pres">
      <dgm:prSet presAssocID="{DDEAC841-7A39-4B83-A989-4DC4AC1FCF71}" presName="childTextHidden" presStyleLbl="bgAccFollowNode1" presStyleIdx="4" presStyleCnt="7"/>
      <dgm:spPr/>
      <dgm:t>
        <a:bodyPr/>
        <a:lstStyle/>
        <a:p>
          <a:endParaRPr lang="en-US"/>
        </a:p>
      </dgm:t>
    </dgm:pt>
    <dgm:pt modelId="{84EDBC30-CD54-4D3A-BA69-E9540E530388}" type="pres">
      <dgm:prSet presAssocID="{DDEAC841-7A39-4B83-A989-4DC4AC1FCF71}" presName="parentText" presStyleLbl="node1" presStyleIdx="4" presStyleCnt="7" custLinFactNeighborX="-362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AA4C-D6C0-4EE3-8C32-8E33143D6FD7}" type="pres">
      <dgm:prSet presAssocID="{DDEAC841-7A39-4B83-A989-4DC4AC1FCF71}" presName="aSpace" presStyleCnt="0"/>
      <dgm:spPr/>
    </dgm:pt>
    <dgm:pt modelId="{5C03C7F1-71FD-4C5B-AED2-DAD49BE3CED8}" type="pres">
      <dgm:prSet presAssocID="{4381E622-247D-443F-8A53-30C2525FAFD5}" presName="compNode" presStyleCnt="0"/>
      <dgm:spPr/>
    </dgm:pt>
    <dgm:pt modelId="{DD7DC903-A7AD-4BA5-8289-3ECB7B6AFA1A}" type="pres">
      <dgm:prSet presAssocID="{4381E622-247D-443F-8A53-30C2525FAFD5}" presName="noGeometry" presStyleCnt="0"/>
      <dgm:spPr/>
    </dgm:pt>
    <dgm:pt modelId="{59D0B272-F39A-4499-AB0C-EC0444932D4A}" type="pres">
      <dgm:prSet presAssocID="{4381E622-247D-443F-8A53-30C2525FAFD5}" presName="childTextVisible" presStyleLbl="bgAccFollowNode1" presStyleIdx="5" presStyleCnt="7" custScaleX="122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2204A-05D4-423F-8F24-E9049353D5F9}" type="pres">
      <dgm:prSet presAssocID="{4381E622-247D-443F-8A53-30C2525FAFD5}" presName="childTextHidden" presStyleLbl="bgAccFollowNode1" presStyleIdx="5" presStyleCnt="7"/>
      <dgm:spPr/>
      <dgm:t>
        <a:bodyPr/>
        <a:lstStyle/>
        <a:p>
          <a:endParaRPr lang="en-US"/>
        </a:p>
      </dgm:t>
    </dgm:pt>
    <dgm:pt modelId="{0BD1FD6B-4F4A-4148-8303-33FAB1E9CAAF}" type="pres">
      <dgm:prSet presAssocID="{4381E622-247D-443F-8A53-30C2525FAFD5}" presName="parentText" presStyleLbl="node1" presStyleIdx="5" presStyleCnt="7" custLinFactNeighborX="-418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B7098-24C7-47DA-B860-7B5BA8C8390D}" type="pres">
      <dgm:prSet presAssocID="{4381E622-247D-443F-8A53-30C2525FAFD5}" presName="aSpace" presStyleCnt="0"/>
      <dgm:spPr/>
    </dgm:pt>
    <dgm:pt modelId="{6F87671D-1C96-481D-AA1F-9B174F4935F5}" type="pres">
      <dgm:prSet presAssocID="{8CC3E89E-6B8D-4C4A-8616-3DE000D60447}" presName="compNode" presStyleCnt="0"/>
      <dgm:spPr/>
    </dgm:pt>
    <dgm:pt modelId="{6DD551F2-EB16-4A03-92C1-D2160C6F4E50}" type="pres">
      <dgm:prSet presAssocID="{8CC3E89E-6B8D-4C4A-8616-3DE000D60447}" presName="noGeometry" presStyleCnt="0"/>
      <dgm:spPr/>
    </dgm:pt>
    <dgm:pt modelId="{4E18E974-3701-4E51-A0F8-0CC510022E45}" type="pres">
      <dgm:prSet presAssocID="{8CC3E89E-6B8D-4C4A-8616-3DE000D60447}" presName="childTextVisible" presStyleLbl="bgAccFollowNode1" presStyleIdx="6" presStyleCnt="7" custFlipHor="1" custScaleX="7612" custScaleY="19688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668CC9-FB5D-40F7-9E09-C58CE132D98E}" type="pres">
      <dgm:prSet presAssocID="{8CC3E89E-6B8D-4C4A-8616-3DE000D60447}" presName="childTextHidden" presStyleLbl="bgAccFollowNode1" presStyleIdx="6" presStyleCnt="7"/>
      <dgm:spPr/>
      <dgm:t>
        <a:bodyPr/>
        <a:lstStyle/>
        <a:p>
          <a:endParaRPr lang="en-US"/>
        </a:p>
      </dgm:t>
    </dgm:pt>
    <dgm:pt modelId="{2C243EE0-7317-4782-B487-648F98087039}" type="pres">
      <dgm:prSet presAssocID="{8CC3E89E-6B8D-4C4A-8616-3DE000D60447}" presName="parentText" presStyleLbl="node1" presStyleIdx="6" presStyleCnt="7" custLinFactNeighborX="-250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E08C3-D663-4745-A9DC-C5A5F3EB9749}" type="presOf" srcId="{0CE570EB-7CA9-4A25-99BD-85A5B72539FC}" destId="{25766CEC-AAEF-47D8-A402-155613A8657D}" srcOrd="0" destOrd="0" presId="urn:microsoft.com/office/officeart/2005/8/layout/hProcess6"/>
    <dgm:cxn modelId="{84A63732-3F7B-4326-9FDB-AED8EC7C8AB9}" type="presOf" srcId="{6CCF0083-1A61-46EA-93C6-AF16B1F20CE9}" destId="{C55B3B0D-2751-4436-86A8-C3D922EC2ED1}" srcOrd="1" destOrd="0" presId="urn:microsoft.com/office/officeart/2005/8/layout/hProcess6"/>
    <dgm:cxn modelId="{275D7773-881F-4781-B3E5-6C82547D09BC}" srcId="{B32D7F2E-5BC9-4CDE-80C8-C1B7799DB3AB}" destId="{4381E622-247D-443F-8A53-30C2525FAFD5}" srcOrd="5" destOrd="0" parTransId="{F571147A-D7A1-468E-ACA5-F29AC8354A20}" sibTransId="{D3376590-DC6B-4EEF-AA41-8D7AF38C9D85}"/>
    <dgm:cxn modelId="{AE5FB446-05EE-4C22-84A5-61474BEFA1BF}" type="presOf" srcId="{CF12D438-412B-42A5-904C-DF6C3C1F3BE4}" destId="{C5BC47E5-9CC3-4E5F-9CF3-F9618E9DFC98}" srcOrd="0" destOrd="0" presId="urn:microsoft.com/office/officeart/2005/8/layout/hProcess6"/>
    <dgm:cxn modelId="{02D045DC-0C9B-4B95-A479-C3AA511307FA}" type="presOf" srcId="{6573CEB3-A888-4566-926A-9B37941CF043}" destId="{7F6146AC-ECD9-4B78-B041-D47AC8C9A142}" srcOrd="1" destOrd="0" presId="urn:microsoft.com/office/officeart/2005/8/layout/hProcess6"/>
    <dgm:cxn modelId="{11385AA4-5484-4E68-9676-F63E3CEACF54}" srcId="{18A895A5-862F-49B4-A81F-4099EE9DF9D8}" destId="{6CCF0083-1A61-46EA-93C6-AF16B1F20CE9}" srcOrd="0" destOrd="0" parTransId="{FA8FC47D-6536-4584-8E60-8BDBFE63F0CC}" sibTransId="{BE21324F-25E0-47F1-80DF-6076DE278C3C}"/>
    <dgm:cxn modelId="{16FB73CC-1E4B-4694-831F-AAAD7135A756}" type="presOf" srcId="{D8448373-3777-41EF-BBBD-62AA85D6A28F}" destId="{BC2F30E9-AC9B-442A-A140-578E7E297264}" srcOrd="0" destOrd="0" presId="urn:microsoft.com/office/officeart/2005/8/layout/hProcess6"/>
    <dgm:cxn modelId="{DBE965E9-D211-4443-AFE5-57FD33007FB4}" type="presOf" srcId="{4381E622-247D-443F-8A53-30C2525FAFD5}" destId="{0BD1FD6B-4F4A-4148-8303-33FAB1E9CAAF}" srcOrd="0" destOrd="0" presId="urn:microsoft.com/office/officeart/2005/8/layout/hProcess6"/>
    <dgm:cxn modelId="{BFD42D65-5213-4185-8217-32BC6D02BAE0}" type="presOf" srcId="{B32D7F2E-5BC9-4CDE-80C8-C1B7799DB3AB}" destId="{7266BEAD-CB05-43EB-B2B9-AC87E053CF94}" srcOrd="0" destOrd="0" presId="urn:microsoft.com/office/officeart/2005/8/layout/hProcess6"/>
    <dgm:cxn modelId="{1F1EC0A1-5648-48A2-8C17-D070BE2E5FC1}" srcId="{B32D7F2E-5BC9-4CDE-80C8-C1B7799DB3AB}" destId="{E79B0889-AEA1-4BF7-AE4E-0900B7186494}" srcOrd="1" destOrd="0" parTransId="{6A743535-603B-4E8D-88E1-5B01E073B011}" sibTransId="{BAB9C84F-239A-43B4-AC46-C4B9AF2ED44E}"/>
    <dgm:cxn modelId="{AE053C55-BB00-480F-84DD-3E62F013F87D}" type="presOf" srcId="{6573CEB3-A888-4566-926A-9B37941CF043}" destId="{7D5D19DF-9924-4679-A9B9-D78014941AB2}" srcOrd="0" destOrd="0" presId="urn:microsoft.com/office/officeart/2005/8/layout/hProcess6"/>
    <dgm:cxn modelId="{841F4E2B-E1A7-4958-A988-69FFF4A2774A}" srcId="{B32D7F2E-5BC9-4CDE-80C8-C1B7799DB3AB}" destId="{8CC3E89E-6B8D-4C4A-8616-3DE000D60447}" srcOrd="6" destOrd="0" parTransId="{1A080540-07DD-4364-B3D6-60A3C462E80E}" sibTransId="{B545FCE6-FC49-4558-A542-88A22E7367A7}"/>
    <dgm:cxn modelId="{2B75EF74-46AC-46A8-B532-33530CAFFEF3}" type="presOf" srcId="{BA5E571E-994E-4862-A80E-74098DBB7B58}" destId="{59D0B272-F39A-4499-AB0C-EC0444932D4A}" srcOrd="0" destOrd="0" presId="urn:microsoft.com/office/officeart/2005/8/layout/hProcess6"/>
    <dgm:cxn modelId="{F5FAC4F2-82D9-4B23-AB9B-1B7E78DD6958}" srcId="{B32D7F2E-5BC9-4CDE-80C8-C1B7799DB3AB}" destId="{D8448373-3777-41EF-BBBD-62AA85D6A28F}" srcOrd="3" destOrd="0" parTransId="{CA799640-D6A0-43D2-8F80-3D3A2498C486}" sibTransId="{F4C22868-D552-4F9B-A975-DAA34E46171D}"/>
    <dgm:cxn modelId="{5E6A34C9-3B22-4490-BE5D-FD90A219C413}" type="presOf" srcId="{4B23DBA0-6633-4F2A-BF72-3A61CF0DC7E2}" destId="{895FC959-1F7E-4138-A75F-0C4B2C45DE69}" srcOrd="1" destOrd="0" presId="urn:microsoft.com/office/officeart/2005/8/layout/hProcess6"/>
    <dgm:cxn modelId="{884C93CE-F9E3-4A0B-8A66-39E7762E49CB}" type="presOf" srcId="{8CC3E89E-6B8D-4C4A-8616-3DE000D60447}" destId="{2C243EE0-7317-4782-B487-648F98087039}" srcOrd="0" destOrd="0" presId="urn:microsoft.com/office/officeart/2005/8/layout/hProcess6"/>
    <dgm:cxn modelId="{7D4C4648-F9EA-48A0-9845-FB99F2A889F8}" srcId="{DDEAC841-7A39-4B83-A989-4DC4AC1FCF71}" destId="{18928396-8760-42D6-B45F-EF3C1D3B9637}" srcOrd="0" destOrd="0" parTransId="{C7C8105F-2892-4B80-BC24-A451557C9B66}" sibTransId="{FD1B174D-2499-44D1-86C6-975693BECFB1}"/>
    <dgm:cxn modelId="{AD7F0CD1-E9DB-4C38-BD40-7F9DD1F63090}" type="presOf" srcId="{E79B0889-AEA1-4BF7-AE4E-0900B7186494}" destId="{54282C11-F8E0-4124-B1D3-6C195028C050}" srcOrd="0" destOrd="0" presId="urn:microsoft.com/office/officeart/2005/8/layout/hProcess6"/>
    <dgm:cxn modelId="{3102EA42-7388-497E-B488-2C24294F209A}" srcId="{0CE570EB-7CA9-4A25-99BD-85A5B72539FC}" destId="{4B23DBA0-6633-4F2A-BF72-3A61CF0DC7E2}" srcOrd="0" destOrd="0" parTransId="{C98F5A8A-D3C6-4A84-A4B3-5631839D7469}" sibTransId="{6EFE29D2-4FA2-4C19-9F25-F0E524CEC7C9}"/>
    <dgm:cxn modelId="{3802D8C6-902C-4C17-81A4-CB295F9894E1}" type="presOf" srcId="{4B23DBA0-6633-4F2A-BF72-3A61CF0DC7E2}" destId="{62A85266-E882-48EC-9D14-5A250BEED666}" srcOrd="0" destOrd="0" presId="urn:microsoft.com/office/officeart/2005/8/layout/hProcess6"/>
    <dgm:cxn modelId="{9FA0E03E-74A5-4B14-8DF1-9075F4266A51}" type="presOf" srcId="{BA5E571E-994E-4862-A80E-74098DBB7B58}" destId="{1AC2204A-05D4-423F-8F24-E9049353D5F9}" srcOrd="1" destOrd="0" presId="urn:microsoft.com/office/officeart/2005/8/layout/hProcess6"/>
    <dgm:cxn modelId="{87EDA3D5-87DD-49F5-BD59-31B0B806ACAA}" srcId="{4381E622-247D-443F-8A53-30C2525FAFD5}" destId="{BA5E571E-994E-4862-A80E-74098DBB7B58}" srcOrd="0" destOrd="0" parTransId="{9E05D23C-DCDA-4EB6-AE6A-41FBEA64CB51}" sibTransId="{228C7CFB-9BFE-46D0-9ACA-FEC57ED6E1E6}"/>
    <dgm:cxn modelId="{09FBDCB3-C904-4BD9-B21D-DB48AE555336}" type="presOf" srcId="{18928396-8760-42D6-B45F-EF3C1D3B9637}" destId="{24DD5418-3312-4CD1-9DA1-551E672F3DC7}" srcOrd="1" destOrd="0" presId="urn:microsoft.com/office/officeart/2005/8/layout/hProcess6"/>
    <dgm:cxn modelId="{E6493C78-2C92-410E-9998-2D8D002C6B6F}" srcId="{E79B0889-AEA1-4BF7-AE4E-0900B7186494}" destId="{6573CEB3-A888-4566-926A-9B37941CF043}" srcOrd="0" destOrd="0" parTransId="{9D102B07-5030-404A-B457-189260B545A1}" sibTransId="{03855568-AF02-4901-A524-7D267C945B9C}"/>
    <dgm:cxn modelId="{FA349EB8-A4E9-4E3F-8EDC-48BA569A528F}" type="presOf" srcId="{18A895A5-862F-49B4-A81F-4099EE9DF9D8}" destId="{13BCE9AF-5C15-4454-A227-3411F37C7D1E}" srcOrd="0" destOrd="0" presId="urn:microsoft.com/office/officeart/2005/8/layout/hProcess6"/>
    <dgm:cxn modelId="{2254F2D8-B49F-454D-A7AB-235B7D622005}" srcId="{B32D7F2E-5BC9-4CDE-80C8-C1B7799DB3AB}" destId="{18A895A5-862F-49B4-A81F-4099EE9DF9D8}" srcOrd="2" destOrd="0" parTransId="{14E98DB8-D503-4DD0-9DD5-052B8BCB9400}" sibTransId="{3AC3E668-811F-43D6-8207-056B0A628355}"/>
    <dgm:cxn modelId="{04803153-76E5-4022-8C0C-40170BB877DA}" type="presOf" srcId="{6CCF0083-1A61-46EA-93C6-AF16B1F20CE9}" destId="{C7F75C77-8C27-499D-9A71-9643B10B3F44}" srcOrd="0" destOrd="0" presId="urn:microsoft.com/office/officeart/2005/8/layout/hProcess6"/>
    <dgm:cxn modelId="{B3DB9F99-2589-46E6-81A8-F20629742418}" type="presOf" srcId="{DDEAC841-7A39-4B83-A989-4DC4AC1FCF71}" destId="{84EDBC30-CD54-4D3A-BA69-E9540E530388}" srcOrd="0" destOrd="0" presId="urn:microsoft.com/office/officeart/2005/8/layout/hProcess6"/>
    <dgm:cxn modelId="{D612C7D9-6578-4EE7-9BC0-79513D8D81F4}" type="presOf" srcId="{CF12D438-412B-42A5-904C-DF6C3C1F3BE4}" destId="{7EEFADF7-D78A-436C-93E6-FB7B424A4EE8}" srcOrd="1" destOrd="0" presId="urn:microsoft.com/office/officeart/2005/8/layout/hProcess6"/>
    <dgm:cxn modelId="{C00F8FA4-D9E0-466F-AA83-96EC255EA9BD}" srcId="{D8448373-3777-41EF-BBBD-62AA85D6A28F}" destId="{CF12D438-412B-42A5-904C-DF6C3C1F3BE4}" srcOrd="0" destOrd="0" parTransId="{0E23F6AF-CC30-4C58-9616-BF3C48DC5D2E}" sibTransId="{1C5BF948-F9BC-4565-AB37-524FF92F35B2}"/>
    <dgm:cxn modelId="{E3741A03-FBEF-4D07-AFFA-248D9CE3267E}" type="presOf" srcId="{18928396-8760-42D6-B45F-EF3C1D3B9637}" destId="{B7BB92E4-42D9-4996-9CD5-DC73F940854A}" srcOrd="0" destOrd="0" presId="urn:microsoft.com/office/officeart/2005/8/layout/hProcess6"/>
    <dgm:cxn modelId="{FA297FFE-9FDC-4A4F-8B7C-D34E6C67564C}" srcId="{B32D7F2E-5BC9-4CDE-80C8-C1B7799DB3AB}" destId="{0CE570EB-7CA9-4A25-99BD-85A5B72539FC}" srcOrd="0" destOrd="0" parTransId="{D547C040-3399-43F3-AE4C-2DDA01C93802}" sibTransId="{06EF8032-5105-410F-ABB6-7D6552888056}"/>
    <dgm:cxn modelId="{05FF71AE-AB1E-4E1C-A28F-861AA117CDB1}" srcId="{B32D7F2E-5BC9-4CDE-80C8-C1B7799DB3AB}" destId="{DDEAC841-7A39-4B83-A989-4DC4AC1FCF71}" srcOrd="4" destOrd="0" parTransId="{764856CC-5D8D-4316-AAC7-B9A87C0D0EE7}" sibTransId="{F5445637-31DB-4A6F-BDDF-C21C02AB9F68}"/>
    <dgm:cxn modelId="{D342FEC9-D32C-4753-9DD0-8BBCF0869A62}" type="presParOf" srcId="{7266BEAD-CB05-43EB-B2B9-AC87E053CF94}" destId="{1C36AED6-97DB-446C-A1F3-8A9654AB3567}" srcOrd="0" destOrd="0" presId="urn:microsoft.com/office/officeart/2005/8/layout/hProcess6"/>
    <dgm:cxn modelId="{C7BBE115-F3A9-4426-8BDF-A9A11E80D5FE}" type="presParOf" srcId="{1C36AED6-97DB-446C-A1F3-8A9654AB3567}" destId="{B20C5FFE-5F83-456B-8FDF-BCC2583F4CC5}" srcOrd="0" destOrd="0" presId="urn:microsoft.com/office/officeart/2005/8/layout/hProcess6"/>
    <dgm:cxn modelId="{5690984F-C3B6-4599-B71E-3285A3FE6813}" type="presParOf" srcId="{1C36AED6-97DB-446C-A1F3-8A9654AB3567}" destId="{62A85266-E882-48EC-9D14-5A250BEED666}" srcOrd="1" destOrd="0" presId="urn:microsoft.com/office/officeart/2005/8/layout/hProcess6"/>
    <dgm:cxn modelId="{5C95BCCA-BDEF-4301-A029-2215C4D1324D}" type="presParOf" srcId="{1C36AED6-97DB-446C-A1F3-8A9654AB3567}" destId="{895FC959-1F7E-4138-A75F-0C4B2C45DE69}" srcOrd="2" destOrd="0" presId="urn:microsoft.com/office/officeart/2005/8/layout/hProcess6"/>
    <dgm:cxn modelId="{0B65B919-8F04-4213-94E9-E145F9C87D3C}" type="presParOf" srcId="{1C36AED6-97DB-446C-A1F3-8A9654AB3567}" destId="{25766CEC-AAEF-47D8-A402-155613A8657D}" srcOrd="3" destOrd="0" presId="urn:microsoft.com/office/officeart/2005/8/layout/hProcess6"/>
    <dgm:cxn modelId="{3B8DE8B0-D212-468F-8517-FD97CFCE1E23}" type="presParOf" srcId="{7266BEAD-CB05-43EB-B2B9-AC87E053CF94}" destId="{00B0ED65-475C-49B6-8D39-3DCD0135C431}" srcOrd="1" destOrd="0" presId="urn:microsoft.com/office/officeart/2005/8/layout/hProcess6"/>
    <dgm:cxn modelId="{D58613FF-EFDC-4842-86ED-259898ED6011}" type="presParOf" srcId="{7266BEAD-CB05-43EB-B2B9-AC87E053CF94}" destId="{A1101D0C-EC70-49FC-9191-0115EBE9FB37}" srcOrd="2" destOrd="0" presId="urn:microsoft.com/office/officeart/2005/8/layout/hProcess6"/>
    <dgm:cxn modelId="{A368BD88-096D-4D25-B592-15F32F91FABA}" type="presParOf" srcId="{A1101D0C-EC70-49FC-9191-0115EBE9FB37}" destId="{9516717E-EF8D-4A24-B61C-654AEB63140B}" srcOrd="0" destOrd="0" presId="urn:microsoft.com/office/officeart/2005/8/layout/hProcess6"/>
    <dgm:cxn modelId="{1ED714D6-E9A3-464A-8303-64C8EC3C3542}" type="presParOf" srcId="{A1101D0C-EC70-49FC-9191-0115EBE9FB37}" destId="{7D5D19DF-9924-4679-A9B9-D78014941AB2}" srcOrd="1" destOrd="0" presId="urn:microsoft.com/office/officeart/2005/8/layout/hProcess6"/>
    <dgm:cxn modelId="{E45C1373-B049-4A4E-8599-F96C43EA3BFF}" type="presParOf" srcId="{A1101D0C-EC70-49FC-9191-0115EBE9FB37}" destId="{7F6146AC-ECD9-4B78-B041-D47AC8C9A142}" srcOrd="2" destOrd="0" presId="urn:microsoft.com/office/officeart/2005/8/layout/hProcess6"/>
    <dgm:cxn modelId="{F498F125-5026-4609-8DB7-FA18194AE455}" type="presParOf" srcId="{A1101D0C-EC70-49FC-9191-0115EBE9FB37}" destId="{54282C11-F8E0-4124-B1D3-6C195028C050}" srcOrd="3" destOrd="0" presId="urn:microsoft.com/office/officeart/2005/8/layout/hProcess6"/>
    <dgm:cxn modelId="{0523AF48-9582-4EB6-8C6C-852F8029B89C}" type="presParOf" srcId="{7266BEAD-CB05-43EB-B2B9-AC87E053CF94}" destId="{70E434CE-5D5E-48BA-B066-7CDF97E14320}" srcOrd="3" destOrd="0" presId="urn:microsoft.com/office/officeart/2005/8/layout/hProcess6"/>
    <dgm:cxn modelId="{2A45FDCC-F732-4510-B530-EB4A3001B4D6}" type="presParOf" srcId="{7266BEAD-CB05-43EB-B2B9-AC87E053CF94}" destId="{7116D9AB-E87C-4A27-B645-48F2C42F6FF4}" srcOrd="4" destOrd="0" presId="urn:microsoft.com/office/officeart/2005/8/layout/hProcess6"/>
    <dgm:cxn modelId="{F66E4DDE-C0C6-436D-8C4C-11A97D71AF8B}" type="presParOf" srcId="{7116D9AB-E87C-4A27-B645-48F2C42F6FF4}" destId="{330B147E-5ACF-4C92-B493-A1576A50E768}" srcOrd="0" destOrd="0" presId="urn:microsoft.com/office/officeart/2005/8/layout/hProcess6"/>
    <dgm:cxn modelId="{406F6BC9-EF86-4D7B-BE53-A77E503A0522}" type="presParOf" srcId="{7116D9AB-E87C-4A27-B645-48F2C42F6FF4}" destId="{C7F75C77-8C27-499D-9A71-9643B10B3F44}" srcOrd="1" destOrd="0" presId="urn:microsoft.com/office/officeart/2005/8/layout/hProcess6"/>
    <dgm:cxn modelId="{7A7BBFF2-0827-45C7-85D2-8FB6702B290D}" type="presParOf" srcId="{7116D9AB-E87C-4A27-B645-48F2C42F6FF4}" destId="{C55B3B0D-2751-4436-86A8-C3D922EC2ED1}" srcOrd="2" destOrd="0" presId="urn:microsoft.com/office/officeart/2005/8/layout/hProcess6"/>
    <dgm:cxn modelId="{16A389A8-53CA-4C49-8EBC-4B2D57313D41}" type="presParOf" srcId="{7116D9AB-E87C-4A27-B645-48F2C42F6FF4}" destId="{13BCE9AF-5C15-4454-A227-3411F37C7D1E}" srcOrd="3" destOrd="0" presId="urn:microsoft.com/office/officeart/2005/8/layout/hProcess6"/>
    <dgm:cxn modelId="{FDB2C69F-7BD2-437C-A8CC-F02E613C574B}" type="presParOf" srcId="{7266BEAD-CB05-43EB-B2B9-AC87E053CF94}" destId="{17D2AE17-DA64-4EBE-BF57-256DFF869133}" srcOrd="5" destOrd="0" presId="urn:microsoft.com/office/officeart/2005/8/layout/hProcess6"/>
    <dgm:cxn modelId="{040394DC-C778-4746-888B-C0FAFFDDD676}" type="presParOf" srcId="{7266BEAD-CB05-43EB-B2B9-AC87E053CF94}" destId="{D10ECC1C-D155-4143-97CD-3E76BE08BDB2}" srcOrd="6" destOrd="0" presId="urn:microsoft.com/office/officeart/2005/8/layout/hProcess6"/>
    <dgm:cxn modelId="{EA9177AD-2EF1-4936-A667-C3AD1586B848}" type="presParOf" srcId="{D10ECC1C-D155-4143-97CD-3E76BE08BDB2}" destId="{2F6C5563-D62E-4F6B-8796-1B71035F7574}" srcOrd="0" destOrd="0" presId="urn:microsoft.com/office/officeart/2005/8/layout/hProcess6"/>
    <dgm:cxn modelId="{5691FA0B-FC3D-42B9-8761-0B36F20EC50E}" type="presParOf" srcId="{D10ECC1C-D155-4143-97CD-3E76BE08BDB2}" destId="{C5BC47E5-9CC3-4E5F-9CF3-F9618E9DFC98}" srcOrd="1" destOrd="0" presId="urn:microsoft.com/office/officeart/2005/8/layout/hProcess6"/>
    <dgm:cxn modelId="{775F2B35-15C9-480B-8FAC-0F1EE5188491}" type="presParOf" srcId="{D10ECC1C-D155-4143-97CD-3E76BE08BDB2}" destId="{7EEFADF7-D78A-436C-93E6-FB7B424A4EE8}" srcOrd="2" destOrd="0" presId="urn:microsoft.com/office/officeart/2005/8/layout/hProcess6"/>
    <dgm:cxn modelId="{61B9205F-5833-46A8-B11A-28B7B450FA13}" type="presParOf" srcId="{D10ECC1C-D155-4143-97CD-3E76BE08BDB2}" destId="{BC2F30E9-AC9B-442A-A140-578E7E297264}" srcOrd="3" destOrd="0" presId="urn:microsoft.com/office/officeart/2005/8/layout/hProcess6"/>
    <dgm:cxn modelId="{E479D81F-2BD2-4D43-8545-25DAFA76E7A4}" type="presParOf" srcId="{7266BEAD-CB05-43EB-B2B9-AC87E053CF94}" destId="{C249F9D2-2238-494D-A2B2-4C2C04640DAD}" srcOrd="7" destOrd="0" presId="urn:microsoft.com/office/officeart/2005/8/layout/hProcess6"/>
    <dgm:cxn modelId="{655670A6-844D-4784-8169-4E65B808E3F9}" type="presParOf" srcId="{7266BEAD-CB05-43EB-B2B9-AC87E053CF94}" destId="{039E698C-21D8-46CE-BCD1-F1A7B3207902}" srcOrd="8" destOrd="0" presId="urn:microsoft.com/office/officeart/2005/8/layout/hProcess6"/>
    <dgm:cxn modelId="{3778126D-9C42-4F33-8806-CEA855501303}" type="presParOf" srcId="{039E698C-21D8-46CE-BCD1-F1A7B3207902}" destId="{C908BF23-C193-4EC4-9309-F37D76C2AFEA}" srcOrd="0" destOrd="0" presId="urn:microsoft.com/office/officeart/2005/8/layout/hProcess6"/>
    <dgm:cxn modelId="{0D1E7B90-F558-40B0-B910-C3A314473639}" type="presParOf" srcId="{039E698C-21D8-46CE-BCD1-F1A7B3207902}" destId="{B7BB92E4-42D9-4996-9CD5-DC73F940854A}" srcOrd="1" destOrd="0" presId="urn:microsoft.com/office/officeart/2005/8/layout/hProcess6"/>
    <dgm:cxn modelId="{9C2C3BD6-4A9B-4422-B451-3104FFD5D8CF}" type="presParOf" srcId="{039E698C-21D8-46CE-BCD1-F1A7B3207902}" destId="{24DD5418-3312-4CD1-9DA1-551E672F3DC7}" srcOrd="2" destOrd="0" presId="urn:microsoft.com/office/officeart/2005/8/layout/hProcess6"/>
    <dgm:cxn modelId="{283918B5-7BC4-4CBC-8999-E20FCCC65BC5}" type="presParOf" srcId="{039E698C-21D8-46CE-BCD1-F1A7B3207902}" destId="{84EDBC30-CD54-4D3A-BA69-E9540E530388}" srcOrd="3" destOrd="0" presId="urn:microsoft.com/office/officeart/2005/8/layout/hProcess6"/>
    <dgm:cxn modelId="{8CC89999-0790-49ED-A22B-4C79D2688AC8}" type="presParOf" srcId="{7266BEAD-CB05-43EB-B2B9-AC87E053CF94}" destId="{A0FEAA4C-D6C0-4EE3-8C32-8E33143D6FD7}" srcOrd="9" destOrd="0" presId="urn:microsoft.com/office/officeart/2005/8/layout/hProcess6"/>
    <dgm:cxn modelId="{4964A4AF-7FF8-4F15-BCF0-4CF68B64F5CF}" type="presParOf" srcId="{7266BEAD-CB05-43EB-B2B9-AC87E053CF94}" destId="{5C03C7F1-71FD-4C5B-AED2-DAD49BE3CED8}" srcOrd="10" destOrd="0" presId="urn:microsoft.com/office/officeart/2005/8/layout/hProcess6"/>
    <dgm:cxn modelId="{237B14DF-D550-4162-831A-9FEC5370C46A}" type="presParOf" srcId="{5C03C7F1-71FD-4C5B-AED2-DAD49BE3CED8}" destId="{DD7DC903-A7AD-4BA5-8289-3ECB7B6AFA1A}" srcOrd="0" destOrd="0" presId="urn:microsoft.com/office/officeart/2005/8/layout/hProcess6"/>
    <dgm:cxn modelId="{F1DA8731-04F0-4836-9562-8F258B891A9B}" type="presParOf" srcId="{5C03C7F1-71FD-4C5B-AED2-DAD49BE3CED8}" destId="{59D0B272-F39A-4499-AB0C-EC0444932D4A}" srcOrd="1" destOrd="0" presId="urn:microsoft.com/office/officeart/2005/8/layout/hProcess6"/>
    <dgm:cxn modelId="{11A79CC9-5DC1-4224-8947-34A367E75015}" type="presParOf" srcId="{5C03C7F1-71FD-4C5B-AED2-DAD49BE3CED8}" destId="{1AC2204A-05D4-423F-8F24-E9049353D5F9}" srcOrd="2" destOrd="0" presId="urn:microsoft.com/office/officeart/2005/8/layout/hProcess6"/>
    <dgm:cxn modelId="{258977B1-18C6-40E7-827B-79303FDD0F8A}" type="presParOf" srcId="{5C03C7F1-71FD-4C5B-AED2-DAD49BE3CED8}" destId="{0BD1FD6B-4F4A-4148-8303-33FAB1E9CAAF}" srcOrd="3" destOrd="0" presId="urn:microsoft.com/office/officeart/2005/8/layout/hProcess6"/>
    <dgm:cxn modelId="{A7388081-9200-4B03-B59A-AC97D47D0694}" type="presParOf" srcId="{7266BEAD-CB05-43EB-B2B9-AC87E053CF94}" destId="{3ADB7098-24C7-47DA-B860-7B5BA8C8390D}" srcOrd="11" destOrd="0" presId="urn:microsoft.com/office/officeart/2005/8/layout/hProcess6"/>
    <dgm:cxn modelId="{90C0FB67-7F81-450A-B263-7F14D23351C7}" type="presParOf" srcId="{7266BEAD-CB05-43EB-B2B9-AC87E053CF94}" destId="{6F87671D-1C96-481D-AA1F-9B174F4935F5}" srcOrd="12" destOrd="0" presId="urn:microsoft.com/office/officeart/2005/8/layout/hProcess6"/>
    <dgm:cxn modelId="{1CA889A9-663F-4981-B301-2A0497FB67A0}" type="presParOf" srcId="{6F87671D-1C96-481D-AA1F-9B174F4935F5}" destId="{6DD551F2-EB16-4A03-92C1-D2160C6F4E50}" srcOrd="0" destOrd="0" presId="urn:microsoft.com/office/officeart/2005/8/layout/hProcess6"/>
    <dgm:cxn modelId="{B604571D-F981-42A5-B075-409F119C044A}" type="presParOf" srcId="{6F87671D-1C96-481D-AA1F-9B174F4935F5}" destId="{4E18E974-3701-4E51-A0F8-0CC510022E45}" srcOrd="1" destOrd="0" presId="urn:microsoft.com/office/officeart/2005/8/layout/hProcess6"/>
    <dgm:cxn modelId="{D9DA41D0-16CF-4A44-986C-935D0AD90C9E}" type="presParOf" srcId="{6F87671D-1C96-481D-AA1F-9B174F4935F5}" destId="{23668CC9-FB5D-40F7-9E09-C58CE132D98E}" srcOrd="2" destOrd="0" presId="urn:microsoft.com/office/officeart/2005/8/layout/hProcess6"/>
    <dgm:cxn modelId="{C77C7F01-59B1-4055-B122-2B3DCA52B27B}" type="presParOf" srcId="{6F87671D-1C96-481D-AA1F-9B174F4935F5}" destId="{2C243EE0-7317-4782-B487-648F980870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2D7F2E-5BC9-4CDE-80C8-C1B7799DB3A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</dgm:pt>
    <dgm:pt modelId="{CF12D438-412B-42A5-904C-DF6C3C1F3BE4}">
      <dgm:prSet phldrT="[Text]" custT="1"/>
      <dgm:spPr>
        <a:noFill/>
      </dgm:spPr>
      <dgm:t>
        <a:bodyPr/>
        <a:lstStyle/>
        <a:p>
          <a:pPr algn="ctr"/>
          <a:endParaRPr lang="en-US" sz="600" b="1" dirty="0"/>
        </a:p>
      </dgm:t>
    </dgm:pt>
    <dgm:pt modelId="{0E23F6AF-CC30-4C58-9616-BF3C48DC5D2E}" type="parTrans" cxnId="{C00F8FA4-D9E0-466F-AA83-96EC255EA9BD}">
      <dgm:prSet/>
      <dgm:spPr/>
      <dgm:t>
        <a:bodyPr/>
        <a:lstStyle/>
        <a:p>
          <a:pPr algn="ctr"/>
          <a:endParaRPr lang="en-US"/>
        </a:p>
      </dgm:t>
    </dgm:pt>
    <dgm:pt modelId="{1C5BF948-F9BC-4565-AB37-524FF92F35B2}" type="sibTrans" cxnId="{C00F8FA4-D9E0-466F-AA83-96EC255EA9BD}">
      <dgm:prSet/>
      <dgm:spPr/>
      <dgm:t>
        <a:bodyPr/>
        <a:lstStyle/>
        <a:p>
          <a:pPr algn="ctr"/>
          <a:endParaRPr lang="en-US"/>
        </a:p>
      </dgm:t>
    </dgm:pt>
    <dgm:pt modelId="{AB011B67-D67E-4403-933B-EC97C936135A}">
      <dgm:prSet phldrT="[Text]" custT="1"/>
      <dgm:spPr/>
      <dgm:t>
        <a:bodyPr/>
        <a:lstStyle/>
        <a:p>
          <a:pPr algn="ctr"/>
          <a:r>
            <a:rPr lang="en-US" sz="800" b="1" dirty="0"/>
            <a:t>Launch Process</a:t>
          </a:r>
        </a:p>
      </dgm:t>
    </dgm:pt>
    <dgm:pt modelId="{798C009F-B33D-4F5A-B10C-3FCA39198647}" type="parTrans" cxnId="{9B6059E1-2089-4BD8-802D-D0512BB4E349}">
      <dgm:prSet/>
      <dgm:spPr/>
      <dgm:t>
        <a:bodyPr/>
        <a:lstStyle/>
        <a:p>
          <a:pPr algn="ctr"/>
          <a:endParaRPr lang="en-US"/>
        </a:p>
      </dgm:t>
    </dgm:pt>
    <dgm:pt modelId="{AFC738C9-8E70-4602-AFEF-D97973B773D6}" type="sibTrans" cxnId="{9B6059E1-2089-4BD8-802D-D0512BB4E349}">
      <dgm:prSet/>
      <dgm:spPr/>
      <dgm:t>
        <a:bodyPr/>
        <a:lstStyle/>
        <a:p>
          <a:pPr algn="ctr"/>
          <a:endParaRPr lang="en-US"/>
        </a:p>
      </dgm:t>
    </dgm:pt>
    <dgm:pt modelId="{B888985A-3B28-425C-BDAE-1C90D06464E6}">
      <dgm:prSet phldrT="[Text]" custT="1"/>
      <dgm:spPr/>
      <dgm:t>
        <a:bodyPr/>
        <a:lstStyle/>
        <a:p>
          <a:pPr algn="ctr"/>
          <a:r>
            <a:rPr lang="en-US" sz="800" b="1" dirty="0"/>
            <a:t>Launch Gate</a:t>
          </a:r>
        </a:p>
      </dgm:t>
    </dgm:pt>
    <dgm:pt modelId="{562C1FDB-3D76-4E75-BE4A-C0A0F61CC10B}" type="parTrans" cxnId="{72E79A32-C9B0-436F-8780-4A712C75A309}">
      <dgm:prSet/>
      <dgm:spPr/>
      <dgm:t>
        <a:bodyPr/>
        <a:lstStyle/>
        <a:p>
          <a:pPr algn="ctr"/>
          <a:endParaRPr lang="en-US"/>
        </a:p>
      </dgm:t>
    </dgm:pt>
    <dgm:pt modelId="{BC568D42-467E-4B83-8D0F-0BD3AFAF8C39}" type="sibTrans" cxnId="{72E79A32-C9B0-436F-8780-4A712C75A309}">
      <dgm:prSet/>
      <dgm:spPr/>
      <dgm:t>
        <a:bodyPr/>
        <a:lstStyle/>
        <a:p>
          <a:pPr algn="ctr"/>
          <a:endParaRPr lang="en-US"/>
        </a:p>
      </dgm:t>
    </dgm:pt>
    <dgm:pt modelId="{7266BEAD-CB05-43EB-B2B9-AC87E053CF94}" type="pres">
      <dgm:prSet presAssocID="{B32D7F2E-5BC9-4CDE-80C8-C1B7799DB3AB}" presName="theList" presStyleCnt="0">
        <dgm:presLayoutVars>
          <dgm:dir/>
          <dgm:animLvl val="lvl"/>
          <dgm:resizeHandles val="exact"/>
        </dgm:presLayoutVars>
      </dgm:prSet>
      <dgm:spPr/>
    </dgm:pt>
    <dgm:pt modelId="{054B327F-37C1-4E7E-8084-BE7CC5BD5197}" type="pres">
      <dgm:prSet presAssocID="{CF12D438-412B-42A5-904C-DF6C3C1F3BE4}" presName="compNode" presStyleCnt="0"/>
      <dgm:spPr/>
    </dgm:pt>
    <dgm:pt modelId="{B2BDBDA9-A134-4FF8-BB14-311F4D247345}" type="pres">
      <dgm:prSet presAssocID="{CF12D438-412B-42A5-904C-DF6C3C1F3BE4}" presName="noGeometry" presStyleCnt="0"/>
      <dgm:spPr/>
    </dgm:pt>
    <dgm:pt modelId="{2E639C5B-746B-47CC-A36B-F4837B6382A8}" type="pres">
      <dgm:prSet presAssocID="{CF12D438-412B-42A5-904C-DF6C3C1F3BE4}" presName="childTextVisible" presStyleLbl="bgAccFollowNode1" presStyleIdx="0" presStyleCnt="2" custScaleX="158116" custScaleY="91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0B4EB-D5D8-4C93-9C05-239EDFBEC05A}" type="pres">
      <dgm:prSet presAssocID="{CF12D438-412B-42A5-904C-DF6C3C1F3BE4}" presName="childTextHidden" presStyleLbl="bgAccFollowNode1" presStyleIdx="0" presStyleCnt="2"/>
      <dgm:spPr/>
      <dgm:t>
        <a:bodyPr/>
        <a:lstStyle/>
        <a:p>
          <a:endParaRPr lang="en-US"/>
        </a:p>
      </dgm:t>
    </dgm:pt>
    <dgm:pt modelId="{FFD60682-E6F4-4A34-8A68-1D2B9D280210}" type="pres">
      <dgm:prSet presAssocID="{CF12D438-412B-42A5-904C-DF6C3C1F3BE4}" presName="parentText" presStyleLbl="node1" presStyleIdx="0" presStyleCnt="2" custLinFactNeighborX="2353" custLinFactNeighborY="94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37684-E460-4B06-8E59-41A993B87996}" type="pres">
      <dgm:prSet presAssocID="{CF12D438-412B-42A5-904C-DF6C3C1F3BE4}" presName="aSpace" presStyleCnt="0"/>
      <dgm:spPr/>
    </dgm:pt>
    <dgm:pt modelId="{9035AE96-DE96-444C-BA7E-7516D09AB8F8}" type="pres">
      <dgm:prSet presAssocID="{B888985A-3B28-425C-BDAE-1C90D06464E6}" presName="compNode" presStyleCnt="0"/>
      <dgm:spPr/>
    </dgm:pt>
    <dgm:pt modelId="{D48D9A78-2440-4D7D-856E-C357CFDD0B9C}" type="pres">
      <dgm:prSet presAssocID="{B888985A-3B28-425C-BDAE-1C90D06464E6}" presName="noGeometry" presStyleCnt="0"/>
      <dgm:spPr/>
    </dgm:pt>
    <dgm:pt modelId="{04E01116-E1DF-4799-8112-D22427961AF5}" type="pres">
      <dgm:prSet presAssocID="{B888985A-3B28-425C-BDAE-1C90D06464E6}" presName="childTextVisible" presStyleLbl="bgAccFollowNode1" presStyleIdx="1" presStyleCnt="2" custLinFactNeighborX="-1176">
        <dgm:presLayoutVars>
          <dgm:bulletEnabled val="1"/>
        </dgm:presLayoutVars>
      </dgm:prSet>
      <dgm:spPr>
        <a:noFill/>
        <a:ln>
          <a:noFill/>
        </a:ln>
      </dgm:spPr>
    </dgm:pt>
    <dgm:pt modelId="{BC64EAFB-A336-4138-A6BD-A62038A63BF2}" type="pres">
      <dgm:prSet presAssocID="{B888985A-3B28-425C-BDAE-1C90D06464E6}" presName="childTextHidden" presStyleLbl="bgAccFollowNode1" presStyleIdx="1" presStyleCnt="2"/>
      <dgm:spPr/>
    </dgm:pt>
    <dgm:pt modelId="{3176EAAD-401C-4C6E-BC80-7E21131FDA89}" type="pres">
      <dgm:prSet presAssocID="{B888985A-3B28-425C-BDAE-1C90D06464E6}" presName="parentText" presStyleLbl="node1" presStyleIdx="1" presStyleCnt="2" custScaleX="161950" custScaleY="154999" custLinFactNeighborX="-376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6059E1-2089-4BD8-802D-D0512BB4E349}" srcId="{CF12D438-412B-42A5-904C-DF6C3C1F3BE4}" destId="{AB011B67-D67E-4403-933B-EC97C936135A}" srcOrd="0" destOrd="0" parTransId="{798C009F-B33D-4F5A-B10C-3FCA39198647}" sibTransId="{AFC738C9-8E70-4602-AFEF-D97973B773D6}"/>
    <dgm:cxn modelId="{72E79A32-C9B0-436F-8780-4A712C75A309}" srcId="{B32D7F2E-5BC9-4CDE-80C8-C1B7799DB3AB}" destId="{B888985A-3B28-425C-BDAE-1C90D06464E6}" srcOrd="1" destOrd="0" parTransId="{562C1FDB-3D76-4E75-BE4A-C0A0F61CC10B}" sibTransId="{BC568D42-467E-4B83-8D0F-0BD3AFAF8C39}"/>
    <dgm:cxn modelId="{7081F645-1E09-4101-A415-001D5CC35997}" type="presOf" srcId="{AB011B67-D67E-4403-933B-EC97C936135A}" destId="{FD40B4EB-D5D8-4C93-9C05-239EDFBEC05A}" srcOrd="1" destOrd="0" presId="urn:microsoft.com/office/officeart/2005/8/layout/hProcess6"/>
    <dgm:cxn modelId="{B8ADDA72-ED40-4107-B79F-A9ECEBF41C3A}" type="presOf" srcId="{B32D7F2E-5BC9-4CDE-80C8-C1B7799DB3AB}" destId="{7266BEAD-CB05-43EB-B2B9-AC87E053CF94}" srcOrd="0" destOrd="0" presId="urn:microsoft.com/office/officeart/2005/8/layout/hProcess6"/>
    <dgm:cxn modelId="{A1BD939A-5963-4D76-A979-A87BB63E153E}" type="presOf" srcId="{B888985A-3B28-425C-BDAE-1C90D06464E6}" destId="{3176EAAD-401C-4C6E-BC80-7E21131FDA89}" srcOrd="0" destOrd="0" presId="urn:microsoft.com/office/officeart/2005/8/layout/hProcess6"/>
    <dgm:cxn modelId="{6C9D0FD2-8D72-4255-B326-9C6B30AA9F7D}" type="presOf" srcId="{CF12D438-412B-42A5-904C-DF6C3C1F3BE4}" destId="{FFD60682-E6F4-4A34-8A68-1D2B9D280210}" srcOrd="0" destOrd="0" presId="urn:microsoft.com/office/officeart/2005/8/layout/hProcess6"/>
    <dgm:cxn modelId="{C00F8FA4-D9E0-466F-AA83-96EC255EA9BD}" srcId="{B32D7F2E-5BC9-4CDE-80C8-C1B7799DB3AB}" destId="{CF12D438-412B-42A5-904C-DF6C3C1F3BE4}" srcOrd="0" destOrd="0" parTransId="{0E23F6AF-CC30-4C58-9616-BF3C48DC5D2E}" sibTransId="{1C5BF948-F9BC-4565-AB37-524FF92F35B2}"/>
    <dgm:cxn modelId="{74D1E879-F8C0-4910-AD8B-EF474BCCF404}" type="presOf" srcId="{AB011B67-D67E-4403-933B-EC97C936135A}" destId="{2E639C5B-746B-47CC-A36B-F4837B6382A8}" srcOrd="0" destOrd="0" presId="urn:microsoft.com/office/officeart/2005/8/layout/hProcess6"/>
    <dgm:cxn modelId="{AA284AD5-031B-45C8-865E-7EA9B9890768}" type="presParOf" srcId="{7266BEAD-CB05-43EB-B2B9-AC87E053CF94}" destId="{054B327F-37C1-4E7E-8084-BE7CC5BD5197}" srcOrd="0" destOrd="0" presId="urn:microsoft.com/office/officeart/2005/8/layout/hProcess6"/>
    <dgm:cxn modelId="{3BBB0468-0915-49ED-96CB-C6A8D7EB98A0}" type="presParOf" srcId="{054B327F-37C1-4E7E-8084-BE7CC5BD5197}" destId="{B2BDBDA9-A134-4FF8-BB14-311F4D247345}" srcOrd="0" destOrd="0" presId="urn:microsoft.com/office/officeart/2005/8/layout/hProcess6"/>
    <dgm:cxn modelId="{0DE17FF6-56B3-4DE6-924D-6E3DEC7AB142}" type="presParOf" srcId="{054B327F-37C1-4E7E-8084-BE7CC5BD5197}" destId="{2E639C5B-746B-47CC-A36B-F4837B6382A8}" srcOrd="1" destOrd="0" presId="urn:microsoft.com/office/officeart/2005/8/layout/hProcess6"/>
    <dgm:cxn modelId="{2EA81FC0-9CE5-40F8-A5CB-2DD9607BBA96}" type="presParOf" srcId="{054B327F-37C1-4E7E-8084-BE7CC5BD5197}" destId="{FD40B4EB-D5D8-4C93-9C05-239EDFBEC05A}" srcOrd="2" destOrd="0" presId="urn:microsoft.com/office/officeart/2005/8/layout/hProcess6"/>
    <dgm:cxn modelId="{64A8F773-A336-4C6A-86B4-A4DF44B97B5F}" type="presParOf" srcId="{054B327F-37C1-4E7E-8084-BE7CC5BD5197}" destId="{FFD60682-E6F4-4A34-8A68-1D2B9D280210}" srcOrd="3" destOrd="0" presId="urn:microsoft.com/office/officeart/2005/8/layout/hProcess6"/>
    <dgm:cxn modelId="{D2305C0B-3362-43CC-9ECD-EDFA10B7BE30}" type="presParOf" srcId="{7266BEAD-CB05-43EB-B2B9-AC87E053CF94}" destId="{DA737684-E460-4B06-8E59-41A993B87996}" srcOrd="1" destOrd="0" presId="urn:microsoft.com/office/officeart/2005/8/layout/hProcess6"/>
    <dgm:cxn modelId="{0BD08AC1-1AB5-42FA-A2A4-FE6F0896468A}" type="presParOf" srcId="{7266BEAD-CB05-43EB-B2B9-AC87E053CF94}" destId="{9035AE96-DE96-444C-BA7E-7516D09AB8F8}" srcOrd="2" destOrd="0" presId="urn:microsoft.com/office/officeart/2005/8/layout/hProcess6"/>
    <dgm:cxn modelId="{428B527A-7A3F-492B-ACBC-312A10CEE440}" type="presParOf" srcId="{9035AE96-DE96-444C-BA7E-7516D09AB8F8}" destId="{D48D9A78-2440-4D7D-856E-C357CFDD0B9C}" srcOrd="0" destOrd="0" presId="urn:microsoft.com/office/officeart/2005/8/layout/hProcess6"/>
    <dgm:cxn modelId="{33AB08AB-591F-4882-87F4-C20BF42A7174}" type="presParOf" srcId="{9035AE96-DE96-444C-BA7E-7516D09AB8F8}" destId="{04E01116-E1DF-4799-8112-D22427961AF5}" srcOrd="1" destOrd="0" presId="urn:microsoft.com/office/officeart/2005/8/layout/hProcess6"/>
    <dgm:cxn modelId="{194B561A-CB53-424E-AAF5-C740463F18F5}" type="presParOf" srcId="{9035AE96-DE96-444C-BA7E-7516D09AB8F8}" destId="{BC64EAFB-A336-4138-A6BD-A62038A63BF2}" srcOrd="2" destOrd="0" presId="urn:microsoft.com/office/officeart/2005/8/layout/hProcess6"/>
    <dgm:cxn modelId="{B13D0987-7B74-44F1-A651-6DFCAD7B8197}" type="presParOf" srcId="{9035AE96-DE96-444C-BA7E-7516D09AB8F8}" destId="{3176EAAD-401C-4C6E-BC80-7E21131FDA8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5266-E882-48EC-9D14-5A250BEED666}">
      <dsp:nvSpPr>
        <dsp:cNvPr id="0" name=""/>
        <dsp:cNvSpPr/>
      </dsp:nvSpPr>
      <dsp:spPr>
        <a:xfrm>
          <a:off x="100163" y="1173091"/>
          <a:ext cx="1127110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Initiation Phase</a:t>
          </a:r>
        </a:p>
      </dsp:txBody>
      <dsp:txXfrm>
        <a:off x="381941" y="1288521"/>
        <a:ext cx="575995" cy="538675"/>
      </dsp:txXfrm>
    </dsp:sp>
    <dsp:sp modelId="{25766CEC-AAEF-47D8-A402-155613A8657D}">
      <dsp:nvSpPr>
        <dsp:cNvPr id="0" name=""/>
        <dsp:cNvSpPr/>
      </dsp:nvSpPr>
      <dsp:spPr>
        <a:xfrm>
          <a:off x="3457" y="1337772"/>
          <a:ext cx="440174" cy="440174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Text" lastClr="000000"/>
              </a:solidFill>
            </a:rPr>
            <a:t>PC</a:t>
          </a:r>
        </a:p>
      </dsp:txBody>
      <dsp:txXfrm>
        <a:off x="67919" y="1402234"/>
        <a:ext cx="311250" cy="311250"/>
      </dsp:txXfrm>
    </dsp:sp>
    <dsp:sp modelId="{7D5D19DF-9924-4679-A9B9-D78014941AB2}">
      <dsp:nvSpPr>
        <dsp:cNvPr id="0" name=""/>
        <dsp:cNvSpPr/>
      </dsp:nvSpPr>
      <dsp:spPr>
        <a:xfrm>
          <a:off x="1396890" y="1173091"/>
          <a:ext cx="1091332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Proposal Phase</a:t>
          </a:r>
        </a:p>
      </dsp:txBody>
      <dsp:txXfrm>
        <a:off x="1669724" y="1288521"/>
        <a:ext cx="549162" cy="538675"/>
      </dsp:txXfrm>
    </dsp:sp>
    <dsp:sp modelId="{54282C11-F8E0-4124-B1D3-6C195028C050}">
      <dsp:nvSpPr>
        <dsp:cNvPr id="0" name=""/>
        <dsp:cNvSpPr/>
      </dsp:nvSpPr>
      <dsp:spPr>
        <a:xfrm>
          <a:off x="1135004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PI Gate</a:t>
          </a:r>
        </a:p>
      </dsp:txBody>
      <dsp:txXfrm>
        <a:off x="1199466" y="1402234"/>
        <a:ext cx="311250" cy="311250"/>
      </dsp:txXfrm>
    </dsp:sp>
    <dsp:sp modelId="{C7F75C77-8C27-499D-9A71-9643B10B3F44}">
      <dsp:nvSpPr>
        <dsp:cNvPr id="0" name=""/>
        <dsp:cNvSpPr/>
      </dsp:nvSpPr>
      <dsp:spPr>
        <a:xfrm>
          <a:off x="2731402" y="1173091"/>
          <a:ext cx="944209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Planning Phase</a:t>
          </a:r>
        </a:p>
      </dsp:txBody>
      <dsp:txXfrm>
        <a:off x="2967454" y="1288521"/>
        <a:ext cx="460301" cy="538675"/>
      </dsp:txXfrm>
    </dsp:sp>
    <dsp:sp modelId="{13BCE9AF-5C15-4454-A227-3411F37C7D1E}">
      <dsp:nvSpPr>
        <dsp:cNvPr id="0" name=""/>
        <dsp:cNvSpPr/>
      </dsp:nvSpPr>
      <dsp:spPr>
        <a:xfrm>
          <a:off x="2481819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PP Gate</a:t>
          </a:r>
        </a:p>
      </dsp:txBody>
      <dsp:txXfrm>
        <a:off x="2546281" y="1402234"/>
        <a:ext cx="311250" cy="311250"/>
      </dsp:txXfrm>
    </dsp:sp>
    <dsp:sp modelId="{C5BC47E5-9CC3-4E5F-9CF3-F9618E9DFC98}">
      <dsp:nvSpPr>
        <dsp:cNvPr id="0" name=""/>
        <dsp:cNvSpPr/>
      </dsp:nvSpPr>
      <dsp:spPr>
        <a:xfrm>
          <a:off x="3804371" y="1173091"/>
          <a:ext cx="1404657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Development Phase</a:t>
          </a:r>
        </a:p>
      </dsp:txBody>
      <dsp:txXfrm>
        <a:off x="4155535" y="1288521"/>
        <a:ext cx="784156" cy="538675"/>
      </dsp:txXfrm>
    </dsp:sp>
    <dsp:sp modelId="{BC2F30E9-AC9B-442A-A140-578E7E297264}">
      <dsp:nvSpPr>
        <dsp:cNvPr id="0" name=""/>
        <dsp:cNvSpPr/>
      </dsp:nvSpPr>
      <dsp:spPr>
        <a:xfrm>
          <a:off x="3595816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PC Gate</a:t>
          </a:r>
        </a:p>
      </dsp:txBody>
      <dsp:txXfrm>
        <a:off x="3660278" y="1402234"/>
        <a:ext cx="311250" cy="311250"/>
      </dsp:txXfrm>
    </dsp:sp>
    <dsp:sp modelId="{B7BB92E4-42D9-4996-9CD5-DC73F940854A}">
      <dsp:nvSpPr>
        <dsp:cNvPr id="0" name=""/>
        <dsp:cNvSpPr/>
      </dsp:nvSpPr>
      <dsp:spPr>
        <a:xfrm>
          <a:off x="5248640" y="1173091"/>
          <a:ext cx="1203867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 Phase</a:t>
          </a:r>
        </a:p>
      </dsp:txBody>
      <dsp:txXfrm>
        <a:off x="5549607" y="1288521"/>
        <a:ext cx="633563" cy="538675"/>
      </dsp:txXfrm>
    </dsp:sp>
    <dsp:sp modelId="{84EDBC30-CD54-4D3A-BA69-E9540E530388}">
      <dsp:nvSpPr>
        <dsp:cNvPr id="0" name=""/>
        <dsp:cNvSpPr/>
      </dsp:nvSpPr>
      <dsp:spPr>
        <a:xfrm>
          <a:off x="5030776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IC Gate</a:t>
          </a:r>
        </a:p>
      </dsp:txBody>
      <dsp:txXfrm>
        <a:off x="5095238" y="1402234"/>
        <a:ext cx="311250" cy="311250"/>
      </dsp:txXfrm>
    </dsp:sp>
    <dsp:sp modelId="{59D0B272-F39A-4499-AB0C-EC0444932D4A}">
      <dsp:nvSpPr>
        <dsp:cNvPr id="0" name=""/>
        <dsp:cNvSpPr/>
      </dsp:nvSpPr>
      <dsp:spPr>
        <a:xfrm>
          <a:off x="6630417" y="1173091"/>
          <a:ext cx="1074747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Ramp Up Phase</a:t>
          </a:r>
        </a:p>
      </dsp:txBody>
      <dsp:txXfrm>
        <a:off x="6899104" y="1288521"/>
        <a:ext cx="536723" cy="538675"/>
      </dsp:txXfrm>
    </dsp:sp>
    <dsp:sp modelId="{0BD1FD6B-4F4A-4148-8303-33FAB1E9CAAF}">
      <dsp:nvSpPr>
        <dsp:cNvPr id="0" name=""/>
        <dsp:cNvSpPr/>
      </dsp:nvSpPr>
      <dsp:spPr>
        <a:xfrm>
          <a:off x="6323422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FCS Gate </a:t>
          </a:r>
        </a:p>
      </dsp:txBody>
      <dsp:txXfrm>
        <a:off x="6387884" y="1402234"/>
        <a:ext cx="311250" cy="311250"/>
      </dsp:txXfrm>
    </dsp:sp>
    <dsp:sp modelId="{4E18E974-3701-4E51-A0F8-0CC510022E45}">
      <dsp:nvSpPr>
        <dsp:cNvPr id="0" name=""/>
        <dsp:cNvSpPr/>
      </dsp:nvSpPr>
      <dsp:spPr>
        <a:xfrm flipH="1">
          <a:off x="8386942" y="1482106"/>
          <a:ext cx="67012" cy="151506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243EE0-7317-4782-B487-648F98087039}">
      <dsp:nvSpPr>
        <dsp:cNvPr id="0" name=""/>
        <dsp:cNvSpPr/>
      </dsp:nvSpPr>
      <dsp:spPr>
        <a:xfrm>
          <a:off x="7649711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VP Gate</a:t>
          </a:r>
        </a:p>
      </dsp:txBody>
      <dsp:txXfrm>
        <a:off x="7714173" y="1402234"/>
        <a:ext cx="311250" cy="3112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5266-E882-48EC-9D14-5A250BEED666}">
      <dsp:nvSpPr>
        <dsp:cNvPr id="0" name=""/>
        <dsp:cNvSpPr/>
      </dsp:nvSpPr>
      <dsp:spPr>
        <a:xfrm>
          <a:off x="117113" y="235651"/>
          <a:ext cx="1098295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Initiation Phase</a:t>
          </a:r>
        </a:p>
      </dsp:txBody>
      <dsp:txXfrm>
        <a:off x="391687" y="348130"/>
        <a:ext cx="561270" cy="524903"/>
      </dsp:txXfrm>
    </dsp:sp>
    <dsp:sp modelId="{25766CEC-AAEF-47D8-A402-155613A8657D}">
      <dsp:nvSpPr>
        <dsp:cNvPr id="0" name=""/>
        <dsp:cNvSpPr/>
      </dsp:nvSpPr>
      <dsp:spPr>
        <a:xfrm>
          <a:off x="4223" y="388834"/>
          <a:ext cx="466232" cy="443495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Text" lastClr="000000"/>
              </a:solidFill>
            </a:rPr>
            <a:t>PC</a:t>
          </a:r>
        </a:p>
      </dsp:txBody>
      <dsp:txXfrm>
        <a:off x="72501" y="453782"/>
        <a:ext cx="329676" cy="313599"/>
      </dsp:txXfrm>
    </dsp:sp>
    <dsp:sp modelId="{7D5D19DF-9924-4679-A9B9-D78014941AB2}">
      <dsp:nvSpPr>
        <dsp:cNvPr id="0" name=""/>
        <dsp:cNvSpPr/>
      </dsp:nvSpPr>
      <dsp:spPr>
        <a:xfrm>
          <a:off x="1380689" y="235651"/>
          <a:ext cx="1063432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Proposal Phase</a:t>
          </a:r>
        </a:p>
      </dsp:txBody>
      <dsp:txXfrm>
        <a:off x="1646547" y="348130"/>
        <a:ext cx="535123" cy="524903"/>
      </dsp:txXfrm>
    </dsp:sp>
    <dsp:sp modelId="{54282C11-F8E0-4124-B1D3-6C195028C050}">
      <dsp:nvSpPr>
        <dsp:cNvPr id="0" name=""/>
        <dsp:cNvSpPr/>
      </dsp:nvSpPr>
      <dsp:spPr>
        <a:xfrm>
          <a:off x="1125498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PI Gate</a:t>
          </a:r>
        </a:p>
      </dsp:txBody>
      <dsp:txXfrm>
        <a:off x="1188312" y="458935"/>
        <a:ext cx="303293" cy="303293"/>
      </dsp:txXfrm>
    </dsp:sp>
    <dsp:sp modelId="{C7F75C77-8C27-499D-9A71-9643B10B3F44}">
      <dsp:nvSpPr>
        <dsp:cNvPr id="0" name=""/>
        <dsp:cNvSpPr/>
      </dsp:nvSpPr>
      <dsp:spPr>
        <a:xfrm>
          <a:off x="2681083" y="235651"/>
          <a:ext cx="920069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Planning Phase</a:t>
          </a:r>
        </a:p>
      </dsp:txBody>
      <dsp:txXfrm>
        <a:off x="2911100" y="348130"/>
        <a:ext cx="448534" cy="524903"/>
      </dsp:txXfrm>
    </dsp:sp>
    <dsp:sp modelId="{13BCE9AF-5C15-4454-A227-3411F37C7D1E}">
      <dsp:nvSpPr>
        <dsp:cNvPr id="0" name=""/>
        <dsp:cNvSpPr/>
      </dsp:nvSpPr>
      <dsp:spPr>
        <a:xfrm>
          <a:off x="2437880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PP Gate</a:t>
          </a:r>
        </a:p>
      </dsp:txBody>
      <dsp:txXfrm>
        <a:off x="2500694" y="458935"/>
        <a:ext cx="303293" cy="303293"/>
      </dsp:txXfrm>
    </dsp:sp>
    <dsp:sp modelId="{C5BC47E5-9CC3-4E5F-9CF3-F9618E9DFC98}">
      <dsp:nvSpPr>
        <dsp:cNvPr id="0" name=""/>
        <dsp:cNvSpPr/>
      </dsp:nvSpPr>
      <dsp:spPr>
        <a:xfrm>
          <a:off x="3726621" y="235651"/>
          <a:ext cx="1368747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Development Phase</a:t>
          </a:r>
        </a:p>
      </dsp:txBody>
      <dsp:txXfrm>
        <a:off x="4068808" y="348130"/>
        <a:ext cx="764109" cy="524903"/>
      </dsp:txXfrm>
    </dsp:sp>
    <dsp:sp modelId="{BC2F30E9-AC9B-442A-A140-578E7E297264}">
      <dsp:nvSpPr>
        <dsp:cNvPr id="0" name=""/>
        <dsp:cNvSpPr/>
      </dsp:nvSpPr>
      <dsp:spPr>
        <a:xfrm>
          <a:off x="3523398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PC Gate</a:t>
          </a:r>
        </a:p>
      </dsp:txBody>
      <dsp:txXfrm>
        <a:off x="3586212" y="458935"/>
        <a:ext cx="303293" cy="303293"/>
      </dsp:txXfrm>
    </dsp:sp>
    <dsp:sp modelId="{B7BB92E4-42D9-4996-9CD5-DC73F940854A}">
      <dsp:nvSpPr>
        <dsp:cNvPr id="0" name=""/>
        <dsp:cNvSpPr/>
      </dsp:nvSpPr>
      <dsp:spPr>
        <a:xfrm>
          <a:off x="5133967" y="235651"/>
          <a:ext cx="1173090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 Phase</a:t>
          </a:r>
        </a:p>
      </dsp:txBody>
      <dsp:txXfrm>
        <a:off x="5427239" y="348130"/>
        <a:ext cx="617366" cy="524903"/>
      </dsp:txXfrm>
    </dsp:sp>
    <dsp:sp modelId="{84EDBC30-CD54-4D3A-BA69-E9540E530388}">
      <dsp:nvSpPr>
        <dsp:cNvPr id="0" name=""/>
        <dsp:cNvSpPr/>
      </dsp:nvSpPr>
      <dsp:spPr>
        <a:xfrm>
          <a:off x="4921672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IC Gate</a:t>
          </a:r>
        </a:p>
      </dsp:txBody>
      <dsp:txXfrm>
        <a:off x="4984486" y="458935"/>
        <a:ext cx="303293" cy="303293"/>
      </dsp:txXfrm>
    </dsp:sp>
    <dsp:sp modelId="{59D0B272-F39A-4499-AB0C-EC0444932D4A}">
      <dsp:nvSpPr>
        <dsp:cNvPr id="0" name=""/>
        <dsp:cNvSpPr/>
      </dsp:nvSpPr>
      <dsp:spPr>
        <a:xfrm>
          <a:off x="6686667" y="235651"/>
          <a:ext cx="1047270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Ramp Up Phase</a:t>
          </a:r>
        </a:p>
      </dsp:txBody>
      <dsp:txXfrm>
        <a:off x="6948485" y="348130"/>
        <a:ext cx="523002" cy="524903"/>
      </dsp:txXfrm>
    </dsp:sp>
    <dsp:sp modelId="{0BD1FD6B-4F4A-4148-8303-33FAB1E9CAAF}">
      <dsp:nvSpPr>
        <dsp:cNvPr id="0" name=""/>
        <dsp:cNvSpPr/>
      </dsp:nvSpPr>
      <dsp:spPr>
        <a:xfrm>
          <a:off x="6181272" y="206483"/>
          <a:ext cx="841418" cy="8081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FCS Gate </a:t>
          </a:r>
        </a:p>
      </dsp:txBody>
      <dsp:txXfrm>
        <a:off x="6304495" y="324841"/>
        <a:ext cx="594972" cy="571482"/>
      </dsp:txXfrm>
    </dsp:sp>
    <dsp:sp modelId="{4E18E974-3701-4E51-A0F8-0CC510022E45}">
      <dsp:nvSpPr>
        <dsp:cNvPr id="0" name=""/>
        <dsp:cNvSpPr/>
      </dsp:nvSpPr>
      <dsp:spPr>
        <a:xfrm flipH="1">
          <a:off x="8398285" y="536766"/>
          <a:ext cx="65298" cy="147632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243EE0-7317-4782-B487-648F98087039}">
      <dsp:nvSpPr>
        <dsp:cNvPr id="0" name=""/>
        <dsp:cNvSpPr/>
      </dsp:nvSpPr>
      <dsp:spPr>
        <a:xfrm>
          <a:off x="7679903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VP Gate</a:t>
          </a:r>
        </a:p>
      </dsp:txBody>
      <dsp:txXfrm>
        <a:off x="7742717" y="458935"/>
        <a:ext cx="303293" cy="3032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5266-E882-48EC-9D14-5A250BEED666}">
      <dsp:nvSpPr>
        <dsp:cNvPr id="0" name=""/>
        <dsp:cNvSpPr/>
      </dsp:nvSpPr>
      <dsp:spPr>
        <a:xfrm>
          <a:off x="115275" y="235651"/>
          <a:ext cx="1098295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Initiation Phase</a:t>
          </a:r>
        </a:p>
      </dsp:txBody>
      <dsp:txXfrm>
        <a:off x="389849" y="348130"/>
        <a:ext cx="561270" cy="524903"/>
      </dsp:txXfrm>
    </dsp:sp>
    <dsp:sp modelId="{25766CEC-AAEF-47D8-A402-155613A8657D}">
      <dsp:nvSpPr>
        <dsp:cNvPr id="0" name=""/>
        <dsp:cNvSpPr/>
      </dsp:nvSpPr>
      <dsp:spPr>
        <a:xfrm>
          <a:off x="2385" y="388834"/>
          <a:ext cx="466232" cy="443495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Text" lastClr="000000"/>
              </a:solidFill>
            </a:rPr>
            <a:t>PC</a:t>
          </a:r>
        </a:p>
      </dsp:txBody>
      <dsp:txXfrm>
        <a:off x="70663" y="453782"/>
        <a:ext cx="329676" cy="313599"/>
      </dsp:txXfrm>
    </dsp:sp>
    <dsp:sp modelId="{7D5D19DF-9924-4679-A9B9-D78014941AB2}">
      <dsp:nvSpPr>
        <dsp:cNvPr id="0" name=""/>
        <dsp:cNvSpPr/>
      </dsp:nvSpPr>
      <dsp:spPr>
        <a:xfrm>
          <a:off x="1378851" y="235651"/>
          <a:ext cx="1063432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Proposal Phase</a:t>
          </a:r>
        </a:p>
      </dsp:txBody>
      <dsp:txXfrm>
        <a:off x="1644709" y="348130"/>
        <a:ext cx="535123" cy="524903"/>
      </dsp:txXfrm>
    </dsp:sp>
    <dsp:sp modelId="{54282C11-F8E0-4124-B1D3-6C195028C050}">
      <dsp:nvSpPr>
        <dsp:cNvPr id="0" name=""/>
        <dsp:cNvSpPr/>
      </dsp:nvSpPr>
      <dsp:spPr>
        <a:xfrm>
          <a:off x="1123660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PI Gate</a:t>
          </a:r>
        </a:p>
      </dsp:txBody>
      <dsp:txXfrm>
        <a:off x="1186474" y="458935"/>
        <a:ext cx="303293" cy="303293"/>
      </dsp:txXfrm>
    </dsp:sp>
    <dsp:sp modelId="{C7F75C77-8C27-499D-9A71-9643B10B3F44}">
      <dsp:nvSpPr>
        <dsp:cNvPr id="0" name=""/>
        <dsp:cNvSpPr/>
      </dsp:nvSpPr>
      <dsp:spPr>
        <a:xfrm>
          <a:off x="2679245" y="235651"/>
          <a:ext cx="920069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Planning Phase</a:t>
          </a:r>
        </a:p>
      </dsp:txBody>
      <dsp:txXfrm>
        <a:off x="2909263" y="348130"/>
        <a:ext cx="448534" cy="524903"/>
      </dsp:txXfrm>
    </dsp:sp>
    <dsp:sp modelId="{13BCE9AF-5C15-4454-A227-3411F37C7D1E}">
      <dsp:nvSpPr>
        <dsp:cNvPr id="0" name=""/>
        <dsp:cNvSpPr/>
      </dsp:nvSpPr>
      <dsp:spPr>
        <a:xfrm>
          <a:off x="2436042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PP Gate</a:t>
          </a:r>
        </a:p>
      </dsp:txBody>
      <dsp:txXfrm>
        <a:off x="2498856" y="458935"/>
        <a:ext cx="303293" cy="303293"/>
      </dsp:txXfrm>
    </dsp:sp>
    <dsp:sp modelId="{C5BC47E5-9CC3-4E5F-9CF3-F9618E9DFC98}">
      <dsp:nvSpPr>
        <dsp:cNvPr id="0" name=""/>
        <dsp:cNvSpPr/>
      </dsp:nvSpPr>
      <dsp:spPr>
        <a:xfrm>
          <a:off x="3724783" y="235651"/>
          <a:ext cx="1368747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Development Phase</a:t>
          </a:r>
        </a:p>
      </dsp:txBody>
      <dsp:txXfrm>
        <a:off x="4066970" y="348130"/>
        <a:ext cx="764109" cy="524903"/>
      </dsp:txXfrm>
    </dsp:sp>
    <dsp:sp modelId="{BC2F30E9-AC9B-442A-A140-578E7E297264}">
      <dsp:nvSpPr>
        <dsp:cNvPr id="0" name=""/>
        <dsp:cNvSpPr/>
      </dsp:nvSpPr>
      <dsp:spPr>
        <a:xfrm>
          <a:off x="3521560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PC Gate</a:t>
          </a:r>
        </a:p>
      </dsp:txBody>
      <dsp:txXfrm>
        <a:off x="3584374" y="458935"/>
        <a:ext cx="303293" cy="303293"/>
      </dsp:txXfrm>
    </dsp:sp>
    <dsp:sp modelId="{B7BB92E4-42D9-4996-9CD5-DC73F940854A}">
      <dsp:nvSpPr>
        <dsp:cNvPr id="0" name=""/>
        <dsp:cNvSpPr/>
      </dsp:nvSpPr>
      <dsp:spPr>
        <a:xfrm>
          <a:off x="5132129" y="235651"/>
          <a:ext cx="1173090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 Phase</a:t>
          </a:r>
        </a:p>
      </dsp:txBody>
      <dsp:txXfrm>
        <a:off x="5425401" y="348130"/>
        <a:ext cx="617366" cy="524903"/>
      </dsp:txXfrm>
    </dsp:sp>
    <dsp:sp modelId="{84EDBC30-CD54-4D3A-BA69-E9540E530388}">
      <dsp:nvSpPr>
        <dsp:cNvPr id="0" name=""/>
        <dsp:cNvSpPr/>
      </dsp:nvSpPr>
      <dsp:spPr>
        <a:xfrm>
          <a:off x="4919834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IC Gate</a:t>
          </a:r>
        </a:p>
      </dsp:txBody>
      <dsp:txXfrm>
        <a:off x="4982648" y="458935"/>
        <a:ext cx="303293" cy="303293"/>
      </dsp:txXfrm>
    </dsp:sp>
    <dsp:sp modelId="{59D0B272-F39A-4499-AB0C-EC0444932D4A}">
      <dsp:nvSpPr>
        <dsp:cNvPr id="0" name=""/>
        <dsp:cNvSpPr/>
      </dsp:nvSpPr>
      <dsp:spPr>
        <a:xfrm>
          <a:off x="6478581" y="235651"/>
          <a:ext cx="1047270" cy="74986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Ramp Up Phase</a:t>
          </a:r>
        </a:p>
      </dsp:txBody>
      <dsp:txXfrm>
        <a:off x="6740398" y="348130"/>
        <a:ext cx="523002" cy="524903"/>
      </dsp:txXfrm>
    </dsp:sp>
    <dsp:sp modelId="{0BD1FD6B-4F4A-4148-8303-33FAB1E9CAAF}">
      <dsp:nvSpPr>
        <dsp:cNvPr id="0" name=""/>
        <dsp:cNvSpPr/>
      </dsp:nvSpPr>
      <dsp:spPr>
        <a:xfrm>
          <a:off x="6179434" y="396121"/>
          <a:ext cx="428921" cy="4289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FCS Gate </a:t>
          </a:r>
        </a:p>
      </dsp:txBody>
      <dsp:txXfrm>
        <a:off x="6242248" y="458935"/>
        <a:ext cx="303293" cy="303293"/>
      </dsp:txXfrm>
    </dsp:sp>
    <dsp:sp modelId="{4E18E974-3701-4E51-A0F8-0CC510022E45}">
      <dsp:nvSpPr>
        <dsp:cNvPr id="0" name=""/>
        <dsp:cNvSpPr/>
      </dsp:nvSpPr>
      <dsp:spPr>
        <a:xfrm flipH="1">
          <a:off x="8400123" y="536766"/>
          <a:ext cx="65298" cy="147632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243EE0-7317-4782-B487-648F98087039}">
      <dsp:nvSpPr>
        <dsp:cNvPr id="0" name=""/>
        <dsp:cNvSpPr/>
      </dsp:nvSpPr>
      <dsp:spPr>
        <a:xfrm>
          <a:off x="7471816" y="176986"/>
          <a:ext cx="848770" cy="8671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VP Gate</a:t>
          </a:r>
        </a:p>
      </dsp:txBody>
      <dsp:txXfrm>
        <a:off x="7596115" y="303983"/>
        <a:ext cx="600172" cy="61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9C5B-746B-47CC-A36B-F4837B6382A8}">
      <dsp:nvSpPr>
        <dsp:cNvPr id="0" name=""/>
        <dsp:cNvSpPr/>
      </dsp:nvSpPr>
      <dsp:spPr>
        <a:xfrm>
          <a:off x="1243" y="814121"/>
          <a:ext cx="1733988" cy="8725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Launch Process</a:t>
          </a:r>
        </a:p>
      </dsp:txBody>
      <dsp:txXfrm>
        <a:off x="434740" y="945001"/>
        <a:ext cx="995105" cy="610771"/>
      </dsp:txXfrm>
    </dsp:sp>
    <dsp:sp modelId="{FFD60682-E6F4-4A34-8A68-1D2B9D280210}">
      <dsp:nvSpPr>
        <dsp:cNvPr id="0" name=""/>
        <dsp:cNvSpPr/>
      </dsp:nvSpPr>
      <dsp:spPr>
        <a:xfrm>
          <a:off x="58647" y="1027826"/>
          <a:ext cx="548327" cy="548327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 dirty="0"/>
        </a:p>
      </dsp:txBody>
      <dsp:txXfrm>
        <a:off x="138948" y="1108127"/>
        <a:ext cx="387725" cy="387725"/>
      </dsp:txXfrm>
    </dsp:sp>
    <dsp:sp modelId="{04E01116-E1DF-4799-8112-D22427961AF5}">
      <dsp:nvSpPr>
        <dsp:cNvPr id="0" name=""/>
        <dsp:cNvSpPr/>
      </dsp:nvSpPr>
      <dsp:spPr>
        <a:xfrm>
          <a:off x="2065040" y="771079"/>
          <a:ext cx="1096655" cy="958615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76EAAD-401C-4C6E-BC80-7E21131FDA89}">
      <dsp:nvSpPr>
        <dsp:cNvPr id="0" name=""/>
        <dsp:cNvSpPr/>
      </dsp:nvSpPr>
      <dsp:spPr>
        <a:xfrm>
          <a:off x="1597338" y="976223"/>
          <a:ext cx="548327" cy="5483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Launch Gate</a:t>
          </a:r>
        </a:p>
      </dsp:txBody>
      <dsp:txXfrm>
        <a:off x="1677639" y="1056524"/>
        <a:ext cx="387725" cy="387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5266-E882-48EC-9D14-5A250BEED666}">
      <dsp:nvSpPr>
        <dsp:cNvPr id="0" name=""/>
        <dsp:cNvSpPr/>
      </dsp:nvSpPr>
      <dsp:spPr>
        <a:xfrm>
          <a:off x="283976" y="233759"/>
          <a:ext cx="1103836" cy="7536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Initiation Phase</a:t>
          </a:r>
        </a:p>
      </dsp:txBody>
      <dsp:txXfrm>
        <a:off x="559935" y="346806"/>
        <a:ext cx="564101" cy="527551"/>
      </dsp:txXfrm>
    </dsp:sp>
    <dsp:sp modelId="{25766CEC-AAEF-47D8-A402-155613A8657D}">
      <dsp:nvSpPr>
        <dsp:cNvPr id="0" name=""/>
        <dsp:cNvSpPr/>
      </dsp:nvSpPr>
      <dsp:spPr>
        <a:xfrm>
          <a:off x="539" y="206483"/>
          <a:ext cx="808538" cy="808198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Text" lastClr="000000"/>
              </a:solidFill>
            </a:rPr>
            <a:t>PC</a:t>
          </a:r>
        </a:p>
      </dsp:txBody>
      <dsp:txXfrm>
        <a:off x="118947" y="324841"/>
        <a:ext cx="571722" cy="571482"/>
      </dsp:txXfrm>
    </dsp:sp>
    <dsp:sp modelId="{7D5D19DF-9924-4679-A9B9-D78014941AB2}">
      <dsp:nvSpPr>
        <dsp:cNvPr id="0" name=""/>
        <dsp:cNvSpPr/>
      </dsp:nvSpPr>
      <dsp:spPr>
        <a:xfrm>
          <a:off x="1553927" y="233759"/>
          <a:ext cx="1068798" cy="7536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Proposal Phase</a:t>
          </a:r>
        </a:p>
      </dsp:txBody>
      <dsp:txXfrm>
        <a:off x="1821126" y="346806"/>
        <a:ext cx="537822" cy="527551"/>
      </dsp:txXfrm>
    </dsp:sp>
    <dsp:sp modelId="{54282C11-F8E0-4124-B1D3-6C195028C050}">
      <dsp:nvSpPr>
        <dsp:cNvPr id="0" name=""/>
        <dsp:cNvSpPr/>
      </dsp:nvSpPr>
      <dsp:spPr>
        <a:xfrm>
          <a:off x="1297448" y="395039"/>
          <a:ext cx="431085" cy="4310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PI Gate</a:t>
          </a:r>
        </a:p>
      </dsp:txBody>
      <dsp:txXfrm>
        <a:off x="1360579" y="458170"/>
        <a:ext cx="304823" cy="304823"/>
      </dsp:txXfrm>
    </dsp:sp>
    <dsp:sp modelId="{C7F75C77-8C27-499D-9A71-9643B10B3F44}">
      <dsp:nvSpPr>
        <dsp:cNvPr id="0" name=""/>
        <dsp:cNvSpPr/>
      </dsp:nvSpPr>
      <dsp:spPr>
        <a:xfrm>
          <a:off x="2860882" y="233759"/>
          <a:ext cx="924712" cy="7536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Planning Phase</a:t>
          </a:r>
        </a:p>
      </dsp:txBody>
      <dsp:txXfrm>
        <a:off x="3092060" y="346806"/>
        <a:ext cx="450797" cy="527551"/>
      </dsp:txXfrm>
    </dsp:sp>
    <dsp:sp modelId="{13BCE9AF-5C15-4454-A227-3411F37C7D1E}">
      <dsp:nvSpPr>
        <dsp:cNvPr id="0" name=""/>
        <dsp:cNvSpPr/>
      </dsp:nvSpPr>
      <dsp:spPr>
        <a:xfrm>
          <a:off x="2616452" y="395039"/>
          <a:ext cx="431085" cy="4310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PP Gate</a:t>
          </a:r>
        </a:p>
      </dsp:txBody>
      <dsp:txXfrm>
        <a:off x="2679583" y="458170"/>
        <a:ext cx="304823" cy="304823"/>
      </dsp:txXfrm>
    </dsp:sp>
    <dsp:sp modelId="{C5BC47E5-9CC3-4E5F-9CF3-F9618E9DFC98}">
      <dsp:nvSpPr>
        <dsp:cNvPr id="0" name=""/>
        <dsp:cNvSpPr/>
      </dsp:nvSpPr>
      <dsp:spPr>
        <a:xfrm>
          <a:off x="3911695" y="233759"/>
          <a:ext cx="1375653" cy="7536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Development Phase</a:t>
          </a:r>
        </a:p>
      </dsp:txBody>
      <dsp:txXfrm>
        <a:off x="4255608" y="346806"/>
        <a:ext cx="767963" cy="527551"/>
      </dsp:txXfrm>
    </dsp:sp>
    <dsp:sp modelId="{BC2F30E9-AC9B-442A-A140-578E7E297264}">
      <dsp:nvSpPr>
        <dsp:cNvPr id="0" name=""/>
        <dsp:cNvSpPr/>
      </dsp:nvSpPr>
      <dsp:spPr>
        <a:xfrm>
          <a:off x="3707447" y="395039"/>
          <a:ext cx="431085" cy="4310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PC Gate</a:t>
          </a:r>
        </a:p>
      </dsp:txBody>
      <dsp:txXfrm>
        <a:off x="3770578" y="458170"/>
        <a:ext cx="304823" cy="304823"/>
      </dsp:txXfrm>
    </dsp:sp>
    <dsp:sp modelId="{B7BB92E4-42D9-4996-9CD5-DC73F940854A}">
      <dsp:nvSpPr>
        <dsp:cNvPr id="0" name=""/>
        <dsp:cNvSpPr/>
      </dsp:nvSpPr>
      <dsp:spPr>
        <a:xfrm>
          <a:off x="5326141" y="233759"/>
          <a:ext cx="1179009" cy="7536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 Phase</a:t>
          </a:r>
        </a:p>
      </dsp:txBody>
      <dsp:txXfrm>
        <a:off x="5620894" y="346806"/>
        <a:ext cx="620480" cy="527551"/>
      </dsp:txXfrm>
    </dsp:sp>
    <dsp:sp modelId="{84EDBC30-CD54-4D3A-BA69-E9540E530388}">
      <dsp:nvSpPr>
        <dsp:cNvPr id="0" name=""/>
        <dsp:cNvSpPr/>
      </dsp:nvSpPr>
      <dsp:spPr>
        <a:xfrm>
          <a:off x="5112776" y="395039"/>
          <a:ext cx="431085" cy="4310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IC Gate</a:t>
          </a:r>
        </a:p>
      </dsp:txBody>
      <dsp:txXfrm>
        <a:off x="5175907" y="458170"/>
        <a:ext cx="304823" cy="304823"/>
      </dsp:txXfrm>
    </dsp:sp>
    <dsp:sp modelId="{59D0B272-F39A-4499-AB0C-EC0444932D4A}">
      <dsp:nvSpPr>
        <dsp:cNvPr id="0" name=""/>
        <dsp:cNvSpPr/>
      </dsp:nvSpPr>
      <dsp:spPr>
        <a:xfrm>
          <a:off x="6679387" y="233759"/>
          <a:ext cx="1052554" cy="7536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Ramp Up Phase</a:t>
          </a:r>
        </a:p>
      </dsp:txBody>
      <dsp:txXfrm>
        <a:off x="6942525" y="346806"/>
        <a:ext cx="525640" cy="527551"/>
      </dsp:txXfrm>
    </dsp:sp>
    <dsp:sp modelId="{0BD1FD6B-4F4A-4148-8303-33FAB1E9CAAF}">
      <dsp:nvSpPr>
        <dsp:cNvPr id="0" name=""/>
        <dsp:cNvSpPr/>
      </dsp:nvSpPr>
      <dsp:spPr>
        <a:xfrm>
          <a:off x="6378731" y="395039"/>
          <a:ext cx="431085" cy="4310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FCS Gate </a:t>
          </a:r>
        </a:p>
      </dsp:txBody>
      <dsp:txXfrm>
        <a:off x="6441862" y="458170"/>
        <a:ext cx="304823" cy="304823"/>
      </dsp:txXfrm>
    </dsp:sp>
    <dsp:sp modelId="{4E18E974-3701-4E51-A0F8-0CC510022E45}">
      <dsp:nvSpPr>
        <dsp:cNvPr id="0" name=""/>
        <dsp:cNvSpPr/>
      </dsp:nvSpPr>
      <dsp:spPr>
        <a:xfrm flipH="1">
          <a:off x="8399640" y="536393"/>
          <a:ext cx="65628" cy="148377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243EE0-7317-4782-B487-648F98087039}">
      <dsp:nvSpPr>
        <dsp:cNvPr id="0" name=""/>
        <dsp:cNvSpPr/>
      </dsp:nvSpPr>
      <dsp:spPr>
        <a:xfrm>
          <a:off x="7677633" y="395039"/>
          <a:ext cx="431085" cy="4310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VP Gate</a:t>
          </a:r>
        </a:p>
      </dsp:txBody>
      <dsp:txXfrm>
        <a:off x="7740764" y="458170"/>
        <a:ext cx="304823" cy="304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5266-E882-48EC-9D14-5A250BEED666}">
      <dsp:nvSpPr>
        <dsp:cNvPr id="0" name=""/>
        <dsp:cNvSpPr/>
      </dsp:nvSpPr>
      <dsp:spPr>
        <a:xfrm>
          <a:off x="115883" y="234516"/>
          <a:ext cx="1101620" cy="75213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Initiation Phase</a:t>
          </a:r>
        </a:p>
      </dsp:txBody>
      <dsp:txXfrm>
        <a:off x="391288" y="347336"/>
        <a:ext cx="562969" cy="526492"/>
      </dsp:txXfrm>
    </dsp:sp>
    <dsp:sp modelId="{25766CEC-AAEF-47D8-A402-155613A8657D}">
      <dsp:nvSpPr>
        <dsp:cNvPr id="0" name=""/>
        <dsp:cNvSpPr/>
      </dsp:nvSpPr>
      <dsp:spPr>
        <a:xfrm>
          <a:off x="2651" y="388163"/>
          <a:ext cx="467644" cy="444838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Text" lastClr="000000"/>
              </a:solidFill>
            </a:rPr>
            <a:t>PC</a:t>
          </a:r>
        </a:p>
      </dsp:txBody>
      <dsp:txXfrm>
        <a:off x="71136" y="453308"/>
        <a:ext cx="330674" cy="314548"/>
      </dsp:txXfrm>
    </dsp:sp>
    <dsp:sp modelId="{7D5D19DF-9924-4679-A9B9-D78014941AB2}">
      <dsp:nvSpPr>
        <dsp:cNvPr id="0" name=""/>
        <dsp:cNvSpPr/>
      </dsp:nvSpPr>
      <dsp:spPr>
        <a:xfrm>
          <a:off x="1566493" y="234516"/>
          <a:ext cx="1066651" cy="75213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Proposal Phase</a:t>
          </a:r>
        </a:p>
      </dsp:txBody>
      <dsp:txXfrm>
        <a:off x="1833156" y="347336"/>
        <a:ext cx="536742" cy="526492"/>
      </dsp:txXfrm>
    </dsp:sp>
    <dsp:sp modelId="{54282C11-F8E0-4124-B1D3-6C195028C050}">
      <dsp:nvSpPr>
        <dsp:cNvPr id="0" name=""/>
        <dsp:cNvSpPr/>
      </dsp:nvSpPr>
      <dsp:spPr>
        <a:xfrm>
          <a:off x="1127320" y="235979"/>
          <a:ext cx="796637" cy="7492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PI Gate</a:t>
          </a:r>
        </a:p>
      </dsp:txBody>
      <dsp:txXfrm>
        <a:off x="1243985" y="345698"/>
        <a:ext cx="563307" cy="529767"/>
      </dsp:txXfrm>
    </dsp:sp>
    <dsp:sp modelId="{C7F75C77-8C27-499D-9A71-9643B10B3F44}">
      <dsp:nvSpPr>
        <dsp:cNvPr id="0" name=""/>
        <dsp:cNvSpPr/>
      </dsp:nvSpPr>
      <dsp:spPr>
        <a:xfrm>
          <a:off x="2870823" y="234516"/>
          <a:ext cx="922855" cy="75213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Planning Phase</a:t>
          </a:r>
        </a:p>
      </dsp:txBody>
      <dsp:txXfrm>
        <a:off x="3101537" y="347336"/>
        <a:ext cx="449892" cy="526492"/>
      </dsp:txXfrm>
    </dsp:sp>
    <dsp:sp modelId="{13BCE9AF-5C15-4454-A227-3411F37C7D1E}">
      <dsp:nvSpPr>
        <dsp:cNvPr id="0" name=""/>
        <dsp:cNvSpPr/>
      </dsp:nvSpPr>
      <dsp:spPr>
        <a:xfrm>
          <a:off x="2626885" y="395472"/>
          <a:ext cx="430219" cy="430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PP Gate</a:t>
          </a:r>
        </a:p>
      </dsp:txBody>
      <dsp:txXfrm>
        <a:off x="2689889" y="458476"/>
        <a:ext cx="304211" cy="304211"/>
      </dsp:txXfrm>
    </dsp:sp>
    <dsp:sp modelId="{C5BC47E5-9CC3-4E5F-9CF3-F9618E9DFC98}">
      <dsp:nvSpPr>
        <dsp:cNvPr id="0" name=""/>
        <dsp:cNvSpPr/>
      </dsp:nvSpPr>
      <dsp:spPr>
        <a:xfrm>
          <a:off x="3919527" y="234516"/>
          <a:ext cx="1372890" cy="75213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Development Phase</a:t>
          </a:r>
        </a:p>
      </dsp:txBody>
      <dsp:txXfrm>
        <a:off x="4262749" y="347336"/>
        <a:ext cx="766422" cy="526492"/>
      </dsp:txXfrm>
    </dsp:sp>
    <dsp:sp modelId="{BC2F30E9-AC9B-442A-A140-578E7E297264}">
      <dsp:nvSpPr>
        <dsp:cNvPr id="0" name=""/>
        <dsp:cNvSpPr/>
      </dsp:nvSpPr>
      <dsp:spPr>
        <a:xfrm>
          <a:off x="3715689" y="395472"/>
          <a:ext cx="430219" cy="430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PC Gate</a:t>
          </a:r>
        </a:p>
      </dsp:txBody>
      <dsp:txXfrm>
        <a:off x="3778693" y="458476"/>
        <a:ext cx="304211" cy="304211"/>
      </dsp:txXfrm>
    </dsp:sp>
    <dsp:sp modelId="{B7BB92E4-42D9-4996-9CD5-DC73F940854A}">
      <dsp:nvSpPr>
        <dsp:cNvPr id="0" name=""/>
        <dsp:cNvSpPr/>
      </dsp:nvSpPr>
      <dsp:spPr>
        <a:xfrm>
          <a:off x="5331133" y="234516"/>
          <a:ext cx="1176641" cy="75213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 Phase</a:t>
          </a:r>
        </a:p>
      </dsp:txBody>
      <dsp:txXfrm>
        <a:off x="5625293" y="347336"/>
        <a:ext cx="619235" cy="526492"/>
      </dsp:txXfrm>
    </dsp:sp>
    <dsp:sp modelId="{84EDBC30-CD54-4D3A-BA69-E9540E530388}">
      <dsp:nvSpPr>
        <dsp:cNvPr id="0" name=""/>
        <dsp:cNvSpPr/>
      </dsp:nvSpPr>
      <dsp:spPr>
        <a:xfrm>
          <a:off x="5118196" y="395472"/>
          <a:ext cx="430219" cy="430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IC Gate</a:t>
          </a:r>
        </a:p>
      </dsp:txBody>
      <dsp:txXfrm>
        <a:off x="5181200" y="458476"/>
        <a:ext cx="304211" cy="304211"/>
      </dsp:txXfrm>
    </dsp:sp>
    <dsp:sp modelId="{59D0B272-F39A-4499-AB0C-EC0444932D4A}">
      <dsp:nvSpPr>
        <dsp:cNvPr id="0" name=""/>
        <dsp:cNvSpPr/>
      </dsp:nvSpPr>
      <dsp:spPr>
        <a:xfrm>
          <a:off x="6681661" y="234516"/>
          <a:ext cx="1050441" cy="75213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Ramp Up Phase</a:t>
          </a:r>
        </a:p>
      </dsp:txBody>
      <dsp:txXfrm>
        <a:off x="6944271" y="347336"/>
        <a:ext cx="524584" cy="526492"/>
      </dsp:txXfrm>
    </dsp:sp>
    <dsp:sp modelId="{0BD1FD6B-4F4A-4148-8303-33FAB1E9CAAF}">
      <dsp:nvSpPr>
        <dsp:cNvPr id="0" name=""/>
        <dsp:cNvSpPr/>
      </dsp:nvSpPr>
      <dsp:spPr>
        <a:xfrm>
          <a:off x="6381608" y="395472"/>
          <a:ext cx="430219" cy="430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FCS Gate </a:t>
          </a:r>
        </a:p>
      </dsp:txBody>
      <dsp:txXfrm>
        <a:off x="6444612" y="458476"/>
        <a:ext cx="304211" cy="304211"/>
      </dsp:txXfrm>
    </dsp:sp>
    <dsp:sp modelId="{4E18E974-3701-4E51-A0F8-0CC510022E45}">
      <dsp:nvSpPr>
        <dsp:cNvPr id="0" name=""/>
        <dsp:cNvSpPr/>
      </dsp:nvSpPr>
      <dsp:spPr>
        <a:xfrm flipH="1">
          <a:off x="8398460" y="536542"/>
          <a:ext cx="65496" cy="148079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243EE0-7317-4782-B487-648F98087039}">
      <dsp:nvSpPr>
        <dsp:cNvPr id="0" name=""/>
        <dsp:cNvSpPr/>
      </dsp:nvSpPr>
      <dsp:spPr>
        <a:xfrm>
          <a:off x="7677903" y="395472"/>
          <a:ext cx="430219" cy="43021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VP Gate</a:t>
          </a:r>
        </a:p>
      </dsp:txBody>
      <dsp:txXfrm>
        <a:off x="7740907" y="458476"/>
        <a:ext cx="304211" cy="304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5266-E882-48EC-9D14-5A250BEED666}">
      <dsp:nvSpPr>
        <dsp:cNvPr id="0" name=""/>
        <dsp:cNvSpPr/>
      </dsp:nvSpPr>
      <dsp:spPr>
        <a:xfrm>
          <a:off x="115560" y="234138"/>
          <a:ext cx="1102728" cy="75288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Initiation Phase</a:t>
          </a:r>
        </a:p>
      </dsp:txBody>
      <dsp:txXfrm>
        <a:off x="391242" y="347071"/>
        <a:ext cx="563535" cy="527022"/>
      </dsp:txXfrm>
    </dsp:sp>
    <dsp:sp modelId="{25766CEC-AAEF-47D8-A402-155613A8657D}">
      <dsp:nvSpPr>
        <dsp:cNvPr id="0" name=""/>
        <dsp:cNvSpPr/>
      </dsp:nvSpPr>
      <dsp:spPr>
        <a:xfrm>
          <a:off x="2214" y="387939"/>
          <a:ext cx="468114" cy="445285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Text" lastClr="000000"/>
              </a:solidFill>
            </a:rPr>
            <a:t>PC</a:t>
          </a:r>
        </a:p>
      </dsp:txBody>
      <dsp:txXfrm>
        <a:off x="70768" y="453149"/>
        <a:ext cx="331006" cy="314865"/>
      </dsp:txXfrm>
    </dsp:sp>
    <dsp:sp modelId="{7D5D19DF-9924-4679-A9B9-D78014941AB2}">
      <dsp:nvSpPr>
        <dsp:cNvPr id="0" name=""/>
        <dsp:cNvSpPr/>
      </dsp:nvSpPr>
      <dsp:spPr>
        <a:xfrm>
          <a:off x="1384235" y="234138"/>
          <a:ext cx="1067724" cy="75288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Proposal Phase</a:t>
          </a:r>
        </a:p>
      </dsp:txBody>
      <dsp:txXfrm>
        <a:off x="1651167" y="347071"/>
        <a:ext cx="537282" cy="527022"/>
      </dsp:txXfrm>
    </dsp:sp>
    <dsp:sp modelId="{54282C11-F8E0-4124-B1D3-6C195028C050}">
      <dsp:nvSpPr>
        <dsp:cNvPr id="0" name=""/>
        <dsp:cNvSpPr/>
      </dsp:nvSpPr>
      <dsp:spPr>
        <a:xfrm>
          <a:off x="1128015" y="395256"/>
          <a:ext cx="430652" cy="4306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PI Gate</a:t>
          </a:r>
        </a:p>
      </dsp:txBody>
      <dsp:txXfrm>
        <a:off x="1191083" y="458324"/>
        <a:ext cx="304516" cy="304516"/>
      </dsp:txXfrm>
    </dsp:sp>
    <dsp:sp modelId="{C7F75C77-8C27-499D-9A71-9643B10B3F44}">
      <dsp:nvSpPr>
        <dsp:cNvPr id="0" name=""/>
        <dsp:cNvSpPr/>
      </dsp:nvSpPr>
      <dsp:spPr>
        <a:xfrm>
          <a:off x="2865234" y="234138"/>
          <a:ext cx="923783" cy="75288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Planning Phase</a:t>
          </a:r>
        </a:p>
      </dsp:txBody>
      <dsp:txXfrm>
        <a:off x="3096180" y="347071"/>
        <a:ext cx="450344" cy="527022"/>
      </dsp:txXfrm>
    </dsp:sp>
    <dsp:sp modelId="{13BCE9AF-5C15-4454-A227-3411F37C7D1E}">
      <dsp:nvSpPr>
        <dsp:cNvPr id="0" name=""/>
        <dsp:cNvSpPr/>
      </dsp:nvSpPr>
      <dsp:spPr>
        <a:xfrm>
          <a:off x="2445694" y="206482"/>
          <a:ext cx="781362" cy="8082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PP Gate</a:t>
          </a:r>
        </a:p>
      </dsp:txBody>
      <dsp:txXfrm>
        <a:off x="2560122" y="324840"/>
        <a:ext cx="552506" cy="571484"/>
      </dsp:txXfrm>
    </dsp:sp>
    <dsp:sp modelId="{C5BC47E5-9CC3-4E5F-9CF3-F9618E9DFC98}">
      <dsp:nvSpPr>
        <dsp:cNvPr id="0" name=""/>
        <dsp:cNvSpPr/>
      </dsp:nvSpPr>
      <dsp:spPr>
        <a:xfrm>
          <a:off x="3914992" y="234138"/>
          <a:ext cx="1374271" cy="75288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Development Phase</a:t>
          </a:r>
        </a:p>
      </dsp:txBody>
      <dsp:txXfrm>
        <a:off x="4258560" y="347071"/>
        <a:ext cx="767192" cy="527022"/>
      </dsp:txXfrm>
    </dsp:sp>
    <dsp:sp modelId="{BC2F30E9-AC9B-442A-A140-578E7E297264}">
      <dsp:nvSpPr>
        <dsp:cNvPr id="0" name=""/>
        <dsp:cNvSpPr/>
      </dsp:nvSpPr>
      <dsp:spPr>
        <a:xfrm>
          <a:off x="3710949" y="395256"/>
          <a:ext cx="430652" cy="4306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PC Gate</a:t>
          </a:r>
        </a:p>
      </dsp:txBody>
      <dsp:txXfrm>
        <a:off x="3774017" y="458324"/>
        <a:ext cx="304516" cy="304516"/>
      </dsp:txXfrm>
    </dsp:sp>
    <dsp:sp modelId="{B7BB92E4-42D9-4996-9CD5-DC73F940854A}">
      <dsp:nvSpPr>
        <dsp:cNvPr id="0" name=""/>
        <dsp:cNvSpPr/>
      </dsp:nvSpPr>
      <dsp:spPr>
        <a:xfrm>
          <a:off x="5328018" y="234138"/>
          <a:ext cx="1177825" cy="75288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 Phase</a:t>
          </a:r>
        </a:p>
      </dsp:txBody>
      <dsp:txXfrm>
        <a:off x="5622474" y="347071"/>
        <a:ext cx="619858" cy="527022"/>
      </dsp:txXfrm>
    </dsp:sp>
    <dsp:sp modelId="{84EDBC30-CD54-4D3A-BA69-E9540E530388}">
      <dsp:nvSpPr>
        <dsp:cNvPr id="0" name=""/>
        <dsp:cNvSpPr/>
      </dsp:nvSpPr>
      <dsp:spPr>
        <a:xfrm>
          <a:off x="5114867" y="395256"/>
          <a:ext cx="430652" cy="4306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IC Gate</a:t>
          </a:r>
        </a:p>
      </dsp:txBody>
      <dsp:txXfrm>
        <a:off x="5177935" y="458324"/>
        <a:ext cx="304516" cy="304516"/>
      </dsp:txXfrm>
    </dsp:sp>
    <dsp:sp modelId="{59D0B272-F39A-4499-AB0C-EC0444932D4A}">
      <dsp:nvSpPr>
        <dsp:cNvPr id="0" name=""/>
        <dsp:cNvSpPr/>
      </dsp:nvSpPr>
      <dsp:spPr>
        <a:xfrm>
          <a:off x="6679905" y="234138"/>
          <a:ext cx="1051497" cy="75288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Ramp Up Phase</a:t>
          </a:r>
        </a:p>
      </dsp:txBody>
      <dsp:txXfrm>
        <a:off x="6942779" y="347071"/>
        <a:ext cx="525112" cy="527022"/>
      </dsp:txXfrm>
    </dsp:sp>
    <dsp:sp modelId="{0BD1FD6B-4F4A-4148-8303-33FAB1E9CAAF}">
      <dsp:nvSpPr>
        <dsp:cNvPr id="0" name=""/>
        <dsp:cNvSpPr/>
      </dsp:nvSpPr>
      <dsp:spPr>
        <a:xfrm>
          <a:off x="6379551" y="395256"/>
          <a:ext cx="430652" cy="4306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FCS Gate </a:t>
          </a:r>
        </a:p>
      </dsp:txBody>
      <dsp:txXfrm>
        <a:off x="6442619" y="458324"/>
        <a:ext cx="304516" cy="304516"/>
      </dsp:txXfrm>
    </dsp:sp>
    <dsp:sp modelId="{4E18E974-3701-4E51-A0F8-0CC510022E45}">
      <dsp:nvSpPr>
        <dsp:cNvPr id="0" name=""/>
        <dsp:cNvSpPr/>
      </dsp:nvSpPr>
      <dsp:spPr>
        <a:xfrm flipH="1">
          <a:off x="8398431" y="536468"/>
          <a:ext cx="65562" cy="148228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243EE0-7317-4782-B487-648F98087039}">
      <dsp:nvSpPr>
        <dsp:cNvPr id="0" name=""/>
        <dsp:cNvSpPr/>
      </dsp:nvSpPr>
      <dsp:spPr>
        <a:xfrm>
          <a:off x="7677149" y="395256"/>
          <a:ext cx="430652" cy="4306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VP Gate</a:t>
          </a:r>
        </a:p>
      </dsp:txBody>
      <dsp:txXfrm>
        <a:off x="7740217" y="458324"/>
        <a:ext cx="304516" cy="3045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5266-E882-48EC-9D14-5A250BEED666}">
      <dsp:nvSpPr>
        <dsp:cNvPr id="0" name=""/>
        <dsp:cNvSpPr/>
      </dsp:nvSpPr>
      <dsp:spPr>
        <a:xfrm>
          <a:off x="115986" y="233381"/>
          <a:ext cx="1104944" cy="7544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Initiation Phase</a:t>
          </a:r>
        </a:p>
      </dsp:txBody>
      <dsp:txXfrm>
        <a:off x="392222" y="346541"/>
        <a:ext cx="564667" cy="528082"/>
      </dsp:txXfrm>
    </dsp:sp>
    <dsp:sp modelId="{25766CEC-AAEF-47D8-A402-155613A8657D}">
      <dsp:nvSpPr>
        <dsp:cNvPr id="0" name=""/>
        <dsp:cNvSpPr/>
      </dsp:nvSpPr>
      <dsp:spPr>
        <a:xfrm>
          <a:off x="2413" y="387492"/>
          <a:ext cx="469055" cy="446180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Text" lastClr="000000"/>
              </a:solidFill>
            </a:rPr>
            <a:t>PC</a:t>
          </a:r>
        </a:p>
      </dsp:txBody>
      <dsp:txXfrm>
        <a:off x="71105" y="452834"/>
        <a:ext cx="331671" cy="315496"/>
      </dsp:txXfrm>
    </dsp:sp>
    <dsp:sp modelId="{7D5D19DF-9924-4679-A9B9-D78014941AB2}">
      <dsp:nvSpPr>
        <dsp:cNvPr id="0" name=""/>
        <dsp:cNvSpPr/>
      </dsp:nvSpPr>
      <dsp:spPr>
        <a:xfrm>
          <a:off x="1387212" y="233381"/>
          <a:ext cx="1069871" cy="7544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Proposal Phase</a:t>
          </a:r>
        </a:p>
      </dsp:txBody>
      <dsp:txXfrm>
        <a:off x="1654680" y="346541"/>
        <a:ext cx="538362" cy="528082"/>
      </dsp:txXfrm>
    </dsp:sp>
    <dsp:sp modelId="{54282C11-F8E0-4124-B1D3-6C195028C050}">
      <dsp:nvSpPr>
        <dsp:cNvPr id="0" name=""/>
        <dsp:cNvSpPr/>
      </dsp:nvSpPr>
      <dsp:spPr>
        <a:xfrm>
          <a:off x="1130476" y="394823"/>
          <a:ext cx="431517" cy="4315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PI Gate</a:t>
          </a:r>
        </a:p>
      </dsp:txBody>
      <dsp:txXfrm>
        <a:off x="1193670" y="458017"/>
        <a:ext cx="305129" cy="305129"/>
      </dsp:txXfrm>
    </dsp:sp>
    <dsp:sp modelId="{C7F75C77-8C27-499D-9A71-9643B10B3F44}">
      <dsp:nvSpPr>
        <dsp:cNvPr id="0" name=""/>
        <dsp:cNvSpPr/>
      </dsp:nvSpPr>
      <dsp:spPr>
        <a:xfrm>
          <a:off x="2695480" y="233381"/>
          <a:ext cx="925640" cy="7544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Planning Phase</a:t>
          </a:r>
        </a:p>
      </dsp:txBody>
      <dsp:txXfrm>
        <a:off x="2926890" y="346541"/>
        <a:ext cx="451250" cy="528082"/>
      </dsp:txXfrm>
    </dsp:sp>
    <dsp:sp modelId="{13BCE9AF-5C15-4454-A227-3411F37C7D1E}">
      <dsp:nvSpPr>
        <dsp:cNvPr id="0" name=""/>
        <dsp:cNvSpPr/>
      </dsp:nvSpPr>
      <dsp:spPr>
        <a:xfrm>
          <a:off x="2450805" y="394823"/>
          <a:ext cx="431517" cy="4315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PP Gate</a:t>
          </a:r>
        </a:p>
      </dsp:txBody>
      <dsp:txXfrm>
        <a:off x="2513999" y="458017"/>
        <a:ext cx="305129" cy="305129"/>
      </dsp:txXfrm>
    </dsp:sp>
    <dsp:sp modelId="{C5BC47E5-9CC3-4E5F-9CF3-F9618E9DFC98}">
      <dsp:nvSpPr>
        <dsp:cNvPr id="0" name=""/>
        <dsp:cNvSpPr/>
      </dsp:nvSpPr>
      <dsp:spPr>
        <a:xfrm>
          <a:off x="3904850" y="233381"/>
          <a:ext cx="1377034" cy="7544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Development Phase</a:t>
          </a:r>
        </a:p>
      </dsp:txBody>
      <dsp:txXfrm>
        <a:off x="4249108" y="346541"/>
        <a:ext cx="768734" cy="528082"/>
      </dsp:txXfrm>
    </dsp:sp>
    <dsp:sp modelId="{BC2F30E9-AC9B-442A-A140-578E7E297264}">
      <dsp:nvSpPr>
        <dsp:cNvPr id="0" name=""/>
        <dsp:cNvSpPr/>
      </dsp:nvSpPr>
      <dsp:spPr>
        <a:xfrm>
          <a:off x="3501654" y="206483"/>
          <a:ext cx="829002" cy="8081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PC Gate</a:t>
          </a:r>
        </a:p>
      </dsp:txBody>
      <dsp:txXfrm>
        <a:off x="3623059" y="324841"/>
        <a:ext cx="586192" cy="571482"/>
      </dsp:txXfrm>
    </dsp:sp>
    <dsp:sp modelId="{B7BB92E4-42D9-4996-9CD5-DC73F940854A}">
      <dsp:nvSpPr>
        <dsp:cNvPr id="0" name=""/>
        <dsp:cNvSpPr/>
      </dsp:nvSpPr>
      <dsp:spPr>
        <a:xfrm>
          <a:off x="5320716" y="233381"/>
          <a:ext cx="1180192" cy="7544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 Phase</a:t>
          </a:r>
        </a:p>
      </dsp:txBody>
      <dsp:txXfrm>
        <a:off x="5615764" y="346541"/>
        <a:ext cx="621103" cy="528082"/>
      </dsp:txXfrm>
    </dsp:sp>
    <dsp:sp modelId="{84EDBC30-CD54-4D3A-BA69-E9540E530388}">
      <dsp:nvSpPr>
        <dsp:cNvPr id="0" name=""/>
        <dsp:cNvSpPr/>
      </dsp:nvSpPr>
      <dsp:spPr>
        <a:xfrm>
          <a:off x="5107136" y="394823"/>
          <a:ext cx="431517" cy="4315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IC Gate</a:t>
          </a:r>
        </a:p>
      </dsp:txBody>
      <dsp:txXfrm>
        <a:off x="5170330" y="458017"/>
        <a:ext cx="305129" cy="305129"/>
      </dsp:txXfrm>
    </dsp:sp>
    <dsp:sp modelId="{59D0B272-F39A-4499-AB0C-EC0444932D4A}">
      <dsp:nvSpPr>
        <dsp:cNvPr id="0" name=""/>
        <dsp:cNvSpPr/>
      </dsp:nvSpPr>
      <dsp:spPr>
        <a:xfrm>
          <a:off x="6675320" y="233381"/>
          <a:ext cx="1053611" cy="7544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Ramp Up Phase</a:t>
          </a:r>
        </a:p>
      </dsp:txBody>
      <dsp:txXfrm>
        <a:off x="6938723" y="346541"/>
        <a:ext cx="526167" cy="528082"/>
      </dsp:txXfrm>
    </dsp:sp>
    <dsp:sp modelId="{0BD1FD6B-4F4A-4148-8303-33FAB1E9CAAF}">
      <dsp:nvSpPr>
        <dsp:cNvPr id="0" name=""/>
        <dsp:cNvSpPr/>
      </dsp:nvSpPr>
      <dsp:spPr>
        <a:xfrm>
          <a:off x="6374362" y="394823"/>
          <a:ext cx="431517" cy="4315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FCS Gate </a:t>
          </a:r>
        </a:p>
      </dsp:txBody>
      <dsp:txXfrm>
        <a:off x="6437556" y="458017"/>
        <a:ext cx="305129" cy="305129"/>
      </dsp:txXfrm>
    </dsp:sp>
    <dsp:sp modelId="{4E18E974-3701-4E51-A0F8-0CC510022E45}">
      <dsp:nvSpPr>
        <dsp:cNvPr id="0" name=""/>
        <dsp:cNvSpPr/>
      </dsp:nvSpPr>
      <dsp:spPr>
        <a:xfrm flipH="1">
          <a:off x="8397301" y="536319"/>
          <a:ext cx="65694" cy="148526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243EE0-7317-4782-B487-648F98087039}">
      <dsp:nvSpPr>
        <dsp:cNvPr id="0" name=""/>
        <dsp:cNvSpPr/>
      </dsp:nvSpPr>
      <dsp:spPr>
        <a:xfrm>
          <a:off x="7674569" y="394823"/>
          <a:ext cx="431517" cy="4315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VP Gate</a:t>
          </a:r>
        </a:p>
      </dsp:txBody>
      <dsp:txXfrm>
        <a:off x="7737763" y="458017"/>
        <a:ext cx="305129" cy="3051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5266-E882-48EC-9D14-5A250BEED666}">
      <dsp:nvSpPr>
        <dsp:cNvPr id="0" name=""/>
        <dsp:cNvSpPr/>
      </dsp:nvSpPr>
      <dsp:spPr>
        <a:xfrm>
          <a:off x="116847" y="235273"/>
          <a:ext cx="1099403" cy="7506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Initiation Phase</a:t>
          </a:r>
        </a:p>
      </dsp:txBody>
      <dsp:txXfrm>
        <a:off x="391698" y="347866"/>
        <a:ext cx="561836" cy="525432"/>
      </dsp:txXfrm>
    </dsp:sp>
    <dsp:sp modelId="{25766CEC-AAEF-47D8-A402-155613A8657D}">
      <dsp:nvSpPr>
        <dsp:cNvPr id="0" name=""/>
        <dsp:cNvSpPr/>
      </dsp:nvSpPr>
      <dsp:spPr>
        <a:xfrm>
          <a:off x="3844" y="388610"/>
          <a:ext cx="466703" cy="443943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Text" lastClr="000000"/>
              </a:solidFill>
            </a:rPr>
            <a:t>PC</a:t>
          </a:r>
        </a:p>
      </dsp:txBody>
      <dsp:txXfrm>
        <a:off x="72191" y="453624"/>
        <a:ext cx="330009" cy="313915"/>
      </dsp:txXfrm>
    </dsp:sp>
    <dsp:sp modelId="{7D5D19DF-9924-4679-A9B9-D78014941AB2}">
      <dsp:nvSpPr>
        <dsp:cNvPr id="0" name=""/>
        <dsp:cNvSpPr/>
      </dsp:nvSpPr>
      <dsp:spPr>
        <a:xfrm>
          <a:off x="1381698" y="235273"/>
          <a:ext cx="1064505" cy="7506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Proposal Phase</a:t>
          </a:r>
        </a:p>
      </dsp:txBody>
      <dsp:txXfrm>
        <a:off x="1647825" y="347866"/>
        <a:ext cx="535663" cy="525432"/>
      </dsp:txXfrm>
    </dsp:sp>
    <dsp:sp modelId="{54282C11-F8E0-4124-B1D3-6C195028C050}">
      <dsp:nvSpPr>
        <dsp:cNvPr id="0" name=""/>
        <dsp:cNvSpPr/>
      </dsp:nvSpPr>
      <dsp:spPr>
        <a:xfrm>
          <a:off x="1126250" y="395905"/>
          <a:ext cx="429353" cy="42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PI Gate</a:t>
          </a:r>
        </a:p>
      </dsp:txBody>
      <dsp:txXfrm>
        <a:off x="1189127" y="458782"/>
        <a:ext cx="303599" cy="303599"/>
      </dsp:txXfrm>
    </dsp:sp>
    <dsp:sp modelId="{C7F75C77-8C27-499D-9A71-9643B10B3F44}">
      <dsp:nvSpPr>
        <dsp:cNvPr id="0" name=""/>
        <dsp:cNvSpPr/>
      </dsp:nvSpPr>
      <dsp:spPr>
        <a:xfrm>
          <a:off x="2683405" y="235273"/>
          <a:ext cx="920998" cy="7506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Planning Phase</a:t>
          </a:r>
        </a:p>
      </dsp:txBody>
      <dsp:txXfrm>
        <a:off x="2913654" y="347866"/>
        <a:ext cx="448986" cy="525432"/>
      </dsp:txXfrm>
    </dsp:sp>
    <dsp:sp modelId="{13BCE9AF-5C15-4454-A227-3411F37C7D1E}">
      <dsp:nvSpPr>
        <dsp:cNvPr id="0" name=""/>
        <dsp:cNvSpPr/>
      </dsp:nvSpPr>
      <dsp:spPr>
        <a:xfrm>
          <a:off x="2439957" y="395905"/>
          <a:ext cx="429353" cy="42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PP Gate</a:t>
          </a:r>
        </a:p>
      </dsp:txBody>
      <dsp:txXfrm>
        <a:off x="2502834" y="458782"/>
        <a:ext cx="303599" cy="303599"/>
      </dsp:txXfrm>
    </dsp:sp>
    <dsp:sp modelId="{C5BC47E5-9CC3-4E5F-9CF3-F9618E9DFC98}">
      <dsp:nvSpPr>
        <dsp:cNvPr id="0" name=""/>
        <dsp:cNvSpPr/>
      </dsp:nvSpPr>
      <dsp:spPr>
        <a:xfrm>
          <a:off x="3729998" y="235273"/>
          <a:ext cx="1370128" cy="7506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Development Phase</a:t>
          </a:r>
        </a:p>
      </dsp:txBody>
      <dsp:txXfrm>
        <a:off x="4072530" y="347866"/>
        <a:ext cx="764880" cy="525432"/>
      </dsp:txXfrm>
    </dsp:sp>
    <dsp:sp modelId="{BC2F30E9-AC9B-442A-A140-578E7E297264}">
      <dsp:nvSpPr>
        <dsp:cNvPr id="0" name=""/>
        <dsp:cNvSpPr/>
      </dsp:nvSpPr>
      <dsp:spPr>
        <a:xfrm>
          <a:off x="3526570" y="395905"/>
          <a:ext cx="429353" cy="42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PC Gate</a:t>
          </a:r>
        </a:p>
      </dsp:txBody>
      <dsp:txXfrm>
        <a:off x="3589447" y="458782"/>
        <a:ext cx="303599" cy="303599"/>
      </dsp:txXfrm>
    </dsp:sp>
    <dsp:sp modelId="{B7BB92E4-42D9-4996-9CD5-DC73F940854A}">
      <dsp:nvSpPr>
        <dsp:cNvPr id="0" name=""/>
        <dsp:cNvSpPr/>
      </dsp:nvSpPr>
      <dsp:spPr>
        <a:xfrm>
          <a:off x="5337043" y="235273"/>
          <a:ext cx="1174274" cy="7506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 Phase</a:t>
          </a:r>
        </a:p>
      </dsp:txBody>
      <dsp:txXfrm>
        <a:off x="5630612" y="347866"/>
        <a:ext cx="617989" cy="525432"/>
      </dsp:txXfrm>
    </dsp:sp>
    <dsp:sp modelId="{84EDBC30-CD54-4D3A-BA69-E9540E530388}">
      <dsp:nvSpPr>
        <dsp:cNvPr id="0" name=""/>
        <dsp:cNvSpPr/>
      </dsp:nvSpPr>
      <dsp:spPr>
        <a:xfrm>
          <a:off x="4926255" y="221231"/>
          <a:ext cx="825913" cy="7787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IC Gate</a:t>
          </a:r>
        </a:p>
      </dsp:txBody>
      <dsp:txXfrm>
        <a:off x="5047207" y="335269"/>
        <a:ext cx="584009" cy="550625"/>
      </dsp:txXfrm>
    </dsp:sp>
    <dsp:sp modelId="{59D0B272-F39A-4499-AB0C-EC0444932D4A}">
      <dsp:nvSpPr>
        <dsp:cNvPr id="0" name=""/>
        <dsp:cNvSpPr/>
      </dsp:nvSpPr>
      <dsp:spPr>
        <a:xfrm>
          <a:off x="6684854" y="235273"/>
          <a:ext cx="1048327" cy="7506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Ramp Up Phase</a:t>
          </a:r>
        </a:p>
      </dsp:txBody>
      <dsp:txXfrm>
        <a:off x="6946936" y="347866"/>
        <a:ext cx="523529" cy="525432"/>
      </dsp:txXfrm>
    </dsp:sp>
    <dsp:sp modelId="{0BD1FD6B-4F4A-4148-8303-33FAB1E9CAAF}">
      <dsp:nvSpPr>
        <dsp:cNvPr id="0" name=""/>
        <dsp:cNvSpPr/>
      </dsp:nvSpPr>
      <dsp:spPr>
        <a:xfrm>
          <a:off x="6385405" y="395905"/>
          <a:ext cx="429353" cy="42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FCS Gate </a:t>
          </a:r>
        </a:p>
      </dsp:txBody>
      <dsp:txXfrm>
        <a:off x="6448282" y="458782"/>
        <a:ext cx="303599" cy="303599"/>
      </dsp:txXfrm>
    </dsp:sp>
    <dsp:sp modelId="{4E18E974-3701-4E51-A0F8-0CC510022E45}">
      <dsp:nvSpPr>
        <dsp:cNvPr id="0" name=""/>
        <dsp:cNvSpPr/>
      </dsp:nvSpPr>
      <dsp:spPr>
        <a:xfrm flipH="1">
          <a:off x="8398199" y="536691"/>
          <a:ext cx="65364" cy="147781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243EE0-7317-4782-B487-648F98087039}">
      <dsp:nvSpPr>
        <dsp:cNvPr id="0" name=""/>
        <dsp:cNvSpPr/>
      </dsp:nvSpPr>
      <dsp:spPr>
        <a:xfrm>
          <a:off x="7679092" y="395905"/>
          <a:ext cx="429353" cy="4293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VP Gate</a:t>
          </a:r>
        </a:p>
      </dsp:txBody>
      <dsp:txXfrm>
        <a:off x="7741969" y="458782"/>
        <a:ext cx="303599" cy="3035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5266-E882-48EC-9D14-5A250BEED666}">
      <dsp:nvSpPr>
        <dsp:cNvPr id="0" name=""/>
        <dsp:cNvSpPr/>
      </dsp:nvSpPr>
      <dsp:spPr>
        <a:xfrm>
          <a:off x="100163" y="1173091"/>
          <a:ext cx="1127110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Initiation Phase</a:t>
          </a:r>
        </a:p>
      </dsp:txBody>
      <dsp:txXfrm>
        <a:off x="381941" y="1288521"/>
        <a:ext cx="575995" cy="538675"/>
      </dsp:txXfrm>
    </dsp:sp>
    <dsp:sp modelId="{25766CEC-AAEF-47D8-A402-155613A8657D}">
      <dsp:nvSpPr>
        <dsp:cNvPr id="0" name=""/>
        <dsp:cNvSpPr/>
      </dsp:nvSpPr>
      <dsp:spPr>
        <a:xfrm>
          <a:off x="3457" y="1337772"/>
          <a:ext cx="440174" cy="440174"/>
        </a:xfrm>
        <a:prstGeom prst="ellipse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Text" lastClr="000000"/>
              </a:solidFill>
            </a:rPr>
            <a:t>PC</a:t>
          </a:r>
        </a:p>
      </dsp:txBody>
      <dsp:txXfrm>
        <a:off x="67919" y="1402234"/>
        <a:ext cx="311250" cy="311250"/>
      </dsp:txXfrm>
    </dsp:sp>
    <dsp:sp modelId="{7D5D19DF-9924-4679-A9B9-D78014941AB2}">
      <dsp:nvSpPr>
        <dsp:cNvPr id="0" name=""/>
        <dsp:cNvSpPr/>
      </dsp:nvSpPr>
      <dsp:spPr>
        <a:xfrm>
          <a:off x="1396890" y="1173091"/>
          <a:ext cx="1091332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Proposal Phase</a:t>
          </a:r>
        </a:p>
      </dsp:txBody>
      <dsp:txXfrm>
        <a:off x="1669724" y="1288521"/>
        <a:ext cx="549162" cy="538675"/>
      </dsp:txXfrm>
    </dsp:sp>
    <dsp:sp modelId="{54282C11-F8E0-4124-B1D3-6C195028C050}">
      <dsp:nvSpPr>
        <dsp:cNvPr id="0" name=""/>
        <dsp:cNvSpPr/>
      </dsp:nvSpPr>
      <dsp:spPr>
        <a:xfrm>
          <a:off x="1135004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PI Gate</a:t>
          </a:r>
        </a:p>
      </dsp:txBody>
      <dsp:txXfrm>
        <a:off x="1199466" y="1402234"/>
        <a:ext cx="311250" cy="311250"/>
      </dsp:txXfrm>
    </dsp:sp>
    <dsp:sp modelId="{C7F75C77-8C27-499D-9A71-9643B10B3F44}">
      <dsp:nvSpPr>
        <dsp:cNvPr id="0" name=""/>
        <dsp:cNvSpPr/>
      </dsp:nvSpPr>
      <dsp:spPr>
        <a:xfrm>
          <a:off x="2731402" y="1173091"/>
          <a:ext cx="944209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Planning Phase</a:t>
          </a:r>
        </a:p>
      </dsp:txBody>
      <dsp:txXfrm>
        <a:off x="2967454" y="1288521"/>
        <a:ext cx="460301" cy="538675"/>
      </dsp:txXfrm>
    </dsp:sp>
    <dsp:sp modelId="{13BCE9AF-5C15-4454-A227-3411F37C7D1E}">
      <dsp:nvSpPr>
        <dsp:cNvPr id="0" name=""/>
        <dsp:cNvSpPr/>
      </dsp:nvSpPr>
      <dsp:spPr>
        <a:xfrm>
          <a:off x="2481819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PP Gate</a:t>
          </a:r>
        </a:p>
      </dsp:txBody>
      <dsp:txXfrm>
        <a:off x="2546281" y="1402234"/>
        <a:ext cx="311250" cy="311250"/>
      </dsp:txXfrm>
    </dsp:sp>
    <dsp:sp modelId="{C5BC47E5-9CC3-4E5F-9CF3-F9618E9DFC98}">
      <dsp:nvSpPr>
        <dsp:cNvPr id="0" name=""/>
        <dsp:cNvSpPr/>
      </dsp:nvSpPr>
      <dsp:spPr>
        <a:xfrm>
          <a:off x="3804371" y="1173091"/>
          <a:ext cx="1404657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Development Phase</a:t>
          </a:r>
        </a:p>
      </dsp:txBody>
      <dsp:txXfrm>
        <a:off x="4155535" y="1288521"/>
        <a:ext cx="784156" cy="538675"/>
      </dsp:txXfrm>
    </dsp:sp>
    <dsp:sp modelId="{BC2F30E9-AC9B-442A-A140-578E7E297264}">
      <dsp:nvSpPr>
        <dsp:cNvPr id="0" name=""/>
        <dsp:cNvSpPr/>
      </dsp:nvSpPr>
      <dsp:spPr>
        <a:xfrm>
          <a:off x="3595816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PC Gate</a:t>
          </a:r>
        </a:p>
      </dsp:txBody>
      <dsp:txXfrm>
        <a:off x="3660278" y="1402234"/>
        <a:ext cx="311250" cy="311250"/>
      </dsp:txXfrm>
    </dsp:sp>
    <dsp:sp modelId="{B7BB92E4-42D9-4996-9CD5-DC73F940854A}">
      <dsp:nvSpPr>
        <dsp:cNvPr id="0" name=""/>
        <dsp:cNvSpPr/>
      </dsp:nvSpPr>
      <dsp:spPr>
        <a:xfrm>
          <a:off x="5248640" y="1173091"/>
          <a:ext cx="1203867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Validation Phase</a:t>
          </a:r>
        </a:p>
      </dsp:txBody>
      <dsp:txXfrm>
        <a:off x="5549607" y="1288521"/>
        <a:ext cx="633563" cy="538675"/>
      </dsp:txXfrm>
    </dsp:sp>
    <dsp:sp modelId="{84EDBC30-CD54-4D3A-BA69-E9540E530388}">
      <dsp:nvSpPr>
        <dsp:cNvPr id="0" name=""/>
        <dsp:cNvSpPr/>
      </dsp:nvSpPr>
      <dsp:spPr>
        <a:xfrm>
          <a:off x="5030776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IC Gate</a:t>
          </a:r>
        </a:p>
      </dsp:txBody>
      <dsp:txXfrm>
        <a:off x="5095238" y="1402234"/>
        <a:ext cx="311250" cy="311250"/>
      </dsp:txXfrm>
    </dsp:sp>
    <dsp:sp modelId="{59D0B272-F39A-4499-AB0C-EC0444932D4A}">
      <dsp:nvSpPr>
        <dsp:cNvPr id="0" name=""/>
        <dsp:cNvSpPr/>
      </dsp:nvSpPr>
      <dsp:spPr>
        <a:xfrm>
          <a:off x="6630417" y="1173091"/>
          <a:ext cx="1074747" cy="7695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Ramp Up Phase</a:t>
          </a:r>
        </a:p>
      </dsp:txBody>
      <dsp:txXfrm>
        <a:off x="6899104" y="1288521"/>
        <a:ext cx="536723" cy="538675"/>
      </dsp:txXfrm>
    </dsp:sp>
    <dsp:sp modelId="{0BD1FD6B-4F4A-4148-8303-33FAB1E9CAAF}">
      <dsp:nvSpPr>
        <dsp:cNvPr id="0" name=""/>
        <dsp:cNvSpPr/>
      </dsp:nvSpPr>
      <dsp:spPr>
        <a:xfrm>
          <a:off x="6323422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FCS Gate </a:t>
          </a:r>
        </a:p>
      </dsp:txBody>
      <dsp:txXfrm>
        <a:off x="6387884" y="1402234"/>
        <a:ext cx="311250" cy="311250"/>
      </dsp:txXfrm>
    </dsp:sp>
    <dsp:sp modelId="{4E18E974-3701-4E51-A0F8-0CC510022E45}">
      <dsp:nvSpPr>
        <dsp:cNvPr id="0" name=""/>
        <dsp:cNvSpPr/>
      </dsp:nvSpPr>
      <dsp:spPr>
        <a:xfrm flipH="1">
          <a:off x="8386942" y="1482106"/>
          <a:ext cx="67012" cy="151506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243EE0-7317-4782-B487-648F98087039}">
      <dsp:nvSpPr>
        <dsp:cNvPr id="0" name=""/>
        <dsp:cNvSpPr/>
      </dsp:nvSpPr>
      <dsp:spPr>
        <a:xfrm>
          <a:off x="7649711" y="1337772"/>
          <a:ext cx="440174" cy="4401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VP Gate</a:t>
          </a:r>
        </a:p>
      </dsp:txBody>
      <dsp:txXfrm>
        <a:off x="7714173" y="1402234"/>
        <a:ext cx="311250" cy="3112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9C5B-746B-47CC-A36B-F4837B6382A8}">
      <dsp:nvSpPr>
        <dsp:cNvPr id="0" name=""/>
        <dsp:cNvSpPr/>
      </dsp:nvSpPr>
      <dsp:spPr>
        <a:xfrm>
          <a:off x="1413" y="836329"/>
          <a:ext cx="1645719" cy="828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Launch Process</a:t>
          </a:r>
        </a:p>
      </dsp:txBody>
      <dsp:txXfrm>
        <a:off x="412843" y="960546"/>
        <a:ext cx="944449" cy="579681"/>
      </dsp:txXfrm>
    </dsp:sp>
    <dsp:sp modelId="{FFD60682-E6F4-4A34-8A68-1D2B9D280210}">
      <dsp:nvSpPr>
        <dsp:cNvPr id="0" name=""/>
        <dsp:cNvSpPr/>
      </dsp:nvSpPr>
      <dsp:spPr>
        <a:xfrm>
          <a:off x="55895" y="1039156"/>
          <a:ext cx="520415" cy="520415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 dirty="0"/>
        </a:p>
      </dsp:txBody>
      <dsp:txXfrm>
        <a:off x="132108" y="1115369"/>
        <a:ext cx="367989" cy="367989"/>
      </dsp:txXfrm>
    </dsp:sp>
    <dsp:sp modelId="{04E01116-E1DF-4799-8112-D22427961AF5}">
      <dsp:nvSpPr>
        <dsp:cNvPr id="0" name=""/>
        <dsp:cNvSpPr/>
      </dsp:nvSpPr>
      <dsp:spPr>
        <a:xfrm>
          <a:off x="2121351" y="795479"/>
          <a:ext cx="1040830" cy="909816"/>
        </a:xfrm>
        <a:prstGeom prst="rightArrow">
          <a:avLst>
            <a:gd name="adj1" fmla="val 70000"/>
            <a:gd name="adj2" fmla="val 50000"/>
          </a:avLst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76EAAD-401C-4C6E-BC80-7E21131FDA89}">
      <dsp:nvSpPr>
        <dsp:cNvPr id="0" name=""/>
        <dsp:cNvSpPr/>
      </dsp:nvSpPr>
      <dsp:spPr>
        <a:xfrm>
          <a:off x="1516259" y="847068"/>
          <a:ext cx="842812" cy="80663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/>
            <a:t>Launch Gate</a:t>
          </a:r>
        </a:p>
      </dsp:txBody>
      <dsp:txXfrm>
        <a:off x="1639686" y="965197"/>
        <a:ext cx="595958" cy="57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5D8A-3D0B-4110-906E-9DAEE99C710B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18E6-DA1A-4018-9DAE-6CDE26F186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880" indent="0" algn="l" defTabSz="9144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65760" indent="0" algn="l" defTabSz="4572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8640" indent="0" algn="l" defTabSz="4572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31520" indent="0" algn="l" defTabSz="4572000" rtl="0" eaLnBrk="1" latinLnBrk="0" hangingPunct="1">
      <a:tabLst>
        <a:tab pos="182880" algn="l"/>
        <a:tab pos="365760" algn="l"/>
        <a:tab pos="548640" algn="l"/>
        <a:tab pos="731520" algn="l"/>
        <a:tab pos="914400" algn="l"/>
      </a:tabLst>
      <a:defRPr sz="105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018E6-DA1A-4018-9DAE-6CDE26F1865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259580"/>
          </a:xfrm>
          <a:prstGeom prst="rect">
            <a:avLst/>
          </a:prstGeom>
        </p:spPr>
      </p:pic>
      <p:pic>
        <p:nvPicPr>
          <p:cNvPr id="17" name="Picture 90" descr="logo_tagline_leftside"/>
          <p:cNvPicPr>
            <a:picLocks noChangeAspect="1" noChangeArrowheads="1"/>
          </p:cNvPicPr>
          <p:nvPr userDrawn="1"/>
        </p:nvPicPr>
        <p:blipFill>
          <a:blip r:embed="rId3" cstate="print"/>
          <a:srcRect t="72540"/>
          <a:stretch>
            <a:fillRect/>
          </a:stretch>
        </p:blipFill>
        <p:spPr bwMode="auto">
          <a:xfrm>
            <a:off x="279400" y="2468563"/>
            <a:ext cx="33956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2" descr="logo_tagline"/>
          <p:cNvPicPr>
            <a:picLocks noChangeAspect="1" noChangeArrowheads="1"/>
          </p:cNvPicPr>
          <p:nvPr userDrawn="1"/>
        </p:nvPicPr>
        <p:blipFill>
          <a:blip r:embed="rId4" cstate="print"/>
          <a:srcRect r="48914" b="43239"/>
          <a:stretch>
            <a:fillRect/>
          </a:stretch>
        </p:blipFill>
        <p:spPr bwMode="auto">
          <a:xfrm>
            <a:off x="311150" y="1871663"/>
            <a:ext cx="15303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29200"/>
            <a:ext cx="5791200" cy="1143000"/>
          </a:xfrm>
        </p:spPr>
        <p:txBody>
          <a:bodyPr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5791200" cy="1219200"/>
          </a:xfrm>
        </p:spPr>
        <p:txBody>
          <a:bodyPr anchor="b" anchorCtr="0">
            <a:normAutofit/>
          </a:bodyPr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304924"/>
            <a:ext cx="8064500" cy="5019675"/>
          </a:xfrm>
        </p:spPr>
        <p:txBody>
          <a:bodyPr/>
          <a:lstStyle>
            <a:lvl1pPr>
              <a:spcBef>
                <a:spcPts val="250"/>
              </a:spcBef>
              <a:spcAft>
                <a:spcPts val="250"/>
              </a:spcAft>
              <a:defRPr sz="2200"/>
            </a:lvl1pPr>
            <a:lvl2pPr>
              <a:spcBef>
                <a:spcPts val="250"/>
              </a:spcBef>
              <a:spcAft>
                <a:spcPts val="250"/>
              </a:spcAft>
              <a:defRPr sz="2000"/>
            </a:lvl2pPr>
            <a:lvl3pPr>
              <a:spcBef>
                <a:spcPts val="250"/>
              </a:spcBef>
              <a:spcAft>
                <a:spcPts val="250"/>
              </a:spcAft>
              <a:defRPr sz="1800"/>
            </a:lvl3pPr>
            <a:lvl4pPr>
              <a:spcBef>
                <a:spcPts val="250"/>
              </a:spcBef>
              <a:spcAft>
                <a:spcPts val="250"/>
              </a:spcAft>
              <a:defRPr sz="1600"/>
            </a:lvl4pPr>
            <a:lvl5pPr>
              <a:spcBef>
                <a:spcPts val="250"/>
              </a:spcBef>
              <a:spcAft>
                <a:spcPts val="25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304924"/>
            <a:ext cx="3816226" cy="5019675"/>
          </a:xfrm>
        </p:spPr>
        <p:txBody>
          <a:bodyPr/>
          <a:lstStyle>
            <a:lvl1pPr>
              <a:spcBef>
                <a:spcPts val="250"/>
              </a:spcBef>
              <a:spcAft>
                <a:spcPts val="250"/>
              </a:spcAft>
              <a:defRPr sz="2200"/>
            </a:lvl1pPr>
            <a:lvl2pPr>
              <a:spcBef>
                <a:spcPts val="250"/>
              </a:spcBef>
              <a:spcAft>
                <a:spcPts val="250"/>
              </a:spcAft>
              <a:defRPr sz="2000"/>
            </a:lvl2pPr>
            <a:lvl3pPr>
              <a:spcBef>
                <a:spcPts val="250"/>
              </a:spcBef>
              <a:spcAft>
                <a:spcPts val="250"/>
              </a:spcAft>
              <a:defRPr sz="1800"/>
            </a:lvl3pPr>
            <a:lvl4pPr>
              <a:spcBef>
                <a:spcPts val="250"/>
              </a:spcBef>
              <a:spcAft>
                <a:spcPts val="250"/>
              </a:spcAft>
              <a:defRPr sz="1600"/>
            </a:lvl4pPr>
            <a:lvl5pPr>
              <a:spcBef>
                <a:spcPts val="250"/>
              </a:spcBef>
              <a:spcAft>
                <a:spcPts val="25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791456" y="1304924"/>
            <a:ext cx="3812794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80828"/>
            <a:ext cx="3816226" cy="4443772"/>
          </a:xfrm>
        </p:spPr>
        <p:txBody>
          <a:bodyPr>
            <a:noAutofit/>
          </a:bodyPr>
          <a:lstStyle>
            <a:lvl1pPr>
              <a:spcBef>
                <a:spcPts val="250"/>
              </a:spcBef>
              <a:spcAft>
                <a:spcPts val="250"/>
              </a:spcAft>
              <a:defRPr sz="2000"/>
            </a:lvl1pPr>
            <a:lvl2pPr>
              <a:spcBef>
                <a:spcPts val="250"/>
              </a:spcBef>
              <a:spcAft>
                <a:spcPts val="250"/>
              </a:spcAft>
              <a:defRPr sz="1800"/>
            </a:lvl2pPr>
            <a:lvl3pPr>
              <a:spcBef>
                <a:spcPts val="250"/>
              </a:spcBef>
              <a:spcAft>
                <a:spcPts val="250"/>
              </a:spcAft>
              <a:defRPr sz="1600"/>
            </a:lvl3pPr>
            <a:lvl4pPr>
              <a:spcBef>
                <a:spcPts val="250"/>
              </a:spcBef>
              <a:spcAft>
                <a:spcPts val="250"/>
              </a:spcAft>
              <a:defRPr sz="1400"/>
            </a:lvl4pPr>
            <a:lvl5pPr>
              <a:spcBef>
                <a:spcPts val="250"/>
              </a:spcBef>
              <a:spcAft>
                <a:spcPts val="250"/>
              </a:spcAft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791456" y="1880828"/>
            <a:ext cx="3812794" cy="44437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39750" y="1304764"/>
            <a:ext cx="3812794" cy="521208"/>
          </a:xfrm>
        </p:spPr>
        <p:txBody>
          <a:bodyPr anchor="ctr"/>
          <a:lstStyle>
            <a:lvl1pPr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91456" y="1304764"/>
            <a:ext cx="3812794" cy="521208"/>
          </a:xfrm>
        </p:spPr>
        <p:txBody>
          <a:bodyPr anchor="ctr"/>
          <a:lstStyle>
            <a:lvl1pPr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3" descr="section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tagline"/>
          <p:cNvPicPr>
            <a:picLocks noChangeAspect="1" noChangeArrowheads="1"/>
          </p:cNvPicPr>
          <p:nvPr userDrawn="1"/>
        </p:nvPicPr>
        <p:blipFill>
          <a:blip r:embed="rId3" cstate="print"/>
          <a:srcRect r="50450" b="38612"/>
          <a:stretch>
            <a:fillRect/>
          </a:stretch>
        </p:blipFill>
        <p:spPr bwMode="auto">
          <a:xfrm>
            <a:off x="7453313" y="369888"/>
            <a:ext cx="1484312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86000" y="3581400"/>
            <a:ext cx="5791200" cy="1447800"/>
          </a:xfrm>
        </p:spPr>
        <p:txBody>
          <a:bodyPr anchor="b" anchorCtr="0">
            <a:normAutofit/>
          </a:bodyPr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3" descr="section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tagline_middle"/>
          <p:cNvPicPr>
            <a:picLocks noChangeAspect="1" noChangeArrowheads="1"/>
          </p:cNvPicPr>
          <p:nvPr userDrawn="1"/>
        </p:nvPicPr>
        <p:blipFill>
          <a:blip r:embed="rId3" cstate="print"/>
          <a:srcRect t="75887"/>
          <a:stretch>
            <a:fillRect/>
          </a:stretch>
        </p:blipFill>
        <p:spPr bwMode="auto">
          <a:xfrm>
            <a:off x="1960563" y="4340225"/>
            <a:ext cx="53117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1" descr="logo_tagline_middle"/>
          <p:cNvPicPr>
            <a:picLocks noChangeAspect="1" noChangeArrowheads="1"/>
          </p:cNvPicPr>
          <p:nvPr userDrawn="1"/>
        </p:nvPicPr>
        <p:blipFill>
          <a:blip r:embed="rId3" cstate="print"/>
          <a:srcRect t="-3546" b="39716"/>
          <a:stretch>
            <a:fillRect/>
          </a:stretch>
        </p:blipFill>
        <p:spPr bwMode="auto">
          <a:xfrm>
            <a:off x="2386013" y="3178175"/>
            <a:ext cx="433387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C7286-06C4-4C56-95C4-7D4BB9F599A3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DF7631-24D1-4CB8-AA6F-DC92944ED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6C7286-06C4-4C56-95C4-7D4BB9F599A3}" type="datetimeFigureOut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DF7631-24D1-4CB8-AA6F-DC92944ED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304924"/>
            <a:ext cx="8064500" cy="5019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155" descr="standard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3" descr="JDSU_RGB_lrg_whit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29575" y="227013"/>
            <a:ext cx="952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00" y="6592706"/>
            <a:ext cx="43924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808080"/>
                </a:solidFill>
              </a:rPr>
              <a:t>© 2011 JDS Uniphase Corporation    |    JDSU CONFIDENTIAL AND PROPRIETARY INFORMATION </a:t>
            </a:r>
            <a:endParaRPr lang="en-US" sz="600" dirty="0">
              <a:solidFill>
                <a:srgbClr val="8080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6800" y="6592706"/>
            <a:ext cx="3538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C2D5744-4FA7-451C-8BC2-385426D8DC47}" type="slidenum">
              <a:rPr lang="en-US" sz="800" smtClean="0"/>
              <a:pPr algn="r"/>
              <a:t>‹#›</a:t>
            </a:fld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  <p:sldLayoutId id="2147483650" r:id="rId6"/>
    <p:sldLayoutId id="2147483651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403A6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403A66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403A66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403A66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403A66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403A66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ilspapp1.ds.jdsu.net/sites/commtest/rsat/pdp2/Documents/Templates/PDP/Old%20PDP%20Templates/Flexibility%20Matrix.xlsx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ilspapp1.ds.jdsu.net/sites/commtest/rsat/pdp2/Documents/Templates/PDP/Launch%20Gate%20Checklist.xlsx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ilspapp1.ds.jdsu.net/sites/commtest/rsat/pdp2/Documents/Templates/PDP/Launch%20Gate%20Checklist.xlsx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3.wm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milspapp1.ds.jdsu.net/sites/commtest/rsat/pdp2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CommTest Project Develop Process (PDP) Training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 – PDP</a:t>
            </a:r>
          </a:p>
          <a:p>
            <a:r>
              <a:rPr lang="en-US" sz="1800" dirty="0" smtClean="0"/>
              <a:t>4/19/2011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(PC)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New product/service description </a:t>
            </a:r>
          </a:p>
          <a:p>
            <a:pPr lvl="1"/>
            <a:r>
              <a:rPr lang="en-US" dirty="0" smtClean="0"/>
              <a:t>Product/service concept</a:t>
            </a:r>
          </a:p>
          <a:p>
            <a:pPr lvl="1"/>
            <a:r>
              <a:rPr lang="en-US" dirty="0" smtClean="0"/>
              <a:t>Value proposition</a:t>
            </a:r>
          </a:p>
          <a:p>
            <a:pPr lvl="0"/>
            <a:r>
              <a:rPr lang="en-US" sz="2400" dirty="0" smtClean="0"/>
              <a:t>Business rationale </a:t>
            </a:r>
          </a:p>
          <a:p>
            <a:pPr lvl="1"/>
            <a:r>
              <a:rPr lang="en-US" dirty="0" smtClean="0"/>
              <a:t>Strategic alignment</a:t>
            </a:r>
          </a:p>
          <a:p>
            <a:pPr lvl="1"/>
            <a:r>
              <a:rPr lang="en-US" dirty="0" smtClean="0"/>
              <a:t>Market opportunity</a:t>
            </a:r>
          </a:p>
          <a:p>
            <a:pPr lvl="1"/>
            <a:r>
              <a:rPr lang="en-US" dirty="0" smtClean="0"/>
              <a:t>Revenue target</a:t>
            </a:r>
          </a:p>
          <a:p>
            <a:pPr lvl="1"/>
            <a:r>
              <a:rPr lang="en-US" dirty="0" smtClean="0"/>
              <a:t>Project completion date </a:t>
            </a:r>
          </a:p>
          <a:p>
            <a:pPr lvl="1"/>
            <a:r>
              <a:rPr lang="en-US" dirty="0" smtClean="0"/>
              <a:t>Project spend expectations</a:t>
            </a:r>
          </a:p>
          <a:p>
            <a:pPr lvl="0"/>
            <a:r>
              <a:rPr lang="en-US" sz="2400" dirty="0" smtClean="0"/>
              <a:t>Resources available to achieve Project Initiation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 (PI)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448675" cy="375904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Project Initiation Gate occurs after the Initiation Phase</a:t>
            </a:r>
          </a:p>
          <a:p>
            <a:pPr lvl="0"/>
            <a:r>
              <a:rPr lang="en-US" dirty="0" smtClean="0"/>
              <a:t>The objective of the Project Initiation Phase are:</a:t>
            </a:r>
          </a:p>
          <a:p>
            <a:pPr lvl="1"/>
            <a:r>
              <a:rPr lang="en-US" dirty="0" smtClean="0"/>
              <a:t>Align early team with the summary business goals from Project Charter (PC)</a:t>
            </a:r>
          </a:p>
          <a:p>
            <a:pPr lvl="1"/>
            <a:r>
              <a:rPr lang="en-US" dirty="0" smtClean="0"/>
              <a:t>Develop an initial risk summary</a:t>
            </a:r>
          </a:p>
          <a:p>
            <a:pPr lvl="1"/>
            <a:r>
              <a:rPr lang="en-US" dirty="0" smtClean="0"/>
              <a:t>Deliver a plan to achieve Project Proposal (PP).  This includes:</a:t>
            </a:r>
          </a:p>
          <a:p>
            <a:pPr lvl="2"/>
            <a:r>
              <a:rPr lang="en-US" dirty="0" smtClean="0"/>
              <a:t>A schedule to PP and agreed resources</a:t>
            </a:r>
          </a:p>
          <a:p>
            <a:pPr lvl="2"/>
            <a:r>
              <a:rPr lang="en-US" dirty="0" smtClean="0"/>
              <a:t>A customer needs assessment plan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24354" y="1005848"/>
          <a:ext cx="8864080" cy="1221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Initiation (PI) Gate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Plan to achieve PP (Program Proposal)</a:t>
            </a:r>
          </a:p>
          <a:p>
            <a:pPr lvl="1"/>
            <a:r>
              <a:rPr lang="en-US" dirty="0" smtClean="0"/>
              <a:t>Schedule to PP and agreed resources</a:t>
            </a:r>
          </a:p>
          <a:p>
            <a:pPr lvl="1"/>
            <a:r>
              <a:rPr lang="en-US" dirty="0" smtClean="0"/>
              <a:t>Customer needs assessment plan</a:t>
            </a:r>
          </a:p>
          <a:p>
            <a:pPr lvl="1"/>
            <a:r>
              <a:rPr lang="en-US" dirty="0" smtClean="0"/>
              <a:t>Elements of strategy alignment</a:t>
            </a:r>
          </a:p>
          <a:p>
            <a:r>
              <a:rPr lang="en-US" sz="2400" dirty="0" smtClean="0"/>
              <a:t>Initial risk summary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 (PP)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336953"/>
            <a:ext cx="8448675" cy="3759047"/>
          </a:xfrm>
        </p:spPr>
        <p:txBody>
          <a:bodyPr/>
          <a:lstStyle/>
          <a:p>
            <a:pPr lvl="0"/>
            <a:r>
              <a:rPr lang="en-US" dirty="0" smtClean="0"/>
              <a:t>The Project Proposal Gate occurs after the Proposal Phase</a:t>
            </a:r>
          </a:p>
          <a:p>
            <a:pPr lvl="0"/>
            <a:r>
              <a:rPr lang="en-US" dirty="0" smtClean="0"/>
              <a:t>The objectives of the Project Proposal Phase are:</a:t>
            </a:r>
          </a:p>
          <a:p>
            <a:pPr lvl="1"/>
            <a:r>
              <a:rPr lang="en-US" dirty="0" smtClean="0"/>
              <a:t>Validate  the project business case</a:t>
            </a:r>
          </a:p>
          <a:p>
            <a:pPr lvl="1"/>
            <a:r>
              <a:rPr lang="en-US" dirty="0" smtClean="0"/>
              <a:t>Define product requirements </a:t>
            </a:r>
          </a:p>
          <a:p>
            <a:pPr lvl="1"/>
            <a:r>
              <a:rPr lang="en-US" dirty="0" smtClean="0"/>
              <a:t>Define product design targets</a:t>
            </a:r>
          </a:p>
          <a:p>
            <a:pPr lvl="1"/>
            <a:r>
              <a:rPr lang="en-US" dirty="0" smtClean="0"/>
              <a:t>Commit project resources to achieve next gate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4354" y="1005848"/>
          <a:ext cx="8864080" cy="1221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816226" cy="5019675"/>
          </a:xfrm>
        </p:spPr>
        <p:txBody>
          <a:bodyPr/>
          <a:lstStyle/>
          <a:p>
            <a:pPr lvl="0"/>
            <a:r>
              <a:rPr lang="en-US" sz="1600" b="1" dirty="0" smtClean="0"/>
              <a:t>PL Marketing  </a:t>
            </a:r>
            <a:endParaRPr lang="en-US" sz="1600" dirty="0" smtClean="0"/>
          </a:p>
          <a:p>
            <a:pPr lvl="1"/>
            <a:r>
              <a:rPr lang="en-US" sz="1400" dirty="0" smtClean="0"/>
              <a:t>Concept Review milestone </a:t>
            </a:r>
          </a:p>
          <a:p>
            <a:pPr lvl="1"/>
            <a:r>
              <a:rPr lang="en-US" sz="1400" dirty="0" smtClean="0"/>
              <a:t>Market assessment	</a:t>
            </a:r>
          </a:p>
          <a:p>
            <a:pPr lvl="1"/>
            <a:r>
              <a:rPr lang="en-US" sz="1400" dirty="0" smtClean="0"/>
              <a:t>Customer assessment</a:t>
            </a:r>
          </a:p>
          <a:p>
            <a:pPr lvl="1"/>
            <a:r>
              <a:rPr lang="en-US" sz="1400" dirty="0" smtClean="0"/>
              <a:t>Competitive assessment</a:t>
            </a:r>
          </a:p>
          <a:p>
            <a:pPr lvl="1"/>
            <a:r>
              <a:rPr lang="en-US" sz="1400" dirty="0" smtClean="0"/>
              <a:t>Financial analysis </a:t>
            </a:r>
          </a:p>
          <a:p>
            <a:pPr lvl="1"/>
            <a:r>
              <a:rPr lang="en-US" sz="1400" dirty="0" smtClean="0"/>
              <a:t>Product/service positioning</a:t>
            </a:r>
          </a:p>
          <a:p>
            <a:pPr lvl="1"/>
            <a:r>
              <a:rPr lang="en-US" sz="1400" dirty="0" smtClean="0"/>
              <a:t>Market requirements document (MRD)</a:t>
            </a:r>
          </a:p>
          <a:p>
            <a:pPr lvl="2"/>
            <a:r>
              <a:rPr lang="en-US" sz="1200" dirty="0" smtClean="0"/>
              <a:t>Product/service configurations and options</a:t>
            </a:r>
          </a:p>
          <a:p>
            <a:pPr lvl="1"/>
            <a:r>
              <a:rPr lang="en-US" sz="1400" dirty="0" smtClean="0"/>
              <a:t>Demo pool plan</a:t>
            </a:r>
          </a:p>
          <a:p>
            <a:pPr lvl="1"/>
            <a:r>
              <a:rPr lang="en-US" sz="1400" dirty="0" smtClean="0"/>
              <a:t>Preliminary competitive IP assessment</a:t>
            </a:r>
          </a:p>
          <a:p>
            <a:pPr lvl="0"/>
            <a:r>
              <a:rPr lang="en-US" sz="1600" b="1" dirty="0" smtClean="0"/>
              <a:t>Engineering</a:t>
            </a:r>
            <a:endParaRPr lang="en-US" sz="1600" dirty="0" smtClean="0"/>
          </a:p>
          <a:p>
            <a:pPr lvl="1"/>
            <a:r>
              <a:rPr lang="en-US" sz="1400" dirty="0" smtClean="0"/>
              <a:t>High level architecture</a:t>
            </a:r>
          </a:p>
          <a:p>
            <a:pPr lvl="1"/>
            <a:r>
              <a:rPr lang="en-US" sz="1400" dirty="0" smtClean="0"/>
              <a:t>Draft Release Load Lineup or Software Rev</a:t>
            </a:r>
          </a:p>
          <a:p>
            <a:pPr lvl="1"/>
            <a:r>
              <a:rPr lang="en-US" sz="1400" dirty="0" smtClean="0"/>
              <a:t>High level scope of work</a:t>
            </a:r>
          </a:p>
          <a:p>
            <a:pPr lvl="1"/>
            <a:r>
              <a:rPr lang="en-US" sz="1400" dirty="0" smtClean="0"/>
              <a:t>Preliminary COGS</a:t>
            </a:r>
          </a:p>
          <a:p>
            <a:pPr lvl="1"/>
            <a:r>
              <a:rPr lang="en-US" sz="1400" dirty="0" smtClean="0"/>
              <a:t>Intellectual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 (PP) Gate Deliverables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91456" y="1066800"/>
            <a:ext cx="3812794" cy="5019675"/>
          </a:xfrm>
        </p:spPr>
        <p:txBody>
          <a:bodyPr/>
          <a:lstStyle/>
          <a:p>
            <a:pPr lvl="0"/>
            <a:r>
              <a:rPr lang="en-US" sz="1600" b="1" dirty="0" smtClean="0"/>
              <a:t>Operations</a:t>
            </a:r>
            <a:endParaRPr lang="en-US" sz="1600" dirty="0" smtClean="0"/>
          </a:p>
          <a:p>
            <a:pPr lvl="1"/>
            <a:r>
              <a:rPr lang="en-US" sz="1400" dirty="0" smtClean="0"/>
              <a:t>Preliminary manufacturing and supply chain strategy.</a:t>
            </a:r>
          </a:p>
          <a:p>
            <a:pPr lvl="0"/>
            <a:r>
              <a:rPr lang="en-US" sz="1600" b="1" dirty="0" smtClean="0"/>
              <a:t>Service</a:t>
            </a:r>
            <a:endParaRPr lang="en-US" sz="1600" dirty="0" smtClean="0"/>
          </a:p>
          <a:p>
            <a:pPr lvl="1"/>
            <a:r>
              <a:rPr lang="en-US" sz="1400" dirty="0" smtClean="0"/>
              <a:t>Preliminary service strategy/TAC</a:t>
            </a:r>
          </a:p>
          <a:p>
            <a:pPr lvl="0"/>
            <a:r>
              <a:rPr lang="en-US" sz="1600" b="1" dirty="0" smtClean="0"/>
              <a:t>Project Plan</a:t>
            </a:r>
            <a:endParaRPr lang="en-US" sz="1600" dirty="0" smtClean="0"/>
          </a:p>
          <a:p>
            <a:pPr lvl="1"/>
            <a:r>
              <a:rPr lang="en-US" sz="1400" dirty="0" smtClean="0"/>
              <a:t>Skill &amp; manpower requirements</a:t>
            </a:r>
          </a:p>
          <a:p>
            <a:pPr lvl="1"/>
            <a:r>
              <a:rPr lang="en-US" sz="1400" dirty="0" smtClean="0"/>
              <a:t>Project material/supplies</a:t>
            </a:r>
          </a:p>
          <a:p>
            <a:pPr lvl="1"/>
            <a:r>
              <a:rPr lang="en-US" sz="1400" dirty="0" smtClean="0"/>
              <a:t>Capital equipment </a:t>
            </a:r>
          </a:p>
          <a:p>
            <a:pPr lvl="1"/>
            <a:r>
              <a:rPr lang="en-US" sz="1400" dirty="0" smtClean="0"/>
              <a:t>Preliminary project cost</a:t>
            </a:r>
          </a:p>
          <a:p>
            <a:pPr lvl="1"/>
            <a:r>
              <a:rPr lang="en-US" sz="1400" dirty="0" smtClean="0"/>
              <a:t>Macro schedule</a:t>
            </a:r>
          </a:p>
          <a:p>
            <a:pPr lvl="1"/>
            <a:r>
              <a:rPr lang="en-US" sz="1400" dirty="0" smtClean="0"/>
              <a:t>Schedule to PC</a:t>
            </a:r>
          </a:p>
          <a:p>
            <a:pPr lvl="1"/>
            <a:r>
              <a:rPr lang="en-US" sz="1400" dirty="0" smtClean="0"/>
              <a:t>Committed resource plan to PC</a:t>
            </a:r>
          </a:p>
          <a:p>
            <a:pPr lvl="1"/>
            <a:r>
              <a:rPr lang="en-US" sz="1400" dirty="0" smtClean="0"/>
              <a:t>Key metrics (cost, performance, quality, etc.) </a:t>
            </a:r>
          </a:p>
          <a:p>
            <a:pPr lvl="1"/>
            <a:r>
              <a:rPr lang="en-US" sz="1400" u="sng" dirty="0" smtClean="0">
                <a:hlinkClick r:id="rId2"/>
              </a:rPr>
              <a:t>Flexibility matrix</a:t>
            </a:r>
            <a:endParaRPr lang="en-US" sz="1400" dirty="0" smtClean="0"/>
          </a:p>
          <a:p>
            <a:pPr lvl="1"/>
            <a:r>
              <a:rPr lang="en-US" sz="1400" dirty="0" smtClean="0"/>
              <a:t>Risks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Commit (PC) Gate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336953"/>
            <a:ext cx="8448675" cy="3759047"/>
          </a:xfrm>
        </p:spPr>
        <p:txBody>
          <a:bodyPr/>
          <a:lstStyle/>
          <a:p>
            <a:pPr lvl="0"/>
            <a:r>
              <a:rPr lang="en-US" dirty="0" smtClean="0"/>
              <a:t>The Project Commit Gate occurs after the Planning Phase</a:t>
            </a:r>
          </a:p>
          <a:p>
            <a:pPr lvl="0"/>
            <a:r>
              <a:rPr lang="en-US" dirty="0" smtClean="0"/>
              <a:t>The objectives of the Planning Phase are:</a:t>
            </a:r>
          </a:p>
          <a:p>
            <a:pPr lvl="1"/>
            <a:r>
              <a:rPr lang="en-US" dirty="0" smtClean="0"/>
              <a:t>Develop a stable product definition</a:t>
            </a:r>
          </a:p>
          <a:p>
            <a:pPr lvl="1"/>
            <a:r>
              <a:rPr lang="en-US" dirty="0" smtClean="0"/>
              <a:t>Deliver the project plan</a:t>
            </a:r>
          </a:p>
          <a:p>
            <a:pPr lvl="1"/>
            <a:r>
              <a:rPr lang="en-US" dirty="0" smtClean="0"/>
              <a:t>Commit to deliver the product(s) and achieve the next 3 gates</a:t>
            </a:r>
            <a:endParaRPr lang="en-US" sz="3600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4354" y="1005848"/>
          <a:ext cx="8864080" cy="1221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816226" cy="5019675"/>
          </a:xfrm>
        </p:spPr>
        <p:txBody>
          <a:bodyPr/>
          <a:lstStyle/>
          <a:p>
            <a:pPr lvl="0"/>
            <a:r>
              <a:rPr lang="en-US" sz="1400" b="1" dirty="0" smtClean="0"/>
              <a:t>PL Marketing   </a:t>
            </a:r>
            <a:endParaRPr lang="en-US" sz="1400" dirty="0" smtClean="0"/>
          </a:p>
          <a:p>
            <a:pPr lvl="1"/>
            <a:r>
              <a:rPr lang="en-US" sz="1200" dirty="0" smtClean="0"/>
              <a:t>Marketing plan updated (from Project Proposal)</a:t>
            </a:r>
          </a:p>
          <a:p>
            <a:pPr lvl="1"/>
            <a:r>
              <a:rPr lang="en-US" sz="1200" dirty="0" smtClean="0"/>
              <a:t>Financial analysis</a:t>
            </a:r>
          </a:p>
          <a:p>
            <a:pPr lvl="1"/>
            <a:r>
              <a:rPr lang="en-US" sz="1200" dirty="0" smtClean="0"/>
              <a:t>Secure Customers between FCS and VP</a:t>
            </a:r>
          </a:p>
          <a:p>
            <a:pPr lvl="0"/>
            <a:r>
              <a:rPr lang="en-US" sz="1400" b="1" dirty="0" smtClean="0"/>
              <a:t>GT Marketing</a:t>
            </a:r>
            <a:endParaRPr lang="en-US" sz="1400" dirty="0" smtClean="0"/>
          </a:p>
          <a:p>
            <a:pPr lvl="1"/>
            <a:r>
              <a:rPr lang="en-US" sz="1200" dirty="0" smtClean="0"/>
              <a:t>Preliminary</a:t>
            </a:r>
            <a:r>
              <a:rPr lang="en-US" sz="1200" u="sng" dirty="0" smtClean="0">
                <a:hlinkClick r:id="rId2"/>
              </a:rPr>
              <a:t> Launch Checklist</a:t>
            </a:r>
            <a:endParaRPr lang="en-US" sz="1200" dirty="0" smtClean="0"/>
          </a:p>
          <a:p>
            <a:pPr lvl="0"/>
            <a:r>
              <a:rPr lang="en-US" sz="1400" b="1" dirty="0" smtClean="0"/>
              <a:t>Engineering </a:t>
            </a:r>
            <a:endParaRPr lang="en-US" sz="1400" dirty="0" smtClean="0"/>
          </a:p>
          <a:p>
            <a:pPr lvl="1"/>
            <a:r>
              <a:rPr lang="en-US" sz="1200" dirty="0" smtClean="0"/>
              <a:t>Functional specification complete (Non-Agile)</a:t>
            </a:r>
          </a:p>
          <a:p>
            <a:pPr lvl="2"/>
            <a:r>
              <a:rPr lang="en-US" sz="1100" dirty="0" smtClean="0"/>
              <a:t>Feature requirements breakdown</a:t>
            </a:r>
          </a:p>
          <a:p>
            <a:pPr lvl="2"/>
            <a:r>
              <a:rPr lang="en-US" sz="1100" dirty="0" smtClean="0"/>
              <a:t>Regulatory compliance requirements</a:t>
            </a:r>
          </a:p>
          <a:p>
            <a:pPr lvl="2"/>
            <a:r>
              <a:rPr lang="en-US" sz="1100" dirty="0" smtClean="0"/>
              <a:t>Environmental compliance requirements</a:t>
            </a:r>
          </a:p>
          <a:p>
            <a:pPr lvl="2"/>
            <a:r>
              <a:rPr lang="en-US" sz="1100" dirty="0" smtClean="0"/>
              <a:t>Manufacturability requirements</a:t>
            </a:r>
          </a:p>
          <a:p>
            <a:pPr lvl="2"/>
            <a:r>
              <a:rPr lang="en-US" sz="1100" dirty="0" smtClean="0"/>
              <a:t>Serviceability requirements </a:t>
            </a:r>
          </a:p>
          <a:p>
            <a:pPr lvl="1"/>
            <a:r>
              <a:rPr lang="en-US" sz="1200" dirty="0" smtClean="0"/>
              <a:t>Architecture and high level design complete </a:t>
            </a:r>
          </a:p>
          <a:p>
            <a:pPr lvl="2"/>
            <a:r>
              <a:rPr lang="en-US" sz="1100" dirty="0" smtClean="0"/>
              <a:t>Hardware, software, FPGA, mechanical</a:t>
            </a:r>
          </a:p>
          <a:p>
            <a:pPr lvl="1"/>
            <a:r>
              <a:rPr lang="en-US" sz="1200" dirty="0" smtClean="0"/>
              <a:t>Design qualification and product/service validation plan</a:t>
            </a:r>
          </a:p>
          <a:p>
            <a:pPr lvl="1"/>
            <a:r>
              <a:rPr lang="en-US" sz="1200" dirty="0" smtClean="0"/>
              <a:t>Updated Release Load Lineup and Software Rev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Commit (PC) Gate Deliverables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91456" y="1066800"/>
            <a:ext cx="3812794" cy="5019675"/>
          </a:xfrm>
        </p:spPr>
        <p:txBody>
          <a:bodyPr/>
          <a:lstStyle/>
          <a:p>
            <a:pPr lvl="0"/>
            <a:r>
              <a:rPr lang="en-US" sz="1400" b="1" dirty="0" smtClean="0"/>
              <a:t>Operations</a:t>
            </a:r>
          </a:p>
          <a:p>
            <a:pPr lvl="1"/>
            <a:r>
              <a:rPr lang="en-US" sz="1200" dirty="0" smtClean="0"/>
              <a:t>Manufacturing plan complete</a:t>
            </a:r>
          </a:p>
          <a:p>
            <a:pPr lvl="2"/>
            <a:r>
              <a:rPr lang="en-GB" sz="1100" dirty="0" smtClean="0"/>
              <a:t>Manufacturing metric targets </a:t>
            </a:r>
            <a:endParaRPr lang="en-US" sz="1100" dirty="0" smtClean="0"/>
          </a:p>
          <a:p>
            <a:pPr lvl="2"/>
            <a:r>
              <a:rPr lang="en-GB" sz="1100" dirty="0" smtClean="0"/>
              <a:t>Process flow diagrams </a:t>
            </a:r>
            <a:endParaRPr lang="en-US" sz="1100" dirty="0" smtClean="0"/>
          </a:p>
          <a:p>
            <a:pPr lvl="2"/>
            <a:r>
              <a:rPr lang="en-GB" sz="1100" dirty="0" smtClean="0"/>
              <a:t>Proto/pilot build schedule </a:t>
            </a:r>
            <a:endParaRPr lang="en-US" sz="1100" dirty="0" smtClean="0"/>
          </a:p>
          <a:p>
            <a:pPr lvl="2"/>
            <a:r>
              <a:rPr lang="en-GB" sz="1100" dirty="0" smtClean="0"/>
              <a:t>Manufacturing test plan (proto, pilot, production) </a:t>
            </a:r>
            <a:endParaRPr lang="en-US" sz="1100" dirty="0" smtClean="0"/>
          </a:p>
          <a:p>
            <a:pPr lvl="2"/>
            <a:r>
              <a:rPr lang="en-GB" sz="1100" dirty="0" smtClean="0"/>
              <a:t>Resource &amp; capacity plan </a:t>
            </a:r>
            <a:endParaRPr lang="en-US" sz="1100" dirty="0" smtClean="0"/>
          </a:p>
          <a:p>
            <a:pPr lvl="2"/>
            <a:r>
              <a:rPr lang="en-US" sz="1100" dirty="0" smtClean="0"/>
              <a:t>Preliminary ramp up plan</a:t>
            </a:r>
          </a:p>
          <a:p>
            <a:pPr lvl="1"/>
            <a:r>
              <a:rPr lang="en-US" sz="1200" dirty="0" smtClean="0"/>
              <a:t>Supply chain plan</a:t>
            </a:r>
          </a:p>
          <a:p>
            <a:pPr lvl="0"/>
            <a:r>
              <a:rPr lang="en-US" sz="1400" b="1" dirty="0" smtClean="0"/>
              <a:t>Service</a:t>
            </a:r>
            <a:endParaRPr lang="en-US" sz="1400" dirty="0" smtClean="0"/>
          </a:p>
          <a:p>
            <a:pPr lvl="1"/>
            <a:r>
              <a:rPr lang="en-US" sz="1200" dirty="0" smtClean="0"/>
              <a:t>Preliminary Service Plan/TAC complete</a:t>
            </a:r>
          </a:p>
          <a:p>
            <a:pPr lvl="0"/>
            <a:r>
              <a:rPr lang="en-US" sz="1400" b="1" dirty="0" smtClean="0"/>
              <a:t>Project</a:t>
            </a:r>
            <a:endParaRPr lang="en-US" sz="1400" dirty="0" smtClean="0"/>
          </a:p>
          <a:p>
            <a:pPr lvl="1"/>
            <a:r>
              <a:rPr lang="en-US" sz="1200" dirty="0" smtClean="0"/>
              <a:t>Project plan updated</a:t>
            </a:r>
          </a:p>
          <a:p>
            <a:pPr lvl="1"/>
            <a:r>
              <a:rPr lang="en-US" sz="1200" dirty="0" smtClean="0"/>
              <a:t>Project cost</a:t>
            </a:r>
          </a:p>
          <a:p>
            <a:pPr lvl="1"/>
            <a:r>
              <a:rPr lang="en-US" sz="1200" dirty="0" smtClean="0"/>
              <a:t>High confidence committed schedule to FCS</a:t>
            </a:r>
          </a:p>
          <a:p>
            <a:pPr lvl="1"/>
            <a:r>
              <a:rPr lang="en-US" sz="1200" dirty="0" smtClean="0"/>
              <a:t>Committed resources planned to Volume Production</a:t>
            </a:r>
          </a:p>
          <a:p>
            <a:pPr lvl="1"/>
            <a:r>
              <a:rPr lang="en-US" sz="1200" dirty="0" smtClean="0"/>
              <a:t>Plan Proto &amp; pilot build quantity and allocation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Complete (IC) Gate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336953"/>
            <a:ext cx="8448675" cy="3759047"/>
          </a:xfrm>
        </p:spPr>
        <p:txBody>
          <a:bodyPr/>
          <a:lstStyle/>
          <a:p>
            <a:pPr lvl="0"/>
            <a:r>
              <a:rPr lang="en-US" dirty="0" smtClean="0"/>
              <a:t>The Integration Complete Gate occurs after the Development Phase</a:t>
            </a:r>
          </a:p>
          <a:p>
            <a:pPr lvl="0"/>
            <a:r>
              <a:rPr lang="en-US" dirty="0" smtClean="0"/>
              <a:t>The objectives of the Development Phase are:</a:t>
            </a:r>
          </a:p>
          <a:p>
            <a:pPr lvl="1"/>
            <a:r>
              <a:rPr lang="en-US" dirty="0" smtClean="0"/>
              <a:t>Validate complete product functionality</a:t>
            </a:r>
          </a:p>
          <a:p>
            <a:pPr lvl="1"/>
            <a:r>
              <a:rPr lang="en-US" dirty="0" smtClean="0"/>
              <a:t>Complete integration on the project</a:t>
            </a:r>
          </a:p>
          <a:p>
            <a:pPr lvl="1"/>
            <a:r>
              <a:rPr lang="en-US" dirty="0" smtClean="0"/>
              <a:t>Ensure the implementation is ready for product validation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4354" y="1005848"/>
          <a:ext cx="8864080" cy="1221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816226" cy="5019675"/>
          </a:xfrm>
        </p:spPr>
        <p:txBody>
          <a:bodyPr/>
          <a:lstStyle/>
          <a:p>
            <a:pPr lvl="0"/>
            <a:r>
              <a:rPr lang="en-US" sz="1400" b="1" dirty="0" smtClean="0"/>
              <a:t>PL Marketing</a:t>
            </a:r>
            <a:endParaRPr lang="en-US" sz="1400" dirty="0" smtClean="0"/>
          </a:p>
          <a:p>
            <a:pPr lvl="1"/>
            <a:r>
              <a:rPr lang="en-US" sz="1200" dirty="0" smtClean="0"/>
              <a:t>Marketing business plan updated</a:t>
            </a:r>
            <a:endParaRPr lang="en-US" sz="1100" dirty="0" smtClean="0"/>
          </a:p>
          <a:p>
            <a:pPr lvl="1"/>
            <a:r>
              <a:rPr lang="en-US" sz="1200" dirty="0" smtClean="0"/>
              <a:t>Financials updated</a:t>
            </a:r>
            <a:endParaRPr lang="en-US" sz="1100" dirty="0" smtClean="0"/>
          </a:p>
          <a:p>
            <a:pPr lvl="1"/>
            <a:r>
              <a:rPr lang="en-US" sz="1200" dirty="0" smtClean="0"/>
              <a:t>Plan for order acceptance</a:t>
            </a:r>
            <a:endParaRPr lang="en-US" sz="1100" dirty="0" smtClean="0"/>
          </a:p>
          <a:p>
            <a:pPr lvl="1"/>
            <a:r>
              <a:rPr lang="en-US" sz="1200" dirty="0" smtClean="0"/>
              <a:t>Beta tests arranged</a:t>
            </a:r>
            <a:endParaRPr lang="en-US" sz="1100" dirty="0" smtClean="0"/>
          </a:p>
          <a:p>
            <a:pPr lvl="0"/>
            <a:r>
              <a:rPr lang="en-US" sz="1400" b="1" dirty="0" smtClean="0"/>
              <a:t> GT Marketing</a:t>
            </a:r>
            <a:endParaRPr lang="en-US" sz="1400" dirty="0" smtClean="0"/>
          </a:p>
          <a:p>
            <a:pPr lvl="1"/>
            <a:r>
              <a:rPr lang="en-US" sz="1200" dirty="0" smtClean="0"/>
              <a:t>Execution of Launch activities status</a:t>
            </a:r>
          </a:p>
          <a:p>
            <a:pPr lvl="0"/>
            <a:r>
              <a:rPr lang="en-US" sz="1400" b="1" dirty="0" smtClean="0"/>
              <a:t>Engineering</a:t>
            </a:r>
            <a:endParaRPr lang="en-US" sz="1400" dirty="0" smtClean="0"/>
          </a:p>
          <a:p>
            <a:pPr lvl="1"/>
            <a:r>
              <a:rPr lang="en-US" sz="1200" dirty="0" smtClean="0"/>
              <a:t>Designs complete (electrical, FPGA, software, mechanical)</a:t>
            </a:r>
          </a:p>
          <a:p>
            <a:pPr lvl="1"/>
            <a:r>
              <a:rPr lang="en-US" sz="1200" dirty="0" smtClean="0"/>
              <a:t>Prototypes built</a:t>
            </a:r>
          </a:p>
          <a:p>
            <a:pPr lvl="1"/>
            <a:r>
              <a:rPr lang="en-US" sz="1200" dirty="0" smtClean="0"/>
              <a:t>Hardware design verification testing complete</a:t>
            </a:r>
          </a:p>
          <a:p>
            <a:pPr lvl="1"/>
            <a:r>
              <a:rPr lang="en-US" sz="1200" dirty="0" smtClean="0"/>
              <a:t>Mechanical Design verification Complete</a:t>
            </a:r>
          </a:p>
          <a:p>
            <a:pPr lvl="1"/>
            <a:r>
              <a:rPr lang="en-US" sz="1200" dirty="0" smtClean="0"/>
              <a:t>Reliability testing complete</a:t>
            </a:r>
          </a:p>
          <a:p>
            <a:pPr lvl="1"/>
            <a:r>
              <a:rPr lang="en-US" sz="1200" dirty="0" smtClean="0"/>
              <a:t>Software unit and integration testing complete</a:t>
            </a:r>
          </a:p>
          <a:p>
            <a:pPr lvl="1"/>
            <a:r>
              <a:rPr lang="en-US" sz="1200" dirty="0" smtClean="0"/>
              <a:t>Hardware documentation released &amp; pilot build authorized</a:t>
            </a:r>
          </a:p>
          <a:p>
            <a:pPr lvl="1"/>
            <a:r>
              <a:rPr lang="en-US" sz="1200" dirty="0" smtClean="0"/>
              <a:t>Draft customer documentation</a:t>
            </a:r>
          </a:p>
          <a:p>
            <a:pPr lvl="1"/>
            <a:r>
              <a:rPr lang="en-US" sz="1200" dirty="0" smtClean="0"/>
              <a:t>Validation plan and procedures complete </a:t>
            </a:r>
          </a:p>
          <a:p>
            <a:pPr lvl="1"/>
            <a:r>
              <a:rPr lang="en-US" sz="1200" dirty="0" smtClean="0"/>
              <a:t>Updated Release Load Lineup and Software Rev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Complete (IC) Gate Deliverables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91456" y="1066800"/>
            <a:ext cx="3812794" cy="5019675"/>
          </a:xfrm>
        </p:spPr>
        <p:txBody>
          <a:bodyPr/>
          <a:lstStyle/>
          <a:p>
            <a:pPr lvl="0"/>
            <a:r>
              <a:rPr lang="en-US" sz="1400" b="1" dirty="0" smtClean="0"/>
              <a:t>Operations</a:t>
            </a:r>
          </a:p>
          <a:p>
            <a:pPr lvl="1"/>
            <a:r>
              <a:rPr lang="en-US" sz="1200" dirty="0" smtClean="0"/>
              <a:t>Proto build review complete</a:t>
            </a:r>
          </a:p>
          <a:p>
            <a:pPr lvl="1"/>
            <a:r>
              <a:rPr lang="en-US" sz="1200" dirty="0" smtClean="0"/>
              <a:t>Pilot material ordered</a:t>
            </a:r>
          </a:p>
          <a:p>
            <a:pPr lvl="1"/>
            <a:r>
              <a:rPr lang="en-US" sz="1200" dirty="0" smtClean="0"/>
              <a:t>Commit to plan to deliver the following for pilot build validation:</a:t>
            </a:r>
          </a:p>
          <a:p>
            <a:pPr lvl="2"/>
            <a:r>
              <a:rPr lang="en-US" sz="1100" dirty="0" smtClean="0"/>
              <a:t>Pilot manufacturing process</a:t>
            </a:r>
          </a:p>
          <a:p>
            <a:pPr lvl="2"/>
            <a:r>
              <a:rPr lang="en-US" sz="1100" dirty="0" smtClean="0"/>
              <a:t>Manufacturing readiness assessment </a:t>
            </a:r>
          </a:p>
          <a:p>
            <a:pPr lvl="2"/>
            <a:r>
              <a:rPr lang="en-US" sz="1100" dirty="0" smtClean="0"/>
              <a:t>DOF (Direct Order Fulfillment) validation plan</a:t>
            </a:r>
          </a:p>
          <a:p>
            <a:pPr lvl="2"/>
            <a:r>
              <a:rPr lang="en-US" sz="1100" dirty="0" smtClean="0"/>
              <a:t>Ramp up plan</a:t>
            </a:r>
          </a:p>
          <a:p>
            <a:pPr lvl="0"/>
            <a:r>
              <a:rPr lang="en-US" sz="1400" b="1" dirty="0" smtClean="0"/>
              <a:t>Service</a:t>
            </a:r>
            <a:endParaRPr lang="en-US" sz="1400" dirty="0" smtClean="0"/>
          </a:p>
          <a:p>
            <a:pPr lvl="1"/>
            <a:r>
              <a:rPr lang="en-US" sz="1200" dirty="0" smtClean="0"/>
              <a:t>Service Plan complete/reviewed</a:t>
            </a:r>
          </a:p>
          <a:p>
            <a:pPr lvl="1"/>
            <a:r>
              <a:rPr lang="en-US" sz="1200" dirty="0" smtClean="0"/>
              <a:t>Plan for First Customer Application (FCA)</a:t>
            </a:r>
          </a:p>
          <a:p>
            <a:pPr lvl="0"/>
            <a:r>
              <a:rPr lang="en-US" sz="1400" b="1" dirty="0" smtClean="0"/>
              <a:t>Project</a:t>
            </a:r>
            <a:endParaRPr lang="en-US" sz="1400" dirty="0" smtClean="0"/>
          </a:p>
          <a:p>
            <a:pPr lvl="1"/>
            <a:r>
              <a:rPr lang="en-US" sz="1200" dirty="0" smtClean="0"/>
              <a:t>Project plan updated</a:t>
            </a:r>
          </a:p>
          <a:p>
            <a:pPr lvl="1"/>
            <a:r>
              <a:rPr lang="en-US" sz="1200" dirty="0" smtClean="0"/>
              <a:t>Commit to VP date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1954" y="-106459"/>
            <a:ext cx="8864080" cy="3819849"/>
            <a:chOff x="478306" y="1463040"/>
            <a:chExt cx="8864080" cy="3819849"/>
          </a:xfrm>
        </p:grpSpPr>
        <p:graphicFrame>
          <p:nvGraphicFramePr>
            <p:cNvPr id="5" name="Diagram 4"/>
            <p:cNvGraphicFramePr/>
            <p:nvPr/>
          </p:nvGraphicFramePr>
          <p:xfrm>
            <a:off x="478306" y="1463040"/>
            <a:ext cx="8864080" cy="311571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/>
            <p:cNvGraphicFramePr/>
            <p:nvPr/>
          </p:nvGraphicFramePr>
          <p:xfrm>
            <a:off x="4661677" y="2782114"/>
            <a:ext cx="3175836" cy="2500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 rot="16200000" flipH="1">
              <a:off x="3879870" y="3660413"/>
              <a:ext cx="810865" cy="17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276578" y="4056566"/>
              <a:ext cx="37982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006584" y="4031271"/>
              <a:ext cx="25686" cy="159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6629722" y="3632227"/>
              <a:ext cx="791319" cy="55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979174"/>
            <a:ext cx="8448675" cy="3269226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The Launch Gate occurs after the Launch Phase</a:t>
            </a:r>
          </a:p>
          <a:p>
            <a:pPr lvl="0"/>
            <a:r>
              <a:rPr lang="en-US" sz="2000" dirty="0" smtClean="0"/>
              <a:t>The Launch Phase will typically begin with the completion of the PC Gate while the Launch Gate must complete prior to the First Customer Ship Gate</a:t>
            </a:r>
          </a:p>
          <a:p>
            <a:pPr lvl="0"/>
            <a:r>
              <a:rPr lang="en-US" sz="2000" dirty="0" smtClean="0"/>
              <a:t>The objectives of the Launch Phase are:</a:t>
            </a:r>
          </a:p>
          <a:p>
            <a:pPr lvl="1"/>
            <a:r>
              <a:rPr lang="en-US" sz="1800" dirty="0" smtClean="0"/>
              <a:t>Ensure internal and external marketing collateral is produced</a:t>
            </a:r>
          </a:p>
          <a:p>
            <a:pPr lvl="1"/>
            <a:r>
              <a:rPr lang="en-US" sz="1800" dirty="0" smtClean="0"/>
              <a:t>Execute plan for demo and sales equipment</a:t>
            </a:r>
          </a:p>
          <a:p>
            <a:pPr lvl="1"/>
            <a:r>
              <a:rPr lang="en-US" sz="1800" dirty="0" smtClean="0"/>
              <a:t>Create pricing strategy and set price</a:t>
            </a:r>
          </a:p>
          <a:p>
            <a:pPr lvl="1"/>
            <a:r>
              <a:rPr lang="en-US" sz="1800" dirty="0" smtClean="0"/>
              <a:t>Develop training and support material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Goals of CommTest PDP</a:t>
            </a:r>
          </a:p>
          <a:p>
            <a:r>
              <a:rPr lang="en-US" sz="3200" dirty="0" smtClean="0"/>
              <a:t>Scope</a:t>
            </a:r>
          </a:p>
          <a:p>
            <a:r>
              <a:rPr lang="en-US" sz="3200" dirty="0" smtClean="0"/>
              <a:t>PDP Framework</a:t>
            </a:r>
          </a:p>
          <a:p>
            <a:r>
              <a:rPr lang="en-US" sz="3200" dirty="0" smtClean="0"/>
              <a:t>Purpose of Gate</a:t>
            </a:r>
          </a:p>
          <a:p>
            <a:r>
              <a:rPr lang="en-US" sz="3200" dirty="0" smtClean="0"/>
              <a:t>Gate Definitions</a:t>
            </a:r>
          </a:p>
          <a:p>
            <a:r>
              <a:rPr lang="en-US" sz="3200" dirty="0" smtClean="0"/>
              <a:t>Roles &amp; Responsibilities</a:t>
            </a:r>
          </a:p>
          <a:p>
            <a:r>
              <a:rPr lang="en-US" sz="3200" dirty="0" smtClean="0"/>
              <a:t>Gate Reviews</a:t>
            </a:r>
          </a:p>
          <a:p>
            <a:r>
              <a:rPr lang="en-US" sz="3200" dirty="0" smtClean="0"/>
              <a:t>Recommended Practices</a:t>
            </a:r>
          </a:p>
          <a:p>
            <a:r>
              <a:rPr lang="en-US" sz="3200" dirty="0" smtClean="0"/>
              <a:t>Q&amp;A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Gate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GT Marketing</a:t>
            </a:r>
            <a:endParaRPr lang="en-US" dirty="0" smtClean="0"/>
          </a:p>
          <a:p>
            <a:pPr lvl="1"/>
            <a:r>
              <a:rPr lang="en-US" dirty="0" smtClean="0"/>
              <a:t>Complete </a:t>
            </a:r>
            <a:r>
              <a:rPr lang="en-US" u="sng" dirty="0" smtClean="0">
                <a:hlinkClick r:id="rId2"/>
              </a:rPr>
              <a:t>Launch Gate Template</a:t>
            </a:r>
            <a:endParaRPr lang="en-US" u="sng" dirty="0" smtClean="0"/>
          </a:p>
          <a:p>
            <a:pPr lvl="1"/>
            <a:r>
              <a:rPr lang="en-US" dirty="0" smtClean="0"/>
              <a:t>Launch is ready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Customer Ship (FCS)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138516"/>
            <a:ext cx="8448675" cy="4186084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dirty="0" smtClean="0"/>
              <a:t>The First Customer Ship gate occurs after the Validation Phase</a:t>
            </a:r>
          </a:p>
          <a:p>
            <a:pPr lvl="0"/>
            <a:r>
              <a:rPr lang="en-US" sz="2400" dirty="0" smtClean="0"/>
              <a:t>This is the first product deliverable to a customer for revenue</a:t>
            </a:r>
          </a:p>
          <a:p>
            <a:pPr lvl="0"/>
            <a:r>
              <a:rPr lang="en-US" sz="2400" dirty="0" smtClean="0"/>
              <a:t>Non-revenue alpha, beta and demo units are permitted to be shipped to customers prior to FCS</a:t>
            </a:r>
          </a:p>
          <a:p>
            <a:pPr lvl="0"/>
            <a:r>
              <a:rPr lang="en-US" sz="2400" dirty="0" smtClean="0"/>
              <a:t>The objectives of the Validation Phase are:</a:t>
            </a:r>
          </a:p>
          <a:p>
            <a:pPr lvl="1"/>
            <a:r>
              <a:rPr lang="en-US" dirty="0" smtClean="0"/>
              <a:t>Pilot build review complete demonstrating manufacturability</a:t>
            </a:r>
          </a:p>
          <a:p>
            <a:pPr lvl="1"/>
            <a:r>
              <a:rPr lang="en-US" dirty="0" smtClean="0"/>
              <a:t>All product verification has been completed</a:t>
            </a:r>
          </a:p>
          <a:p>
            <a:pPr lvl="1"/>
            <a:r>
              <a:rPr lang="en-US" dirty="0" smtClean="0"/>
              <a:t>Validate that a product that meets all published specifications</a:t>
            </a:r>
          </a:p>
          <a:p>
            <a:pPr lvl="1"/>
            <a:r>
              <a:rPr lang="en-US" dirty="0" smtClean="0"/>
              <a:t>Customer facing documentation available</a:t>
            </a:r>
          </a:p>
          <a:p>
            <a:pPr lvl="1"/>
            <a:r>
              <a:rPr lang="en-US" dirty="0" smtClean="0"/>
              <a:t>Ensure product quality meets customer expectations</a:t>
            </a:r>
          </a:p>
          <a:p>
            <a:pPr lvl="1"/>
            <a:r>
              <a:rPr lang="en-US" dirty="0" smtClean="0"/>
              <a:t>Authorize First Customer Shipment (FCS)</a:t>
            </a:r>
          </a:p>
          <a:p>
            <a:pPr lvl="1"/>
            <a:endParaRPr lang="en-US" sz="2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4354" y="1005848"/>
          <a:ext cx="8864080" cy="1221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9750" y="990600"/>
            <a:ext cx="3816226" cy="5019675"/>
          </a:xfrm>
        </p:spPr>
        <p:txBody>
          <a:bodyPr/>
          <a:lstStyle/>
          <a:p>
            <a:pPr lvl="0"/>
            <a:r>
              <a:rPr lang="en-US" sz="1800" b="1" dirty="0" smtClean="0"/>
              <a:t>PL Marketing</a:t>
            </a:r>
            <a:endParaRPr lang="en-US" sz="1800" dirty="0" smtClean="0"/>
          </a:p>
          <a:p>
            <a:pPr lvl="1"/>
            <a:r>
              <a:rPr lang="en-US" sz="1600" dirty="0" smtClean="0"/>
              <a:t>Marketing Business plan updated</a:t>
            </a:r>
            <a:endParaRPr lang="en-US" sz="1400" dirty="0" smtClean="0"/>
          </a:p>
          <a:p>
            <a:pPr lvl="0"/>
            <a:r>
              <a:rPr lang="en-US" sz="1800" b="1" dirty="0" smtClean="0"/>
              <a:t>GT Marketing </a:t>
            </a:r>
            <a:endParaRPr lang="en-US" sz="1800" dirty="0" smtClean="0"/>
          </a:p>
          <a:p>
            <a:pPr lvl="1"/>
            <a:r>
              <a:rPr lang="en-US" sz="1600" dirty="0" smtClean="0"/>
              <a:t>Launch complete </a:t>
            </a:r>
            <a:endParaRPr lang="en-US" sz="1400" dirty="0" smtClean="0"/>
          </a:p>
          <a:p>
            <a:pPr lvl="0"/>
            <a:r>
              <a:rPr lang="en-US" sz="1800" b="1" dirty="0" smtClean="0"/>
              <a:t>Engineering</a:t>
            </a:r>
            <a:endParaRPr lang="en-US" sz="1800" dirty="0" smtClean="0"/>
          </a:p>
          <a:p>
            <a:pPr lvl="1"/>
            <a:r>
              <a:rPr lang="en-US" sz="1600" dirty="0" smtClean="0"/>
              <a:t>Testing complete with results vs. plan</a:t>
            </a:r>
          </a:p>
          <a:p>
            <a:pPr lvl="1"/>
            <a:r>
              <a:rPr lang="en-US" sz="1600" dirty="0" smtClean="0"/>
              <a:t>Compliance testing complete –agency approvals achieved</a:t>
            </a:r>
          </a:p>
          <a:p>
            <a:pPr lvl="1"/>
            <a:r>
              <a:rPr lang="en-US" sz="1600" dirty="0" smtClean="0"/>
              <a:t>Software/firmware released</a:t>
            </a:r>
          </a:p>
          <a:p>
            <a:pPr lvl="1"/>
            <a:r>
              <a:rPr lang="en-US" sz="1600" dirty="0" smtClean="0"/>
              <a:t>User documentation released</a:t>
            </a:r>
          </a:p>
          <a:p>
            <a:pPr lvl="1"/>
            <a:r>
              <a:rPr lang="en-US" sz="1600" dirty="0" smtClean="0"/>
              <a:t>Engineering production documentation released</a:t>
            </a:r>
          </a:p>
          <a:p>
            <a:pPr lvl="1"/>
            <a:r>
              <a:rPr lang="en-US" sz="1600" dirty="0" smtClean="0"/>
              <a:t>Updated Release Load Lineup and Software Rev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Customer Ship (FCS) Gate Deliverables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91456" y="990600"/>
            <a:ext cx="3812794" cy="5019675"/>
          </a:xfrm>
        </p:spPr>
        <p:txBody>
          <a:bodyPr/>
          <a:lstStyle/>
          <a:p>
            <a:pPr lvl="0"/>
            <a:r>
              <a:rPr lang="en-US" sz="1800" b="1" dirty="0" smtClean="0"/>
              <a:t>Operations</a:t>
            </a:r>
          </a:p>
          <a:p>
            <a:pPr lvl="2"/>
            <a:r>
              <a:rPr lang="en-US" sz="1400" dirty="0" smtClean="0"/>
              <a:t>Pilot build review complete</a:t>
            </a:r>
          </a:p>
          <a:p>
            <a:pPr lvl="2"/>
            <a:r>
              <a:rPr lang="en-US" sz="1400" dirty="0" smtClean="0"/>
              <a:t>DOF product/service validation updated</a:t>
            </a:r>
          </a:p>
          <a:p>
            <a:pPr lvl="2"/>
            <a:r>
              <a:rPr lang="en-US" sz="1400" dirty="0" smtClean="0"/>
              <a:t>Ramp up plan updated</a:t>
            </a:r>
          </a:p>
          <a:p>
            <a:pPr lvl="0"/>
            <a:r>
              <a:rPr lang="en-US" sz="1800" b="1" dirty="0" smtClean="0"/>
              <a:t>Service</a:t>
            </a:r>
            <a:endParaRPr lang="en-US" sz="1800" dirty="0" smtClean="0"/>
          </a:p>
          <a:p>
            <a:pPr lvl="1"/>
            <a:r>
              <a:rPr lang="en-US" sz="1600" dirty="0" smtClean="0"/>
              <a:t>Service readiness complete</a:t>
            </a:r>
          </a:p>
          <a:p>
            <a:pPr lvl="1"/>
            <a:r>
              <a:rPr lang="en-US" sz="1600" dirty="0" smtClean="0"/>
              <a:t>Validate the delivery process from end to end</a:t>
            </a:r>
          </a:p>
          <a:p>
            <a:pPr lvl="1"/>
            <a:r>
              <a:rPr lang="en-US" sz="1600" dirty="0" smtClean="0"/>
              <a:t>Service Center Training/TAC underway</a:t>
            </a:r>
          </a:p>
          <a:p>
            <a:pPr lvl="1"/>
            <a:r>
              <a:rPr lang="en-US" sz="1600" dirty="0" smtClean="0"/>
              <a:t>Deployment team training complete</a:t>
            </a:r>
          </a:p>
          <a:p>
            <a:pPr lvl="1"/>
            <a:r>
              <a:rPr lang="en-US" sz="1600" dirty="0" smtClean="0"/>
              <a:t>FCA plan</a:t>
            </a:r>
          </a:p>
          <a:p>
            <a:pPr lvl="0"/>
            <a:r>
              <a:rPr lang="en-US" sz="1800" b="1" dirty="0" smtClean="0"/>
              <a:t>Project</a:t>
            </a:r>
            <a:endParaRPr lang="en-US" sz="1800" dirty="0" smtClean="0"/>
          </a:p>
          <a:p>
            <a:pPr lvl="1"/>
            <a:r>
              <a:rPr lang="en-US" sz="1600" dirty="0" smtClean="0"/>
              <a:t>Project plan updated</a:t>
            </a:r>
          </a:p>
          <a:p>
            <a:pPr lvl="1"/>
            <a:r>
              <a:rPr lang="en-US" sz="1600" dirty="0" smtClean="0"/>
              <a:t>Plan to Volume Production</a:t>
            </a:r>
          </a:p>
          <a:p>
            <a:pPr lvl="2"/>
            <a:r>
              <a:rPr lang="en-US" sz="1400" dirty="0" smtClean="0"/>
              <a:t>Schedule, resources &amp; criteria</a:t>
            </a:r>
          </a:p>
          <a:p>
            <a:pPr lvl="1"/>
            <a:r>
              <a:rPr lang="en-US" sz="1600" dirty="0" smtClean="0"/>
              <a:t>Continuous improvement process initiated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Production (VP) Gate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138516"/>
            <a:ext cx="8448675" cy="375904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Volume Production Gate occurs after the Ramp-up Phase  </a:t>
            </a:r>
          </a:p>
          <a:p>
            <a:pPr lvl="0"/>
            <a:r>
              <a:rPr lang="en-US" dirty="0" smtClean="0"/>
              <a:t>The objectives for the Ramp-up Phase are:</a:t>
            </a:r>
          </a:p>
          <a:p>
            <a:pPr lvl="1"/>
            <a:r>
              <a:rPr lang="en-US" dirty="0" smtClean="0"/>
              <a:t>Ensure product, documentation and delivery process has been validated in a customer environment</a:t>
            </a:r>
          </a:p>
          <a:p>
            <a:pPr lvl="1"/>
            <a:r>
              <a:rPr lang="en-US" dirty="0" smtClean="0"/>
              <a:t>Demonstrate product and process stability targets and manufacturing capacity have been achieved</a:t>
            </a:r>
          </a:p>
          <a:p>
            <a:pPr lvl="1"/>
            <a:r>
              <a:rPr lang="en-US" dirty="0" smtClean="0"/>
              <a:t>Open design issues have been resolved</a:t>
            </a:r>
          </a:p>
          <a:p>
            <a:pPr lvl="1"/>
            <a:r>
              <a:rPr lang="en-US" dirty="0" smtClean="0"/>
              <a:t>Assure documentation and review of Lessons Learned during the project.</a:t>
            </a:r>
            <a:endParaRPr lang="en-US" sz="3600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4354" y="1005848"/>
          <a:ext cx="8864080" cy="1221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3" name="Picture 1" descr="C:\Documents and Settings\vol53531\Local Settings\Temporary Internet Files\Content.IE5\NX5QSY3N\MC900078772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4832211"/>
            <a:ext cx="2770188" cy="1840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9750" y="1143000"/>
            <a:ext cx="3816226" cy="5019675"/>
          </a:xfrm>
        </p:spPr>
        <p:txBody>
          <a:bodyPr/>
          <a:lstStyle/>
          <a:p>
            <a:pPr lvl="0"/>
            <a:r>
              <a:rPr lang="en-US" sz="1800" b="1" dirty="0" smtClean="0"/>
              <a:t>PL Marketing</a:t>
            </a:r>
            <a:endParaRPr lang="en-US" sz="1800" dirty="0" smtClean="0"/>
          </a:p>
          <a:p>
            <a:pPr lvl="1"/>
            <a:r>
              <a:rPr lang="en-US" sz="1600" dirty="0" smtClean="0"/>
              <a:t>Financial review</a:t>
            </a:r>
          </a:p>
          <a:p>
            <a:pPr lvl="1"/>
            <a:r>
              <a:rPr lang="en-US" sz="1600" dirty="0" smtClean="0"/>
              <a:t>Customer feedback review</a:t>
            </a:r>
          </a:p>
          <a:p>
            <a:pPr lvl="0"/>
            <a:r>
              <a:rPr lang="en-US" sz="1800" b="1" dirty="0" smtClean="0"/>
              <a:t>GT Marketing</a:t>
            </a:r>
            <a:endParaRPr lang="en-US" sz="1800" dirty="0" smtClean="0"/>
          </a:p>
          <a:p>
            <a:pPr lvl="1"/>
            <a:r>
              <a:rPr lang="en-US" sz="1600" dirty="0" smtClean="0"/>
              <a:t>Post Launch review </a:t>
            </a:r>
          </a:p>
          <a:p>
            <a:pPr lvl="0"/>
            <a:r>
              <a:rPr lang="en-US" sz="1800" b="1" dirty="0" smtClean="0"/>
              <a:t>Engineering</a:t>
            </a:r>
            <a:endParaRPr lang="en-US" sz="1800" dirty="0" smtClean="0"/>
          </a:p>
          <a:p>
            <a:pPr lvl="1"/>
            <a:r>
              <a:rPr lang="en-US" sz="1600" dirty="0" smtClean="0"/>
              <a:t>Tier 3 Customer Service team in place</a:t>
            </a:r>
          </a:p>
          <a:p>
            <a:pPr lvl="1"/>
            <a:r>
              <a:rPr lang="en-US" sz="1600" dirty="0" smtClean="0"/>
              <a:t>User documentation translated</a:t>
            </a:r>
          </a:p>
          <a:p>
            <a:pPr lvl="1"/>
            <a:r>
              <a:rPr lang="en-US" sz="1600" dirty="0" smtClean="0"/>
              <a:t>Updated Release Load Lineup and Software Rev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Production (VP) Gate Deliverables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791456" y="1143000"/>
            <a:ext cx="3812794" cy="5019675"/>
          </a:xfrm>
        </p:spPr>
        <p:txBody>
          <a:bodyPr/>
          <a:lstStyle/>
          <a:p>
            <a:pPr lvl="0"/>
            <a:r>
              <a:rPr lang="en-US" sz="1800" b="1" dirty="0" smtClean="0"/>
              <a:t>Operations</a:t>
            </a:r>
          </a:p>
          <a:p>
            <a:pPr lvl="1"/>
            <a:r>
              <a:rPr lang="en-US" sz="1600" dirty="0" smtClean="0"/>
              <a:t>Manufacturing ramp up</a:t>
            </a:r>
          </a:p>
          <a:p>
            <a:pPr lvl="2"/>
            <a:r>
              <a:rPr lang="en-US" sz="1400" dirty="0" smtClean="0"/>
              <a:t>Yield &amp; statistics</a:t>
            </a:r>
          </a:p>
          <a:p>
            <a:pPr lvl="2"/>
            <a:r>
              <a:rPr lang="en-US" sz="1400" dirty="0" smtClean="0"/>
              <a:t>Standard COGS / costs review</a:t>
            </a:r>
          </a:p>
          <a:p>
            <a:pPr lvl="2"/>
            <a:r>
              <a:rPr lang="en-US" sz="1400" dirty="0" smtClean="0"/>
              <a:t>Manufacturing process implementation complete</a:t>
            </a:r>
          </a:p>
          <a:p>
            <a:pPr lvl="2"/>
            <a:r>
              <a:rPr lang="en-US" sz="1400" dirty="0" smtClean="0"/>
              <a:t>On time delivery &amp; lead time </a:t>
            </a:r>
          </a:p>
          <a:p>
            <a:pPr lvl="2"/>
            <a:r>
              <a:rPr lang="en-US" sz="1400" dirty="0" smtClean="0"/>
              <a:t>Quality update</a:t>
            </a:r>
          </a:p>
          <a:p>
            <a:pPr lvl="2"/>
            <a:r>
              <a:rPr lang="en-US" sz="1400" dirty="0" smtClean="0"/>
              <a:t>DOF achieved </a:t>
            </a:r>
          </a:p>
          <a:p>
            <a:pPr lvl="0"/>
            <a:r>
              <a:rPr lang="en-US" sz="1800" b="1" dirty="0" smtClean="0"/>
              <a:t>Service</a:t>
            </a:r>
            <a:endParaRPr lang="en-US" sz="1800" dirty="0" smtClean="0"/>
          </a:p>
          <a:p>
            <a:pPr lvl="1"/>
            <a:r>
              <a:rPr lang="en-US" sz="1600" dirty="0" smtClean="0"/>
              <a:t>Status</a:t>
            </a:r>
          </a:p>
          <a:p>
            <a:pPr lvl="2"/>
            <a:r>
              <a:rPr lang="en-US" sz="1400" dirty="0" smtClean="0"/>
              <a:t>Service readiness</a:t>
            </a:r>
          </a:p>
          <a:p>
            <a:pPr lvl="2"/>
            <a:r>
              <a:rPr lang="en-US" sz="1400" dirty="0" smtClean="0"/>
              <a:t>Service Center/TAC training</a:t>
            </a:r>
          </a:p>
          <a:p>
            <a:pPr lvl="2"/>
            <a:r>
              <a:rPr lang="en-US" sz="1400" dirty="0" smtClean="0"/>
              <a:t>Deployment team training</a:t>
            </a:r>
          </a:p>
          <a:p>
            <a:pPr lvl="0"/>
            <a:r>
              <a:rPr lang="en-US" sz="1800" b="1" dirty="0" smtClean="0"/>
              <a:t>Project</a:t>
            </a:r>
            <a:endParaRPr lang="en-US" sz="1800" dirty="0" smtClean="0"/>
          </a:p>
          <a:p>
            <a:pPr lvl="1"/>
            <a:r>
              <a:rPr lang="en-US" sz="1600" dirty="0" smtClean="0"/>
              <a:t>Lessons learned</a:t>
            </a:r>
          </a:p>
          <a:p>
            <a:pPr lvl="1"/>
            <a:r>
              <a:rPr lang="en-US" sz="1600" dirty="0" smtClean="0"/>
              <a:t>Project close out</a:t>
            </a:r>
          </a:p>
          <a:p>
            <a:pPr lvl="0"/>
            <a:r>
              <a:rPr lang="en-US" sz="1800" b="1" dirty="0" smtClean="0"/>
              <a:t>Continuous improvement report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0" name="Picture 2" descr="http://a124.e.akamai.net/f/124/5462/2d/images.element5.com/pimages/P300329738/BIG/3003297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066800"/>
            <a:ext cx="4876800" cy="32550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Program Manager has the responsibility and authority to: </a:t>
            </a:r>
          </a:p>
          <a:p>
            <a:pPr lvl="1"/>
            <a:r>
              <a:rPr lang="en-US" sz="2000" dirty="0" smtClean="0"/>
              <a:t>Provide leadership and guidance to the Project Development team from Project Initiation through Volume Production </a:t>
            </a:r>
          </a:p>
          <a:p>
            <a:pPr lvl="1"/>
            <a:r>
              <a:rPr lang="en-US" sz="2000" dirty="0" smtClean="0"/>
              <a:t>Represent the project to Senior Management </a:t>
            </a:r>
          </a:p>
          <a:p>
            <a:pPr lvl="1"/>
            <a:r>
              <a:rPr lang="en-US" sz="2000" dirty="0" smtClean="0"/>
              <a:t>Secure resources to plan, design/develop, and introduce the new product(s)/platform</a:t>
            </a:r>
          </a:p>
          <a:p>
            <a:pPr lvl="1"/>
            <a:r>
              <a:rPr lang="en-US" sz="2000" dirty="0" smtClean="0"/>
              <a:t>Manage project to approved project objectives</a:t>
            </a:r>
          </a:p>
          <a:p>
            <a:pPr lvl="1"/>
            <a:r>
              <a:rPr lang="en-US" sz="2000" dirty="0" smtClean="0"/>
              <a:t>Escalate barriers and issues outside the project leadership team’s span of control</a:t>
            </a:r>
          </a:p>
          <a:p>
            <a:pPr lvl="1"/>
            <a:r>
              <a:rPr lang="en-US" sz="2000" dirty="0" smtClean="0"/>
              <a:t>Drives the successful completion of all gates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600" dirty="0"/>
          </a:p>
        </p:txBody>
      </p:sp>
      <p:pic>
        <p:nvPicPr>
          <p:cNvPr id="1026" name="Picture 2" descr="C:\Documents and Settings\vol53531\Local Settings\Temporary Internet Files\Content.IE5\S5ILX6RW\MP90044847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9290" y="4613847"/>
            <a:ext cx="2654710" cy="1769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vol53531\Local Settings\Temporary Internet Files\Content.IE5\NX5QSY3N\MC91021700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419600"/>
            <a:ext cx="2209800" cy="2209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Approver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19201"/>
            <a:ext cx="8213008" cy="4872110"/>
          </a:xfrm>
        </p:spPr>
        <p:txBody>
          <a:bodyPr/>
          <a:lstStyle/>
          <a:p>
            <a:r>
              <a:rPr lang="en-US" sz="2400" dirty="0" smtClean="0"/>
              <a:t>The Gate Approver for the PI, PP, FCS and VP gates is the Business Unit General Manager</a:t>
            </a:r>
          </a:p>
          <a:p>
            <a:r>
              <a:rPr lang="en-US" sz="2400" dirty="0" smtClean="0"/>
              <a:t>The Gate Approver for the PC and IC gates is the CommTest Divisional VPs of R&amp;D </a:t>
            </a:r>
          </a:p>
          <a:p>
            <a:r>
              <a:rPr lang="en-US" dirty="0" smtClean="0"/>
              <a:t>The Launch Gate approver is the GT Marketing VP</a:t>
            </a:r>
          </a:p>
          <a:p>
            <a:r>
              <a:rPr lang="en-US" sz="2400" dirty="0" smtClean="0"/>
              <a:t>The Gate Approver, or his/her designee, has the responsibility and authority to: </a:t>
            </a:r>
          </a:p>
          <a:p>
            <a:pPr lvl="1"/>
            <a:r>
              <a:rPr lang="en-US" sz="2000" dirty="0" smtClean="0"/>
              <a:t>Approve permanent or temporary delegation of Gate approval authority</a:t>
            </a:r>
          </a:p>
          <a:p>
            <a:pPr lvl="1"/>
            <a:r>
              <a:rPr lang="en-US" sz="2000" dirty="0" smtClean="0"/>
              <a:t>Provide leadership and guidance to the team</a:t>
            </a:r>
          </a:p>
          <a:p>
            <a:pPr lvl="1" defTabSz="165100"/>
            <a:r>
              <a:rPr lang="en-US" sz="2000" dirty="0" smtClean="0"/>
              <a:t>Approve or deny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41400"/>
            <a:ext cx="8448675" cy="4678363"/>
          </a:xfrm>
        </p:spPr>
        <p:txBody>
          <a:bodyPr/>
          <a:lstStyle/>
          <a:p>
            <a:r>
              <a:rPr lang="en-US" sz="2400" dirty="0" smtClean="0"/>
              <a:t>Functional Leaders are responsible and have authority for: </a:t>
            </a:r>
          </a:p>
          <a:p>
            <a:pPr lvl="1"/>
            <a:r>
              <a:rPr lang="en-US" sz="2400" dirty="0" smtClean="0"/>
              <a:t>Executing to the requirements of their Functional Policy</a:t>
            </a:r>
          </a:p>
          <a:p>
            <a:pPr lvl="1"/>
            <a:r>
              <a:rPr lang="en-US" sz="2400" dirty="0" smtClean="0"/>
              <a:t>Representing their Function in the project</a:t>
            </a:r>
          </a:p>
          <a:p>
            <a:pPr lvl="1"/>
            <a:r>
              <a:rPr lang="en-US" sz="2400" dirty="0" smtClean="0"/>
              <a:t>Joint accountability for achieving the project goals</a:t>
            </a:r>
          </a:p>
          <a:p>
            <a:pPr lvl="1"/>
            <a:r>
              <a:rPr lang="en-US" sz="2400" dirty="0" smtClean="0"/>
              <a:t>Driving integrated project planning representing their function</a:t>
            </a:r>
          </a:p>
          <a:p>
            <a:pPr lvl="1"/>
            <a:r>
              <a:rPr lang="en-US" sz="2400" dirty="0" smtClean="0"/>
              <a:t>Driving implementation to plan</a:t>
            </a:r>
          </a:p>
        </p:txBody>
      </p:sp>
      <p:pic>
        <p:nvPicPr>
          <p:cNvPr id="12289" name="Picture 1" descr="C:\Documents and Settings\vol53531\Local Settings\Temporary Internet Files\Content.IE5\S5ILX6RW\MP90044849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1" y="4121150"/>
            <a:ext cx="3429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Resource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Functional Resource Managers have the responsibility and authority to: </a:t>
            </a:r>
          </a:p>
          <a:p>
            <a:pPr lvl="1"/>
            <a:r>
              <a:rPr lang="en-US" sz="2000" dirty="0" smtClean="0"/>
              <a:t>Establish and implement functional policy that supports the framework provided by this policy</a:t>
            </a:r>
          </a:p>
          <a:p>
            <a:pPr lvl="1"/>
            <a:r>
              <a:rPr lang="en-US" sz="2000" dirty="0" smtClean="0"/>
              <a:t>Select functional leaders/project team members to represent their function</a:t>
            </a:r>
          </a:p>
          <a:p>
            <a:pPr lvl="1"/>
            <a:r>
              <a:rPr lang="en-US" sz="2000" dirty="0" smtClean="0"/>
              <a:t>Make resource and work commitments for functional activities</a:t>
            </a:r>
          </a:p>
          <a:p>
            <a:pPr lvl="1"/>
            <a:r>
              <a:rPr lang="en-US" sz="2000" dirty="0" smtClean="0"/>
              <a:t>Negotiate with the Program Manager if reallocation of project resources is anticipated</a:t>
            </a:r>
          </a:p>
        </p:txBody>
      </p:sp>
      <p:pic>
        <p:nvPicPr>
          <p:cNvPr id="11265" name="Picture 1" descr="C:\Documents and Settings\vol53531\Local Settings\Temporary Internet Files\Content.IE5\S5ILX6RW\MP90043948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305657"/>
            <a:ext cx="3373438" cy="22523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vol53531\Local Settings\Temporary Internet Files\Content.IE5\NX5QSY3N\MC90033566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0721" y="4730079"/>
            <a:ext cx="2623279" cy="16600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28225B"/>
                </a:solidFill>
                <a:latin typeface="+mj-lt"/>
                <a:ea typeface="+mj-ea"/>
                <a:cs typeface="+mj-cs"/>
              </a:rPr>
              <a:t>Goals of CommTest PSDP</a:t>
            </a:r>
            <a:endParaRPr lang="en-US" dirty="0">
              <a:solidFill>
                <a:srgbClr val="28225B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050" y="1144250"/>
            <a:ext cx="8448675" cy="4678363"/>
          </a:xfrm>
        </p:spPr>
        <p:txBody>
          <a:bodyPr/>
          <a:lstStyle/>
          <a:p>
            <a:r>
              <a:rPr lang="en-US" dirty="0" smtClean="0"/>
              <a:t>A common Product Development Process for all of CommTest to facilitate common processes and language allowing more consistent cross-functional and cross-site collaboration </a:t>
            </a:r>
          </a:p>
          <a:p>
            <a:endParaRPr lang="en-US" dirty="0" smtClean="0"/>
          </a:p>
          <a:p>
            <a:r>
              <a:rPr lang="en-US" dirty="0" smtClean="0"/>
              <a:t>A “Lean” and light weight policy document with flexible framework that can be scaled for very small to large projects and/or sites</a:t>
            </a:r>
          </a:p>
          <a:p>
            <a:endParaRPr lang="en-US" dirty="0" smtClean="0"/>
          </a:p>
          <a:p>
            <a:r>
              <a:rPr lang="en-US" dirty="0" smtClean="0"/>
              <a:t>A policy that enables progressive methods like Agile Software Development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Leadership Team / Extended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241502"/>
            <a:ext cx="8448675" cy="4678363"/>
          </a:xfrm>
        </p:spPr>
        <p:txBody>
          <a:bodyPr/>
          <a:lstStyle/>
          <a:p>
            <a:r>
              <a:rPr lang="en-US" dirty="0" smtClean="0"/>
              <a:t>Project Leadership Team</a:t>
            </a:r>
          </a:p>
          <a:p>
            <a:pPr lvl="1"/>
            <a:r>
              <a:rPr lang="en-US" dirty="0" smtClean="0"/>
              <a:t>Consists of Program Managers and Functional Leads</a:t>
            </a:r>
          </a:p>
          <a:p>
            <a:endParaRPr lang="en-US" dirty="0" smtClean="0"/>
          </a:p>
          <a:p>
            <a:r>
              <a:rPr lang="en-US" dirty="0" smtClean="0"/>
              <a:t>Extended Team</a:t>
            </a:r>
          </a:p>
          <a:p>
            <a:pPr lvl="1"/>
            <a:r>
              <a:rPr lang="en-US" dirty="0" smtClean="0"/>
              <a:t>Execute the project deliverables</a:t>
            </a:r>
          </a:p>
          <a:p>
            <a:pPr lvl="1"/>
            <a:r>
              <a:rPr lang="en-US" dirty="0" smtClean="0"/>
              <a:t>Identifies risks </a:t>
            </a:r>
          </a:p>
          <a:p>
            <a:pPr lvl="1"/>
            <a:r>
              <a:rPr lang="en-US" dirty="0" smtClean="0"/>
              <a:t>Escalates issues to their Functional Team Leader</a:t>
            </a:r>
            <a:endParaRPr lang="en-US" dirty="0"/>
          </a:p>
        </p:txBody>
      </p:sp>
      <p:pic>
        <p:nvPicPr>
          <p:cNvPr id="10243" name="Picture 3" descr="C:\Documents and Settings\vol53531\Local Settings\Temporary Internet Files\Content.IE5\36JI8S5T\MC90043961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416816"/>
            <a:ext cx="2751138" cy="23967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Gate Reviewers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 Reviewers have the authority and responsibility to:</a:t>
            </a:r>
          </a:p>
          <a:p>
            <a:pPr lvl="1"/>
            <a:r>
              <a:rPr lang="en-US" dirty="0" smtClean="0"/>
              <a:t>Review and analyze the Gate Review Package.</a:t>
            </a:r>
          </a:p>
          <a:p>
            <a:pPr lvl="1"/>
            <a:r>
              <a:rPr lang="en-US" dirty="0" smtClean="0"/>
              <a:t>Identify issues with the project and providing feedback to the Program Manager and Functional Lead.</a:t>
            </a:r>
          </a:p>
          <a:p>
            <a:pPr lvl="1"/>
            <a:r>
              <a:rPr lang="en-US" dirty="0" smtClean="0"/>
              <a:t>Work with the Program Manager and Functional Lead to resolve issues</a:t>
            </a:r>
          </a:p>
          <a:p>
            <a:endParaRPr lang="en-US" dirty="0"/>
          </a:p>
        </p:txBody>
      </p:sp>
      <p:pic>
        <p:nvPicPr>
          <p:cNvPr id="9219" name="Picture 3" descr="C:\Documents and Settings\vol53531\Local Settings\Temporary Internet Files\Content.IE5\NX5QSY3N\MP90044438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505200"/>
            <a:ext cx="2320925" cy="3001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Reviews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C:\Documents and Settings\vol53531\Local Settings\Temporary Internet Files\Content.IE5\NX5QSY3N\MC90044142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7401" y="1664325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and Approval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Gate reviews are held by the Program Manager and the Gate Approver along with the Gate Reviewers</a:t>
            </a:r>
          </a:p>
          <a:p>
            <a:r>
              <a:rPr lang="en-US" sz="2400" dirty="0" smtClean="0"/>
              <a:t>Decision is made by the Gate Approver on the current phase of the project</a:t>
            </a:r>
          </a:p>
          <a:p>
            <a:pPr lvl="1"/>
            <a:r>
              <a:rPr lang="en-US" sz="1800" b="1" dirty="0" smtClean="0"/>
              <a:t>Approved</a:t>
            </a:r>
            <a:r>
              <a:rPr lang="en-US" sz="1800" dirty="0" smtClean="0"/>
              <a:t>: The Gate Approver determines that Phase Objectives have been met</a:t>
            </a:r>
          </a:p>
          <a:p>
            <a:pPr lvl="1"/>
            <a:r>
              <a:rPr lang="en-US" sz="1800" b="1" dirty="0" smtClean="0"/>
              <a:t>Delayed Approval</a:t>
            </a:r>
            <a:r>
              <a:rPr lang="en-US" sz="1800" dirty="0" smtClean="0"/>
              <a:t>: The Gate Approver determines the Phase Objectives will be met when specifically identified criteria are met</a:t>
            </a:r>
          </a:p>
          <a:p>
            <a:pPr lvl="1"/>
            <a:r>
              <a:rPr lang="en-US" sz="1800" b="1" dirty="0" smtClean="0"/>
              <a:t>Approval Denied - Re-run the Review Cycle</a:t>
            </a:r>
            <a:r>
              <a:rPr lang="en-US" sz="1800" dirty="0" smtClean="0"/>
              <a:t>: The Gate Approver determines the Phase Objectives have not been met and identifies the specific issues</a:t>
            </a:r>
          </a:p>
          <a:p>
            <a:pPr lvl="1"/>
            <a:r>
              <a:rPr lang="en-US" sz="1800" b="1" dirty="0" smtClean="0"/>
              <a:t>Approval Denied - Program Stop</a:t>
            </a:r>
            <a:r>
              <a:rPr lang="en-US" sz="1800" dirty="0" smtClean="0"/>
              <a:t>: The Gate Approver determines that conditions warrant discontinuing the project. Funding stops</a:t>
            </a:r>
          </a:p>
          <a:p>
            <a:pPr lvl="1" algn="ctr">
              <a:buNone/>
            </a:pPr>
            <a:r>
              <a:rPr lang="en-US" sz="1800" i="1" dirty="0" smtClean="0"/>
              <a:t>(additional detail to the above in the PDP doc)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Management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43000"/>
            <a:ext cx="8064500" cy="5019675"/>
          </a:xfrm>
        </p:spPr>
        <p:txBody>
          <a:bodyPr/>
          <a:lstStyle/>
          <a:p>
            <a:r>
              <a:rPr lang="en-US" sz="2400" dirty="0" smtClean="0"/>
              <a:t>Recommend Gate Review Package Distributed at Least Three (3) Business Days Prior to Gate Review Meeting</a:t>
            </a:r>
          </a:p>
          <a:p>
            <a:r>
              <a:rPr lang="en-US" sz="2400" dirty="0" smtClean="0"/>
              <a:t>Recommend Questions to Gate Review Package be Submitted 24 Hours Prior to Gate Review Meeting</a:t>
            </a:r>
          </a:p>
          <a:p>
            <a:r>
              <a:rPr lang="en-US" sz="2400" dirty="0" smtClean="0"/>
              <a:t>Gate Templates should be used, keep gate materials short and concise</a:t>
            </a:r>
          </a:p>
          <a:p>
            <a:r>
              <a:rPr lang="en-US" sz="2400" dirty="0" smtClean="0"/>
              <a:t>During the Gate Review, the Program Manager provides a brief overview of the project status and addresses any open issues</a:t>
            </a:r>
          </a:p>
          <a:p>
            <a:r>
              <a:rPr lang="en-US" sz="2400" dirty="0" smtClean="0"/>
              <a:t>It is the intention that the Gate Review should be a relatively brief meeting, not a project review</a:t>
            </a:r>
          </a:p>
          <a:p>
            <a:r>
              <a:rPr lang="en-US" sz="2400" dirty="0" smtClean="0"/>
              <a:t>Attendance by reviewers is optional, but strongly requested</a:t>
            </a:r>
          </a:p>
        </p:txBody>
      </p:sp>
      <p:pic>
        <p:nvPicPr>
          <p:cNvPr id="6146" name="Picture 2" descr="C:\Documents and Settings\vol53531\Local Settings\Temporary Internet Files\Content.IE5\36JI8S5T\MC90033333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0638" y="4865687"/>
            <a:ext cx="1389062" cy="1763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Management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Gates may be combined with the agreement of the Gate Approver</a:t>
            </a:r>
          </a:p>
          <a:p>
            <a:r>
              <a:rPr lang="en-US" dirty="0" smtClean="0"/>
              <a:t>A single project may have multiple Integration Complete and/or FCS/VP Gates</a:t>
            </a:r>
          </a:p>
          <a:p>
            <a:r>
              <a:rPr lang="en-US" dirty="0" smtClean="0"/>
              <a:t>Program Manager may identify irrelevant Gate Deliverables as “Not Applicable”</a:t>
            </a:r>
          </a:p>
          <a:p>
            <a:r>
              <a:rPr lang="en-US" dirty="0" smtClean="0"/>
              <a:t>At the request of the Program Manager and/or discretion of the Gate Approver, a Material Change Event will be cause to go back to the logical Gate to reset (re-gate) the project</a:t>
            </a:r>
          </a:p>
          <a:p>
            <a:endParaRPr lang="en-US" dirty="0"/>
          </a:p>
        </p:txBody>
      </p:sp>
      <p:pic>
        <p:nvPicPr>
          <p:cNvPr id="5123" name="Picture 3" descr="http://t0.gstatic.com/images?q=tbn:ANd9GcRMk_nLZslpd5FiNjLtYsxYgKIs294lVH9IO7cwvvyCh2jtAK9HZ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572000"/>
            <a:ext cx="1876425" cy="1876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make certain you use the latest versions of the PDP from the SharePoint site at: </a:t>
            </a:r>
            <a:r>
              <a:rPr lang="en-US" dirty="0" smtClean="0">
                <a:hlinkClick r:id="rId2"/>
              </a:rPr>
              <a:t>http://milspapp1.ds.jdsu.net/sites/commtest/rsat/pdp2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gate templates included in the PDP</a:t>
            </a:r>
          </a:p>
          <a:p>
            <a:endParaRPr lang="en-US" dirty="0" smtClean="0"/>
          </a:p>
          <a:p>
            <a:r>
              <a:rPr lang="en-US" dirty="0" smtClean="0"/>
              <a:t>Get the latest version of the Functional policies for your respective discipline from the SharePoint site above</a:t>
            </a:r>
          </a:p>
          <a:p>
            <a:pPr lvl="1"/>
            <a:r>
              <a:rPr lang="en-US" dirty="0" smtClean="0"/>
              <a:t>Functional Policies are required</a:t>
            </a:r>
          </a:p>
          <a:p>
            <a:endParaRPr lang="en-US" dirty="0" smtClean="0"/>
          </a:p>
          <a:p>
            <a:r>
              <a:rPr lang="en-US" dirty="0" smtClean="0"/>
              <a:t>Only collapse gates with support of impacted Gate Approvers</a:t>
            </a:r>
            <a:endParaRPr lang="en-US" dirty="0"/>
          </a:p>
        </p:txBody>
      </p:sp>
      <p:pic>
        <p:nvPicPr>
          <p:cNvPr id="2050" name="Picture 2" descr="C:\Documents and Settings\vol53531\Local Settings\Temporary Internet Files\Content.IE5\AWQL5G3S\MC90044213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0248" y="5410199"/>
            <a:ext cx="1278651" cy="1304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3505200" cy="35052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700" cap="none" dirty="0" smtClean="0">
                <a:solidFill>
                  <a:srgbClr val="28225B"/>
                </a:solidFill>
              </a:rPr>
              <a:t>Mike Fitzgerald</a:t>
            </a:r>
            <a:br>
              <a:rPr lang="en-US" sz="2700" cap="none" dirty="0" smtClean="0">
                <a:solidFill>
                  <a:srgbClr val="28225B"/>
                </a:solidFill>
              </a:rPr>
            </a:br>
            <a:r>
              <a:rPr lang="en-US" sz="2700" cap="none" dirty="0" smtClean="0">
                <a:solidFill>
                  <a:srgbClr val="28225B"/>
                </a:solidFill>
              </a:rPr>
              <a:t>Gordon Anderson</a:t>
            </a:r>
            <a:br>
              <a:rPr lang="en-US" sz="2700" cap="none" dirty="0" smtClean="0">
                <a:solidFill>
                  <a:srgbClr val="28225B"/>
                </a:solidFill>
              </a:rPr>
            </a:br>
            <a:r>
              <a:rPr lang="en-US" sz="2700" cap="none" dirty="0" smtClean="0">
                <a:solidFill>
                  <a:srgbClr val="28225B"/>
                </a:solidFill>
              </a:rPr>
              <a:t>Olivier Masselin</a:t>
            </a:r>
            <a:br>
              <a:rPr lang="en-US" sz="2700" cap="none" dirty="0" smtClean="0">
                <a:solidFill>
                  <a:srgbClr val="28225B"/>
                </a:solidFill>
              </a:rPr>
            </a:br>
            <a:r>
              <a:rPr lang="en-US" sz="2700" cap="none" dirty="0" smtClean="0">
                <a:solidFill>
                  <a:srgbClr val="28225B"/>
                </a:solidFill>
              </a:rPr>
              <a:t>Kurt McDaniel</a:t>
            </a:r>
            <a:br>
              <a:rPr lang="en-US" sz="2700" cap="none" dirty="0" smtClean="0">
                <a:solidFill>
                  <a:srgbClr val="28225B"/>
                </a:solidFill>
              </a:rPr>
            </a:br>
            <a:r>
              <a:rPr lang="en-US" sz="2700" cap="none" dirty="0" smtClean="0">
                <a:solidFill>
                  <a:srgbClr val="28225B"/>
                </a:solidFill>
              </a:rPr>
              <a:t>Steve Moss</a:t>
            </a:r>
            <a:br>
              <a:rPr lang="en-US" sz="2700" cap="none" dirty="0" smtClean="0">
                <a:solidFill>
                  <a:srgbClr val="28225B"/>
                </a:solidFill>
              </a:rPr>
            </a:br>
            <a:r>
              <a:rPr lang="en-US" sz="2700" cap="none" dirty="0" smtClean="0">
                <a:solidFill>
                  <a:srgbClr val="28225B"/>
                </a:solidFill>
              </a:rPr>
              <a:t>Jim Nerschook</a:t>
            </a:r>
            <a:br>
              <a:rPr lang="en-US" sz="2700" cap="none" dirty="0" smtClean="0">
                <a:solidFill>
                  <a:srgbClr val="28225B"/>
                </a:solidFill>
              </a:rPr>
            </a:br>
            <a:r>
              <a:rPr lang="en-US" sz="2700" cap="none" dirty="0" smtClean="0">
                <a:solidFill>
                  <a:srgbClr val="28225B"/>
                </a:solidFill>
              </a:rPr>
              <a:t>Brady Volpe</a:t>
            </a:r>
            <a:br>
              <a:rPr lang="en-US" sz="2700" cap="none" dirty="0" smtClean="0">
                <a:solidFill>
                  <a:srgbClr val="28225B"/>
                </a:solidFill>
              </a:rPr>
            </a:br>
            <a:r>
              <a:rPr lang="en-US" sz="2700" cap="none" dirty="0" smtClean="0">
                <a:solidFill>
                  <a:srgbClr val="28225B"/>
                </a:solidFill>
              </a:rPr>
              <a:t>Wally Wardak</a:t>
            </a:r>
            <a:br>
              <a:rPr lang="en-US" sz="2700" cap="none" dirty="0" smtClean="0">
                <a:solidFill>
                  <a:srgbClr val="28225B"/>
                </a:solidFill>
              </a:rPr>
            </a:br>
            <a:r>
              <a:rPr lang="en-US" sz="2700" cap="none" dirty="0" smtClean="0">
                <a:solidFill>
                  <a:srgbClr val="28225B"/>
                </a:solidFill>
              </a:rPr>
              <a:t>Wenli YU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772400" cy="914401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 smtClean="0">
                <a:solidFill>
                  <a:srgbClr val="28225B"/>
                </a:solidFill>
              </a:rPr>
              <a:t>If you have any questions, please contact any of the following originators of the PDP:</a:t>
            </a:r>
            <a:endParaRPr lang="en-US" sz="2800" dirty="0">
              <a:solidFill>
                <a:srgbClr val="28225B"/>
              </a:solidFill>
            </a:endParaRPr>
          </a:p>
        </p:txBody>
      </p:sp>
      <p:pic>
        <p:nvPicPr>
          <p:cNvPr id="1027" name="Picture 3" descr="C:\Documents and Settings\vol53531\Local Settings\Temporary Internet Files\Content.IE5\S5ILX6RW\MC90044142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3528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ample Project Charter Deliver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752600"/>
            <a:ext cx="1905000" cy="1905000"/>
          </a:xfrm>
          <a:prstGeom prst="rect">
            <a:avLst/>
          </a:prstGeom>
          <a:noFill/>
        </p:spPr>
      </p:pic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Who does it apply to</a:t>
            </a:r>
          </a:p>
          <a:p>
            <a:pPr lvl="1"/>
            <a:r>
              <a:rPr lang="en-US" sz="2000" dirty="0" smtClean="0"/>
              <a:t>All of CommTest new Product &amp; Services Development</a:t>
            </a:r>
          </a:p>
          <a:p>
            <a:pPr lvl="0"/>
            <a:r>
              <a:rPr lang="en-US" sz="2400" dirty="0" smtClean="0"/>
              <a:t>What projects does it apply to</a:t>
            </a:r>
          </a:p>
          <a:p>
            <a:pPr lvl="1"/>
            <a:r>
              <a:rPr lang="en-US" sz="2000" dirty="0" smtClean="0"/>
              <a:t>New Product Development including Services</a:t>
            </a:r>
          </a:p>
          <a:p>
            <a:pPr lvl="1"/>
            <a:r>
              <a:rPr lang="en-US" sz="2000" dirty="0" smtClean="0"/>
              <a:t>Derivative Products</a:t>
            </a:r>
          </a:p>
          <a:p>
            <a:pPr lvl="2"/>
            <a:r>
              <a:rPr lang="en-US" sz="1800" dirty="0" smtClean="0"/>
              <a:t>New features on existing products</a:t>
            </a:r>
          </a:p>
          <a:p>
            <a:pPr lvl="2"/>
            <a:r>
              <a:rPr lang="en-US" sz="1800" dirty="0" smtClean="0"/>
              <a:t>New options, i.e. low cost version</a:t>
            </a:r>
          </a:p>
          <a:p>
            <a:pPr lvl="1"/>
            <a:r>
              <a:rPr lang="en-US" dirty="0" smtClean="0"/>
              <a:t>Maintenance, sustaining, and the addition of minor new functionality efforts are at the discretion of the Product/Service Planning Gate Approver</a:t>
            </a:r>
            <a:endParaRPr lang="en-US" sz="2000" dirty="0" smtClean="0"/>
          </a:p>
          <a:p>
            <a:pPr lvl="0"/>
            <a:r>
              <a:rPr lang="en-US" sz="2400" dirty="0" smtClean="0"/>
              <a:t>What Projects may not Apply</a:t>
            </a:r>
          </a:p>
          <a:p>
            <a:pPr lvl="1"/>
            <a:r>
              <a:rPr lang="en-US" sz="2000" dirty="0" smtClean="0"/>
              <a:t>ECNs / CPs (ECRs, MCOs, etc.)</a:t>
            </a:r>
          </a:p>
          <a:p>
            <a:pPr lvl="1"/>
            <a:r>
              <a:rPr lang="en-US" sz="2000" dirty="0" smtClean="0"/>
              <a:t>Software patch release (dot releases) / bug fixes</a:t>
            </a:r>
          </a:p>
          <a:p>
            <a:pPr lvl="1"/>
            <a:r>
              <a:rPr lang="en-US" dirty="0" smtClean="0"/>
              <a:t>Management of Full Production and End of Life phases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28225B"/>
                </a:solidFill>
                <a:latin typeface="+mj-lt"/>
                <a:ea typeface="+mj-ea"/>
                <a:cs typeface="+mj-cs"/>
              </a:rPr>
              <a:t>PSDP Framework</a:t>
            </a:r>
            <a:endParaRPr lang="en-US" dirty="0">
              <a:solidFill>
                <a:srgbClr val="28225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There maybe three levels in the PDP</a:t>
            </a:r>
          </a:p>
          <a:p>
            <a:pPr lvl="1"/>
            <a:r>
              <a:rPr lang="en-US" dirty="0" smtClean="0"/>
              <a:t>PDP top level document defines:</a:t>
            </a:r>
          </a:p>
          <a:p>
            <a:pPr lvl="2"/>
            <a:r>
              <a:rPr lang="en-US" dirty="0" smtClean="0"/>
              <a:t>Milestones (Gates)</a:t>
            </a:r>
          </a:p>
          <a:p>
            <a:pPr lvl="2"/>
            <a:r>
              <a:rPr lang="en-US" dirty="0" smtClean="0"/>
              <a:t>Deliverables at milestones</a:t>
            </a:r>
          </a:p>
          <a:p>
            <a:pPr lvl="2"/>
            <a:r>
              <a:rPr lang="en-US" dirty="0" smtClean="0"/>
              <a:t>Roles &amp; responsibilities</a:t>
            </a:r>
          </a:p>
          <a:p>
            <a:pPr lvl="2"/>
            <a:r>
              <a:rPr lang="en-US" dirty="0" smtClean="0"/>
              <a:t>Governance of process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Second level down defines “Functional Processes”</a:t>
            </a:r>
          </a:p>
          <a:p>
            <a:pPr lvl="2"/>
            <a:r>
              <a:rPr lang="en-US" dirty="0" smtClean="0"/>
              <a:t>Organizational processes associated with PDP</a:t>
            </a:r>
          </a:p>
          <a:p>
            <a:pPr lvl="2"/>
            <a:r>
              <a:rPr lang="en-US" dirty="0" smtClean="0"/>
              <a:t>Engineering, Marketing, Operations, Services, PMO</a:t>
            </a:r>
          </a:p>
          <a:p>
            <a:pPr lvl="2"/>
            <a:r>
              <a:rPr lang="en-US" dirty="0" smtClean="0"/>
              <a:t>Details of product development</a:t>
            </a:r>
          </a:p>
          <a:p>
            <a:pPr lvl="2"/>
            <a:r>
              <a:rPr lang="en-US" dirty="0" smtClean="0"/>
              <a:t>Deliverables for PDP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third level for local functional policies may be developed at the discretion of local management</a:t>
            </a:r>
          </a:p>
          <a:p>
            <a:endParaRPr lang="en-US" dirty="0"/>
          </a:p>
        </p:txBody>
      </p:sp>
      <p:pic>
        <p:nvPicPr>
          <p:cNvPr id="27649" name="Picture 1" descr="C:\Documents and Settings\vol53531\Local Settings\Temporary Internet Files\Content.IE5\S5ILX6RW\MP900049597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1216" y="1447800"/>
            <a:ext cx="2930384" cy="1972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Investment Risk</a:t>
            </a:r>
          </a:p>
          <a:p>
            <a:r>
              <a:rPr lang="en-US" dirty="0" smtClean="0"/>
              <a:t>Manage Customer Commitments</a:t>
            </a:r>
          </a:p>
          <a:p>
            <a:r>
              <a:rPr lang="en-US" dirty="0" smtClean="0"/>
              <a:t>Assure Discipline</a:t>
            </a:r>
          </a:p>
          <a:p>
            <a:r>
              <a:rPr lang="en-US" dirty="0" smtClean="0"/>
              <a:t>Assure Successful Completion of Project</a:t>
            </a:r>
          </a:p>
          <a:p>
            <a:r>
              <a:rPr lang="en-US" dirty="0" smtClean="0"/>
              <a:t>Communicate Status</a:t>
            </a:r>
          </a:p>
          <a:p>
            <a:r>
              <a:rPr lang="en-US" dirty="0" smtClean="0"/>
              <a:t>Quality, Cost, Schedule, Market Share, Financials</a:t>
            </a:r>
          </a:p>
          <a:p>
            <a:r>
              <a:rPr lang="en-US" dirty="0" smtClean="0"/>
              <a:t>Achieve Resource Commitment</a:t>
            </a:r>
            <a:endParaRPr lang="en-US" dirty="0"/>
          </a:p>
        </p:txBody>
      </p:sp>
      <p:sp>
        <p:nvSpPr>
          <p:cNvPr id="26626" name="AutoShape 2" descr="data:image/jpg;base64,/9j/4AAQSkZJRgABAQAAAQABAAD/2wCEAAkGBhQSEBUUExQUFRUWFBUUFRcVGBQVFRYUFRcVFxgUFBQXHCYfFxkkGRgXHy8gJCcpLCwsFSAxNzAqNSYrLCkBCQoKDgwOGg8PGikkHyQxKikuKSwsKSwvLSwsKSwsLCksLCwsLCwqLCwsLCwsLCwsLCwpLCwpLCwsKSksKSwsKf/AABEIAMABAAMBIgACEQEDEQH/xAAcAAACAwEBAQEAAAAAAAAAAAAABgQFBwIDAQj/xABKEAABAwIDBAcEBgUKBgMBAAABAAIDBBEFEiEGMUFRBxMiYXGBkTKhscEUI0JSctFTgpKT0iQzQ2Jjc6KywuEVFhdU0/E0NbMI/8QAGgEBAAIDAQAAAAAAAAAAAAAAAAEFAgMEBv/EACkRAAICAgEDBAEEAwAAAAAAAAABAgMEERITITEFIkFhURQjMnEkYqH/2gAMAwEAAhEDEQA/ANxQhCAFX7QVzoaSeVgBfHDLI0OuWlzGOcAQOGisFFxOl6yGSP78b2ftNLfmgM72O2nxjEaVtTEcOY1znNyvZU5gWmxvlcR3q76rHPv4X+xVfmqH/wDnie+FPb9ypkHq2N3zWooBN6rHP0mGfsVX5o6rHP0mGfsVX5pyQgE3qcb/AEmGfu6r+JHU43+lwz93U/xJyQgE7qMb/S4b+7qf4kdRjf6XDf3VT/EnFCATvo+N/psN/dVP8aPo+N/psN/dVP8AGnFCATvo2NfpsO/dVH8ajbA7W1VTW11LVdSTSOjaHQte0OLjJc9pxNuyE9LMejr/AO9xr+9h+MiA05CEIAQhCAEIQgBCEIAQhCAEIQgBCEIAQhCAEIQgBCEIDKugi0YxGD9FWu07jmYP/wA1qqyboqd1eNYzDzmEg8pJf/IFrKAzD/qHVDEHQyPpYSKrqm007JYpJKfNlE0dS45HPI1DbWO7erCPE8T/AOKijdPS5eo+lZhA+5jE3VmPWTR1vte5euN9HE1T1kTq55pJZetdC+JksjbuDnMhqHOvG240FtOCYJNmwcRZW5yC2mdT5LCxDn582a/A8LIDOKPpMqy8AT08s30t0Bom08nWmNspYXCUOsCGDNciwtqmDG9vpocWEbQw0UTqeCpdpmbPVdYY3B33W2ZccM3erGTo4jNOY+te2QVclZDM0NEkMkj85DeBbqQQd43rwk6JaOVlQahomnqHyPdO5oEjDINBHwaG8BqgIuKT4iMVjpWVsbY5o5pmH6KxxYI3NAi1k7Wjva03blV4JthVT1j2OqpWhtdJAI2UBkj6tkxaGuqho27dCeG9PMeyw6+lndLI+SmhkhBOX6wSBgL5NPa7F9OJKrKTo9MUr3xV1ZG2Sd9Q6Jhh6sve7M4axk2O7egFmTbSpMH091bBTROqJI4aeSBzo3RxPLXCWZgdI15DSbgWG7wsMQ2gr21hoGOu6okbNT1Iay0dFqZg5trGRlg0XBv1gJVnXdGMMhkaJ6qOCZ5klpo5AIHucbv3tLmhx1Ia4DwXWI4hQx18b3yls1PBJE1t7R5Xhri1xI9uzRbXihnCuU3qK2N7Qss2HqWx45jTnuDWh8Ny4gAav4laVhdcJoY5QLB7GvtvtmF7X7t3ksDx85cUxAg+1Ui4/Cxpbp+sVDels34uP1rlW+xvtHiEcoJjex4G/KQ63jZSVi3RxWuGIRgE2eHNcOYsTr4EBbSoi9ozzcX9NbwT2gQhCyOIEIQgBCEIAQhCAEIQgBCEIAQhCAEIQgBCEIDJ9lWdXtbiLT/SQB48+od+a1hZS8dXti3+1ovWzD/41qyAEIQgBCEIAQhCAFmm2vR/K6V89P285Lns+2DxLPvDu3+K0tChpPydONlWY0+cDJtktvHUjeonY4saSBwkj/qlp3i/DeEpYtkfW1s9swqJGOiOYtLMosS5tiHXva3dvW343stT1Q+tYM1rB7ey8eDh8DosOximEVVUQAkiGXqwTa7hla4E2/F7lqkpJF9hzxcm7nxcZ+fPYudhseho5S+WNz3EWD2u9gHfaM/G91s1FWNlY17Dma4AtI4gr890dG+WRscdi95s0E2BNibX8rLUuijEM9G5hPsSadwcA743U1t+DH1fGhrqR89t/wBD2hctK6W080CEIQAhCEAIQhACEIQAhCEAIQhACEIQAhCEBj/SDiDKXaXD6iR2SMQOa9xBIAvM3WwJ+0E3/wDVzDP+5v8AhiqHfCNNskDXakAnmQD8UCK3+2iAUT0t4fwfM78NPUn/AEIHSpSn2Yq134aSc/6U3dV3n1K+iPvPqpApN6TIibCkxC9r60zmaeMhaF8Z0il3sYdiTuH8y0D1L7KnxWpLZZM3tZ3Xv4/lZeWx1c99a1o3EOz/AIQN587LuniKNfLZWV5sp28OPYv/APnio4YVW/rGmZ8ZVwdtK3hhU361RSD4PKanU4Xi6mXEkizFd+2GI8MMaPxVcX+lhXkdrsT/AOwph41ZPwiTRJAFElhCniZJC87arFeFLRDxnlPwjWc4/TzCqmfP1YkmeJXCIuLG3Y1oALgDub71rxhCzHbwWrX/AIY/8oWmxdi49Iiuvv6ZA2dnyVlO7lPH/iOX5p96OW5KitaNwl0/bl+SzWhP1sRG8SxH0kaVruymHOikqy4EZ6l9ieLRqCO67j6LGosPVJJJ7+Uv+MbonKt2g2gFMGiwLn3sDuAFrk+oU+EpR6SKdj2MIeBKy9makuY63LcbjS/euyuKc0mjx+TJxrbi+570u2zs4Dg0tuLltwRfjvN03hZFslSGSYNkcI23BOY2Lh91vC/nxWuhbcqMItcVo5sKc5J8ns+oQhcZ3ghU+K7SMhf1ftPtcjcBfdfvUeHaoX7bbDmDe3fZbo0WSjySOWeXVCXBvuMCF8a64uNxX1aTqBCEIAQhCAEIQgBCEIAQhfCUBS4ltBkeWMAJbvJ3X5AKIzapzdXgEcbaG3mVVbQQmKocTuecwPDvS9iNf2bc9Fc141TrTPO25N6ua3r6LrbR8U5a6M2NrueN7gRo3y5qv2PxVtLLYgFsjg1ziBmFzYdrlfgqrFpzHG1vEADzJA/NVGI1NmX5OafespVxUOBMLZuzqG95l4SvUXBqwzU8Um/PG0k99hf33VVje2VLTEtfJmcPsR2e4eJvZvmVUa0egT2tls96jSuSHXdKpNxFCwcjI4k/stt8VS1G3lW/+ka38DGD3m596xckZo0+6y3pAYXVzgN5ZG0eJAA96iy7X1Q1NQ8DxA+AS3W43NJOZTK9zszS1xOoy2tv5ELXN7RY4N3Rs5a+BhqcMFPiAhG5s0WXvachv8Vtll+faSrrKqoEjWy1ErcpOVmc9n2S6wsBcDfyWq7Ptxl7fr46duv9JZrreELikOxlnZHVUfyl3HOSpEcbnu3NaXHwAusgkx11RLK52/P8Rew8BotE2oo6l1G9gMAc4AEl5Y2wNyAXDjbmsihLIPq3SMMhJdJlc17A4k2aJGktNmhvHirDGlFM83mxlJfRcHE+rLR942HitL2Kr5JI3Bzg5rcgZp2hob5jxF7W81jeJSdgO5OBHkVo3RlXZnPbwLAR5EEe4ldGR74P67nHi+yxffY0NC+WRZVJdmYbd0j4azrDfJJYtdwzAAFpPPS/mvPDZDK4Mb2nHSw+fILjajHPpM72k3jY9zGt4dnQutzJvqp+yNUynku0Dt2a7wJ337ld0ucau3k89eq5Xd/GzQ6WLIxrfutDfQWXpdLdVtOXOIjsGg2vvJtxHcuYNoJAdbOHhY+oVd+lsa2WD9QpjLgM119XlS1AewOG4i69VzNa7FgmmtoF8X1Cgk+IsvqEB8siy+oQHyy8auqZEx0kjmsY0Xc5xAAHMkr3Sz0jvcMMqC0A9lodf7pc0G3egOcUxGnrqJz4JGyMEmXM2+j2kXGoBB196QqnABpqSczDqb+y9pPuBUnoolvhdY37lUTbfbM2I/mpNa+3qrfB71tMovUG1cmvwLe0VR2hf74911Op9kXTRnrHZA4aWF3c7kbh4LxqRG6eIPIF5WWvxN/Z805dYFva22cNk3CK0eNHHJDTMgbJnjZm7Lrx9YDqGOey5DBroN99dNDAquk8Qu6uWjhaW6WztAtwtdu5WT5ks43sTUV0zZKcR9ljo3ukI33DmgA7951XHk46jDmiw9Py7Jz6c+5Nl6VaOwMlFFY7jeI3HMXYlTbDa+KdzRT08ULbXu1rMzieJc0ajkB5911D0N1pc4ufTtu1oBD35gW3vYZLAFKGObNS00xgcADE3Q72yX1bYn7NuNhv7lVsvo6T7kCGmdL2idOf5BR5gGve2/s238bq5p22aBa3dyvrZU9Z/PSfq/BY6N0bG5aR74bmLrskLCOLS4O8rJwi2wrGsyCpltzJu7T+sRf3pPwtp6zwBurhSjG17Z7T1LpDd7nPPN5Lj71R1VNkJ3WO78lbXV1s1ty2ieWTQtlhcL+ywyNdzaTvHcfJZxZzzSaEtgd9km3IXsfJaBsDjRpZGGSKQty5bsa4kCwAJbx3JuwXpCZUE9RRuDAbF7zGxoPIZQST3D3K6l2kfbssZf8ArE29wXTGNsl7V2OKdtEJe9rZb4bisVQzPC9r27jbeDycDq09xXOM1vU08sm7JG5w8QDb32WV7RY1PFUCZsTKeQnWSFzi2UDg9pGV3DeLr5tPt/JV0ggawMc7+ddmAaQNwbfUAnUjXctMYvlxZ0ysXDlHuL9BLdl+ZcfervAZbtFzqRb4hUNEwCMZXBwaLEt1Gbj71aYBJ2R4n4lXdXlFBb3TLnDqzS19xI8wbH33Vj19xolLCsKeeuc1xF6iYjlbOeHjdPWxOFnrCZDmLW3F9wNxrbms3alXza8GroKdqgn5GvBKYsgY12+1z3X1sp65a8HcQbb7cPFdKgk+TbZ6eEVGKivgEIQsTIEIQgBCEIAVNtjT58PqW/2Lz+yM3yVyqvabEoYKWV1Q8MjLHNJNyTmaRZrRq49wQGVdDz/q8Sj/ALmQDx60E/4WqfivsOtvsf8A2kvYnac0VVMOrz9fEyMi+WxzAZt2u8p2xAXzDxVrgfwkil9RWrIsU9pqZpo8NLSZJzNaotmJzscwi7fs6HgNVoWKyNEjuru5tyd27XcOYSdg0wa+SXOTls3KbWDnX1B8AfVX0eJArdj1cW5cjnyrnNKPHwR6vGbXAa4nlY/NVEG3VXGC2KQRtJJsGMJv3ucCSmhgY48Lqj2vwDNGZYrNe3V2l8zeOnMb7qM2uU4+1+PgYF9dc9SXd/JBk26rnb6mTyyN+DVVV+JSzuDpZHSOAsC83IG+w7rkowrZGsqdYmyOaftZGMZ+2/ROGF9C0rrGoqnM5ti7R8M1gPcqQ9GI4VbEP5TLf7rfkt3w7osoIhrE6Y2teZ75N/Jtw0HvAul3aTo9wyC7mzilefslxlv3ZCS/0KaGzO2NA3ADwXd0Tta1xDXZ2g2DrFuYc8rtR5ri6gk7uvOWEO3hdXQShDNFwKBsdPE1osAxp83C5PqVZpa2cxpromxuNntGWx4gbiPL4K7bUgL0NWpQTiePya5RsaZzjND10DmAZnEXYBvzjdbv4eaQ6rBKhn85BM3xjfb1snSs2qZTOa4jrHAg5AbG3MmxsPiprOmKHKS6CYEAkAFjgSBoL3BHoqzMa59i79MhKNT5eDMXYmGuFO1gY4i5AGUW4uPomLBmtDQGkEcxrdWfRs6OulrKisihlc6WMt6xjH5LtfdrC4EhobkFu7vS3SVhMuKNYGsbSiokhygAdmXK1pbuygHhyC2U5XH+ZN+HyXsGjCibO/vH28C4/wC6b9l5QDISbBrASeQJd/CUj7NvJgYXEkloJJ33OvzTK2XJQ18nKBwHiInke966cl/sf2cOKv8AK/rYndD5fLiUsuYlr2zzWBdb6x4sCDyzLbFkXQVR6zP+7FEz9sud/oC11Ux6EEIQgBCEIAQhCAEv7a7LfT6bqg4McHB7SRmFwCLOHIglMBUeWospS2D84Umy0jcTFOwh8rZHNsCA0iLtuyudawsNLp3r57OPiVVUdQG7QueeElUfVhCdavFo73ysJ52F/VdWPd0k1+TjycbrNPfgySeR8clQ0tIDy0gcQRmIJHg9SKXGC1jbEEgAEHhYcVN2vdmq3P8AvtY7ztY/BUtlr68o9jN40J6YyUOOuy5jbsnUC+5OTZA5g4gj1B/2Wb4WL5m8wnbZ2fNA0He27T+rp8LK2xpucfcUeXWoSfH4FCLaSooJ3sjlewNc4WvmYWjUExm43W1sm7DummUxdqKKR/B7XFo/WZY+4pE6Roeqq2yfZkjAO+xMZsR6FvqkqSvJdcdnw0+CprocJuJf0T6lakati239ZUXDpSxp+zF2BblmHaPql8uub8eZ1Pqlen2ieN+vjr796t6TGWP4gHlf81pNxY3XcbrEEgEAgkG4B7iRqL9y8GzBdCQcwhJsezezOG1UDZY4Gm+jmudI4seN7XXd/wCxYqTiWGUcHYjpafNbUmNht43FyVmmxG0klLVNydpspDHsv7Q4OH9Zu+/K4TnX1/tPJ4klduJSrHt+EVufkSqiow8srDs7EPZaG68PzOqkx0bWi2/xuqZ20rCbZ2g8rgLl+N671cRnCK0iklCyT3LZcTYVE8Wc0EH1HeDvCR9oKIUshDndki7CeI5eI3K6q8fyxufrYDhv5KJPj8c0RzR53RMe9pIBA0s4WOtj2fRcWWq5r7O/BdsJf6lLgO1UsTC2BtgXFzrDMSdwA7rD3qRRVDg+VzY3tdOCJnG4DmucHO36DUX0UXD6LJFmsSbF1mi5OlzZo81YYM90wDzmaw7rnVw/Jaqq12T8m+22T214G7CGWY0dwXttHibWYRiDc7c5LGBtxm7Qib7O/iVxSP3WWbbbSfyqW/GZvoA35Bb856rSOb09bub+jW+hamy0kzucob5MY35krRFi/RLtRKJ2U7RmhlLyQQAWkNJzg/q7j7ltCpkX4IQhSAQhCAEIQgPOZ2iqqp7uCuHNuo01Os4shmC1dFKMVkJjkHbndfK4CztxBtaxVs+leeBWp1OH33hV0uDg8E4jZi+2T3MdEb2swNd6u3+qgxvDmNcDe49/FT+lMvFY+O1msawN7wRmue+5PolfCpMpNzpbdwvcJJp7NcYta7jZgx180x7K1PblZyIePPsn5JApsd6uQgi7dLFu+9tVe7EYwZa5zctg6J+/fpY/JWGNbFcUVeXTJ8pfAx7YYSyeIBzQcpuL3uL6GxHl6LIMSw8wyuYb2B0PMcFtmI1Ia0kpLxeAOfe2hG46hZZ9afuXkj06xr2PwZ24LhwTTU4PGfs28Lj3blDkwNvNw9D8lUF0UjJXDcSPAkfBe7cTlH9I7z1+KmuwUfePoEDBR953uQDP0YRumq3Sv1EEZI0Htv7Ld3G2Y+SbtsK8xwBoPakdlHnvPoCvDo9woQ0RcN8shOu/K3sjy0PquNpow+VmujXZQOGo3q6pi4UdvLKC+ankNvwhangy2H9UFdOrnn7I83fkFLxttpR+EfNQFWzlKubSLeuEba4uR06qeWlvZsRY7yrjYiku9zXm4cxzPJwsqVWuz9VllA7rrKhudq5GvJgoUtRGHAmiKQl/9G037jx9wPqlfo+wxtVLPJJvDQ9hJPYkle59wAeQIt3qw2mxExmpHMOt+swfMqNsJL1ULjxe4ejAGj5+qm6f7nb4Jx4LpJP5Hekwia9so8czbeqVOkfBGU9TDkJcZmSSSZrEB7XMb2NNBqU0UmNkcUqdIGIdbPTn7sUo9XMS6+VkdMmnGhVJuPyan0ebOU8VLDOyMCWSJpc83Ltd4bf2R3CybkubFTfyCmH9ixMTSufWjqPqEIUAEIQgBCEIAQhCA4e1QpmKc/coNQ5bImLMx6W8OjyxS5R1jpBETwLcriLjmDbVLmL9GfUse/rGODAXWs9pIHmQmfpTkv8ARG86j5NHzUvaSrBp5hfex6xaW2SZBUU7WRl4aDZzW2N/tB5v/h96vKRsdJPFM0F14gXai/1jNQOHFRIcO6+N7M2XVjr2vuzaWv3qe6n7DWv7WVobe2tgLLKqXF7NV0OceIV21XXvDGNLW+0Sd5II0sNwX2tPYzb7X9FS4ZR5pntG9t7eF7W+CZ/oTi0C1vFdcbepF82cM6unNcEUcTg/dfwK+mlVy3DQNwQ6jXFJLfYsYt67lIaZeTqVXjqFebqJY6MtjjhL2mnhyaNEYsOVhY++6z6k2g6+oN+D3EciLmxHkm7AaofR3tvrGXejx+d1mdVhRjldkJu03aRvt+atLLmoQaKeqhOyafn4GfG33kB7vmowLQBdVDMUdf60k8tB539yqquLNI5w1BNwuF2JzctFgqmq1HfgYMUlBa1rdC54Gm+3H4hS6F4E7XNNwd/cQSC33e9K1OS17TvtqLp62G2e62OR77g9Y0tPHcc2/ncegUws9+yJ1N18S4xzAm1BeDcZg3Udwb67l3QbPCONrG3NuJ3m+tzZNFPQqygwzuUT90mzZWuMVEUW4U7gFR4/szUySxmOFz7Nc05baEkEX5eK1iLChyU+nw6yxcTZshbP0L46eJrhZzYmNcNDYhoBFx3q/guvkUFl7gKG/gkEIQsCQQhCAEIQgBCEID44KFURqcuHxgrJPRBmfSHgEs76YxAERPc95JAt/N2sOPslUeKRydTJm+474LXKjDQVU12zLJGOa64DmlpI32Itp3qdbBi+y7Mz3/hb8SmaPDL8Lpowzo4gpyTH1ji4AHOQdAb6AAK0ZgFuCKIEeHAGBxcI2hx3uA1PiVMbhRTiMIAX3/hiy0YsTTg64dhSczhq8n4Yp0QJEuH2UR9CnibC+5V0+GW4KNBikaXq2uAG+58UiYo4mYhu/NYeQWtT0lxYgHxCRptlJhVGQhmTM5wsed7C1tLLO2zlFRNFVXCbl+SjijJADwCfBdz0DWysjLLOfa28AZjbXVTamL64t45gPgrqLZtr5mSvLiWEWAItobi+nNc6OopcawX6KYvYd1jnNuAezly8Tv8Aa9y1PAKJrYIw0ADI06cyASTzN0h7fjSmPKVw9Wt/JaRs8PqIj/Zs/wAoWcfJD8FrTUgVjDTrimYrGKNZt6MTmOBSGtQAvq1N7M0gQhCgkEIQgBCEIAQhCAEIQgBCEIAXyy+oQHzKvhYukIDgxBcmAL1Qp2yNHgaZcOpVKQp5MaK2WkUKaiV8WrzdAFlyMdCpU4YOSpqqhsnyWjBUCbCQVPkkwmt/+e4f2wHoQnJoVxWdFMbqkTslc36zO9jgHA8ey7Qt153Vq3ZgN71gk0SZftrLdkQ5S3/wlaZszCTSwG39Ez/KFI/5QhkFpY2vG+zhfX5JlhpgABYADQW0AA4AKUtd2DwpYlPa2yGsAXShvYSBCELEkEIQgBCE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g;base64,/9j/4AAQSkZJRgABAQAAAQABAAD/2wCEAAkGBhQSEBUUExQUFRUWFBUUFRcVGBQVFRYUFRcVFxgUFBQXHCYfFxkkGRgXHy8gJCcpLCwsFSAxNzAqNSYrLCkBCQoKDgwOGg8PGikkHyQxKikuKSwsKSwvLSwsKSwsLCksLCwsLCwqLCwsLCwsLCwsLCwpLCwpLCwsKSksKSwsKf/AABEIAMABAAMBIgACEQEDEQH/xAAcAAACAwEBAQEAAAAAAAAAAAAABgQFBwIDAQj/xABKEAABAwIDBAcEBgUKBgMBAAABAAIDBBEFEiEGMUFRBxMiYXGBkTKhscEUI0JSctFTgpKT0iQzQ2Jjc6KywuEVFhdU0/E0NbMI/8QAGgEBAAIDAQAAAAAAAAAAAAAAAAEFAgMEBv/EACkRAAICAgEDBAEEAwAAAAAAAAABAgMEERITITEFIkFhURQjMnEkYqH/2gAMAwEAAhEDEQA/ANxQhCAFX7QVzoaSeVgBfHDLI0OuWlzGOcAQOGisFFxOl6yGSP78b2ftNLfmgM72O2nxjEaVtTEcOY1znNyvZU5gWmxvlcR3q76rHPv4X+xVfmqH/wDnie+FPb9ypkHq2N3zWooBN6rHP0mGfsVX5o6rHP0mGfsVX5pyQgE3qcb/AEmGfu6r+JHU43+lwz93U/xJyQgE7qMb/S4b+7qf4kdRjf6XDf3VT/EnFCATvo+N/psN/dVP8aPo+N/psN/dVP8AGnFCATvo2NfpsO/dVH8ajbA7W1VTW11LVdSTSOjaHQte0OLjJc9pxNuyE9LMejr/AO9xr+9h+MiA05CEIAQhCAEIQgBCEIAQhCAEIQgBCEIAQhCAEIQgBCEIDKugi0YxGD9FWu07jmYP/wA1qqyboqd1eNYzDzmEg8pJf/IFrKAzD/qHVDEHQyPpYSKrqm007JYpJKfNlE0dS45HPI1DbWO7erCPE8T/AOKijdPS5eo+lZhA+5jE3VmPWTR1vte5euN9HE1T1kTq55pJZetdC+JksjbuDnMhqHOvG240FtOCYJNmwcRZW5yC2mdT5LCxDn582a/A8LIDOKPpMqy8AT08s30t0Bom08nWmNspYXCUOsCGDNciwtqmDG9vpocWEbQw0UTqeCpdpmbPVdYY3B33W2ZccM3erGTo4jNOY+te2QVclZDM0NEkMkj85DeBbqQQd43rwk6JaOVlQahomnqHyPdO5oEjDINBHwaG8BqgIuKT4iMVjpWVsbY5o5pmH6KxxYI3NAi1k7Wjva03blV4JthVT1j2OqpWhtdJAI2UBkj6tkxaGuqho27dCeG9PMeyw6+lndLI+SmhkhBOX6wSBgL5NPa7F9OJKrKTo9MUr3xV1ZG2Sd9Q6Jhh6sve7M4axk2O7egFmTbSpMH091bBTROqJI4aeSBzo3RxPLXCWZgdI15DSbgWG7wsMQ2gr21hoGOu6okbNT1Iay0dFqZg5trGRlg0XBv1gJVnXdGMMhkaJ6qOCZ5klpo5AIHucbv3tLmhx1Ia4DwXWI4hQx18b3yls1PBJE1t7R5Xhri1xI9uzRbXihnCuU3qK2N7Qss2HqWx45jTnuDWh8Ny4gAav4laVhdcJoY5QLB7GvtvtmF7X7t3ksDx85cUxAg+1Ui4/Cxpbp+sVDels34uP1rlW+xvtHiEcoJjex4G/KQ63jZSVi3RxWuGIRgE2eHNcOYsTr4EBbSoi9ozzcX9NbwT2gQhCyOIEIQgBCEIAQhCAEIQgBCEIAQhCAEIQgBCEIDJ9lWdXtbiLT/SQB48+od+a1hZS8dXti3+1ovWzD/41qyAEIQgBCEIAQhCAFmm2vR/K6V89P285Lns+2DxLPvDu3+K0tChpPydONlWY0+cDJtktvHUjeonY4saSBwkj/qlp3i/DeEpYtkfW1s9swqJGOiOYtLMosS5tiHXva3dvW343stT1Q+tYM1rB7ey8eDh8DosOximEVVUQAkiGXqwTa7hla4E2/F7lqkpJF9hzxcm7nxcZ+fPYudhseho5S+WNz3EWD2u9gHfaM/G91s1FWNlY17Dma4AtI4gr890dG+WRscdi95s0E2BNibX8rLUuijEM9G5hPsSadwcA743U1t+DH1fGhrqR89t/wBD2hctK6W080CEIQAhCEAIQhACEIQAhCEAIQhACEIQAhCEBj/SDiDKXaXD6iR2SMQOa9xBIAvM3WwJ+0E3/wDVzDP+5v8AhiqHfCNNskDXakAnmQD8UCK3+2iAUT0t4fwfM78NPUn/AEIHSpSn2Yq134aSc/6U3dV3n1K+iPvPqpApN6TIibCkxC9r60zmaeMhaF8Z0il3sYdiTuH8y0D1L7KnxWpLZZM3tZ3Xv4/lZeWx1c99a1o3EOz/AIQN587LuniKNfLZWV5sp28OPYv/APnio4YVW/rGmZ8ZVwdtK3hhU361RSD4PKanU4Xi6mXEkizFd+2GI8MMaPxVcX+lhXkdrsT/AOwph41ZPwiTRJAFElhCniZJC87arFeFLRDxnlPwjWc4/TzCqmfP1YkmeJXCIuLG3Y1oALgDub71rxhCzHbwWrX/AIY/8oWmxdi49Iiuvv6ZA2dnyVlO7lPH/iOX5p96OW5KitaNwl0/bl+SzWhP1sRG8SxH0kaVruymHOikqy4EZ6l9ieLRqCO67j6LGosPVJJJ7+Uv+MbonKt2g2gFMGiwLn3sDuAFrk+oU+EpR6SKdj2MIeBKy9makuY63LcbjS/euyuKc0mjx+TJxrbi+570u2zs4Dg0tuLltwRfjvN03hZFslSGSYNkcI23BOY2Lh91vC/nxWuhbcqMItcVo5sKc5J8ns+oQhcZ3ghU+K7SMhf1ftPtcjcBfdfvUeHaoX7bbDmDe3fZbo0WSjySOWeXVCXBvuMCF8a64uNxX1aTqBCEIAQhCAEIQgBCEIAQhfCUBS4ltBkeWMAJbvJ3X5AKIzapzdXgEcbaG3mVVbQQmKocTuecwPDvS9iNf2bc9Fc141TrTPO25N6ua3r6LrbR8U5a6M2NrueN7gRo3y5qv2PxVtLLYgFsjg1ziBmFzYdrlfgqrFpzHG1vEADzJA/NVGI1NmX5OafespVxUOBMLZuzqG95l4SvUXBqwzU8Um/PG0k99hf33VVje2VLTEtfJmcPsR2e4eJvZvmVUa0egT2tls96jSuSHXdKpNxFCwcjI4k/stt8VS1G3lW/+ka38DGD3m596xckZo0+6y3pAYXVzgN5ZG0eJAA96iy7X1Q1NQ8DxA+AS3W43NJOZTK9zszS1xOoy2tv5ELXN7RY4N3Rs5a+BhqcMFPiAhG5s0WXvachv8Vtll+faSrrKqoEjWy1ErcpOVmc9n2S6wsBcDfyWq7Ptxl7fr46duv9JZrreELikOxlnZHVUfyl3HOSpEcbnu3NaXHwAusgkx11RLK52/P8Rew8BotE2oo6l1G9gMAc4AEl5Y2wNyAXDjbmsihLIPq3SMMhJdJlc17A4k2aJGktNmhvHirDGlFM83mxlJfRcHE+rLR942HitL2Kr5JI3Bzg5rcgZp2hob5jxF7W81jeJSdgO5OBHkVo3RlXZnPbwLAR5EEe4ldGR74P67nHi+yxffY0NC+WRZVJdmYbd0j4azrDfJJYtdwzAAFpPPS/mvPDZDK4Mb2nHSw+fILjajHPpM72k3jY9zGt4dnQutzJvqp+yNUynku0Dt2a7wJ337ld0ucau3k89eq5Xd/GzQ6WLIxrfutDfQWXpdLdVtOXOIjsGg2vvJtxHcuYNoJAdbOHhY+oVd+lsa2WD9QpjLgM119XlS1AewOG4i69VzNa7FgmmtoF8X1Cgk+IsvqEB8siy+oQHyy8auqZEx0kjmsY0Xc5xAAHMkr3Sz0jvcMMqC0A9lodf7pc0G3egOcUxGnrqJz4JGyMEmXM2+j2kXGoBB196QqnABpqSczDqb+y9pPuBUnoolvhdY37lUTbfbM2I/mpNa+3qrfB71tMovUG1cmvwLe0VR2hf74911Op9kXTRnrHZA4aWF3c7kbh4LxqRG6eIPIF5WWvxN/Z805dYFva22cNk3CK0eNHHJDTMgbJnjZm7Lrx9YDqGOey5DBroN99dNDAquk8Qu6uWjhaW6WztAtwtdu5WT5ks43sTUV0zZKcR9ljo3ukI33DmgA7951XHk46jDmiw9Py7Jz6c+5Nl6VaOwMlFFY7jeI3HMXYlTbDa+KdzRT08ULbXu1rMzieJc0ajkB5911D0N1pc4ufTtu1oBD35gW3vYZLAFKGObNS00xgcADE3Q72yX1bYn7NuNhv7lVsvo6T7kCGmdL2idOf5BR5gGve2/s238bq5p22aBa3dyvrZU9Z/PSfq/BY6N0bG5aR74bmLrskLCOLS4O8rJwi2wrGsyCpltzJu7T+sRf3pPwtp6zwBurhSjG17Z7T1LpDd7nPPN5Lj71R1VNkJ3WO78lbXV1s1ty2ieWTQtlhcL+ywyNdzaTvHcfJZxZzzSaEtgd9km3IXsfJaBsDjRpZGGSKQty5bsa4kCwAJbx3JuwXpCZUE9RRuDAbF7zGxoPIZQST3D3K6l2kfbssZf8ArE29wXTGNsl7V2OKdtEJe9rZb4bisVQzPC9r27jbeDycDq09xXOM1vU08sm7JG5w8QDb32WV7RY1PFUCZsTKeQnWSFzi2UDg9pGV3DeLr5tPt/JV0ggawMc7+ddmAaQNwbfUAnUjXctMYvlxZ0ysXDlHuL9BLdl+ZcfervAZbtFzqRb4hUNEwCMZXBwaLEt1Gbj71aYBJ2R4n4lXdXlFBb3TLnDqzS19xI8wbH33Vj19xolLCsKeeuc1xF6iYjlbOeHjdPWxOFnrCZDmLW3F9wNxrbms3alXza8GroKdqgn5GvBKYsgY12+1z3X1sp65a8HcQbb7cPFdKgk+TbZ6eEVGKivgEIQsTIEIQgBCEIAVNtjT58PqW/2Lz+yM3yVyqvabEoYKWV1Q8MjLHNJNyTmaRZrRq49wQGVdDz/q8Sj/ALmQDx60E/4WqfivsOtvsf8A2kvYnac0VVMOrz9fEyMi+WxzAZt2u8p2xAXzDxVrgfwkil9RWrIsU9pqZpo8NLSZJzNaotmJzscwi7fs6HgNVoWKyNEjuru5tyd27XcOYSdg0wa+SXOTls3KbWDnX1B8AfVX0eJArdj1cW5cjnyrnNKPHwR6vGbXAa4nlY/NVEG3VXGC2KQRtJJsGMJv3ucCSmhgY48Lqj2vwDNGZYrNe3V2l8zeOnMb7qM2uU4+1+PgYF9dc9SXd/JBk26rnb6mTyyN+DVVV+JSzuDpZHSOAsC83IG+w7rkowrZGsqdYmyOaftZGMZ+2/ROGF9C0rrGoqnM5ti7R8M1gPcqQ9GI4VbEP5TLf7rfkt3w7osoIhrE6Y2teZ75N/Jtw0HvAul3aTo9wyC7mzilefslxlv3ZCS/0KaGzO2NA3ADwXd0Tta1xDXZ2g2DrFuYc8rtR5ri6gk7uvOWEO3hdXQShDNFwKBsdPE1osAxp83C5PqVZpa2cxpromxuNntGWx4gbiPL4K7bUgL0NWpQTiePya5RsaZzjND10DmAZnEXYBvzjdbv4eaQ6rBKhn85BM3xjfb1snSs2qZTOa4jrHAg5AbG3MmxsPiprOmKHKS6CYEAkAFjgSBoL3BHoqzMa59i79MhKNT5eDMXYmGuFO1gY4i5AGUW4uPomLBmtDQGkEcxrdWfRs6OulrKisihlc6WMt6xjH5LtfdrC4EhobkFu7vS3SVhMuKNYGsbSiokhygAdmXK1pbuygHhyC2U5XH+ZN+HyXsGjCibO/vH28C4/wC6b9l5QDISbBrASeQJd/CUj7NvJgYXEkloJJ33OvzTK2XJQ18nKBwHiInke966cl/sf2cOKv8AK/rYndD5fLiUsuYlr2zzWBdb6x4sCDyzLbFkXQVR6zP+7FEz9sud/oC11Ux6EEIQgBCEIAQhCAEv7a7LfT6bqg4McHB7SRmFwCLOHIglMBUeWospS2D84Umy0jcTFOwh8rZHNsCA0iLtuyudawsNLp3r57OPiVVUdQG7QueeElUfVhCdavFo73ysJ52F/VdWPd0k1+TjycbrNPfgySeR8clQ0tIDy0gcQRmIJHg9SKXGC1jbEEgAEHhYcVN2vdmq3P8AvtY7ztY/BUtlr68o9jN40J6YyUOOuy5jbsnUC+5OTZA5g4gj1B/2Wb4WL5m8wnbZ2fNA0He27T+rp8LK2xpucfcUeXWoSfH4FCLaSooJ3sjlewNc4WvmYWjUExm43W1sm7DummUxdqKKR/B7XFo/WZY+4pE6Roeqq2yfZkjAO+xMZsR6FvqkqSvJdcdnw0+CprocJuJf0T6lakati239ZUXDpSxp+zF2BblmHaPql8uub8eZ1Pqlen2ieN+vjr796t6TGWP4gHlf81pNxY3XcbrEEgEAgkG4B7iRqL9y8GzBdCQcwhJsezezOG1UDZY4Gm+jmudI4seN7XXd/wCxYqTiWGUcHYjpafNbUmNht43FyVmmxG0klLVNydpspDHsv7Q4OH9Zu+/K4TnX1/tPJ4klduJSrHt+EVufkSqiow8srDs7EPZaG68PzOqkx0bWi2/xuqZ20rCbZ2g8rgLl+N671cRnCK0iklCyT3LZcTYVE8Wc0EH1HeDvCR9oKIUshDndki7CeI5eI3K6q8fyxufrYDhv5KJPj8c0RzR53RMe9pIBA0s4WOtj2fRcWWq5r7O/BdsJf6lLgO1UsTC2BtgXFzrDMSdwA7rD3qRRVDg+VzY3tdOCJnG4DmucHO36DUX0UXD6LJFmsSbF1mi5OlzZo81YYM90wDzmaw7rnVw/Jaqq12T8m+22T214G7CGWY0dwXttHibWYRiDc7c5LGBtxm7Qib7O/iVxSP3WWbbbSfyqW/GZvoA35Bb856rSOb09bub+jW+hamy0kzucob5MY35krRFi/RLtRKJ2U7RmhlLyQQAWkNJzg/q7j7ltCpkX4IQhSAQhCAEIQgPOZ2iqqp7uCuHNuo01Os4shmC1dFKMVkJjkHbndfK4CztxBtaxVs+leeBWp1OH33hV0uDg8E4jZi+2T3MdEb2swNd6u3+qgxvDmNcDe49/FT+lMvFY+O1msawN7wRmue+5PolfCpMpNzpbdwvcJJp7NcYta7jZgx180x7K1PblZyIePPsn5JApsd6uQgi7dLFu+9tVe7EYwZa5zctg6J+/fpY/JWGNbFcUVeXTJ8pfAx7YYSyeIBzQcpuL3uL6GxHl6LIMSw8wyuYb2B0PMcFtmI1Ia0kpLxeAOfe2hG46hZZ9afuXkj06xr2PwZ24LhwTTU4PGfs28Lj3blDkwNvNw9D8lUF0UjJXDcSPAkfBe7cTlH9I7z1+KmuwUfePoEDBR953uQDP0YRumq3Sv1EEZI0Htv7Ld3G2Y+SbtsK8xwBoPakdlHnvPoCvDo9woQ0RcN8shOu/K3sjy0PquNpow+VmujXZQOGo3q6pi4UdvLKC+ankNvwhangy2H9UFdOrnn7I83fkFLxttpR+EfNQFWzlKubSLeuEba4uR06qeWlvZsRY7yrjYiku9zXm4cxzPJwsqVWuz9VllA7rrKhudq5GvJgoUtRGHAmiKQl/9G037jx9wPqlfo+wxtVLPJJvDQ9hJPYkle59wAeQIt3qw2mxExmpHMOt+swfMqNsJL1ULjxe4ejAGj5+qm6f7nb4Jx4LpJP5Hekwia9so8czbeqVOkfBGU9TDkJcZmSSSZrEB7XMb2NNBqU0UmNkcUqdIGIdbPTn7sUo9XMS6+VkdMmnGhVJuPyan0ebOU8VLDOyMCWSJpc83Ltd4bf2R3CybkubFTfyCmH9ixMTSufWjqPqEIUAEIQgBCEIAQhCA4e1QpmKc/coNQ5bImLMx6W8OjyxS5R1jpBETwLcriLjmDbVLmL9GfUse/rGODAXWs9pIHmQmfpTkv8ARG86j5NHzUvaSrBp5hfex6xaW2SZBUU7WRl4aDZzW2N/tB5v/h96vKRsdJPFM0F14gXai/1jNQOHFRIcO6+N7M2XVjr2vuzaWv3qe6n7DWv7WVobe2tgLLKqXF7NV0OceIV21XXvDGNLW+0Sd5II0sNwX2tPYzb7X9FS4ZR5pntG9t7eF7W+CZ/oTi0C1vFdcbepF82cM6unNcEUcTg/dfwK+mlVy3DQNwQ6jXFJLfYsYt67lIaZeTqVXjqFebqJY6MtjjhL2mnhyaNEYsOVhY++6z6k2g6+oN+D3EciLmxHkm7AaofR3tvrGXejx+d1mdVhRjldkJu03aRvt+atLLmoQaKeqhOyafn4GfG33kB7vmowLQBdVDMUdf60k8tB539yqquLNI5w1BNwuF2JzctFgqmq1HfgYMUlBa1rdC54Gm+3H4hS6F4E7XNNwd/cQSC33e9K1OS17TvtqLp62G2e62OR77g9Y0tPHcc2/ncegUws9+yJ1N18S4xzAm1BeDcZg3Udwb67l3QbPCONrG3NuJ3m+tzZNFPQqygwzuUT90mzZWuMVEUW4U7gFR4/szUySxmOFz7Nc05baEkEX5eK1iLChyU+nw6yxcTZshbP0L46eJrhZzYmNcNDYhoBFx3q/guvkUFl7gKG/gkEIQsCQQhCAEIQgBCEID44KFURqcuHxgrJPRBmfSHgEs76YxAERPc95JAt/N2sOPslUeKRydTJm+474LXKjDQVU12zLJGOa64DmlpI32Itp3qdbBi+y7Mz3/hb8SmaPDL8Lpowzo4gpyTH1ji4AHOQdAb6AAK0ZgFuCKIEeHAGBxcI2hx3uA1PiVMbhRTiMIAX3/hiy0YsTTg64dhSczhq8n4Yp0QJEuH2UR9CnibC+5V0+GW4KNBikaXq2uAG+58UiYo4mYhu/NYeQWtT0lxYgHxCRptlJhVGQhmTM5wsed7C1tLLO2zlFRNFVXCbl+SjijJADwCfBdz0DWysjLLOfa28AZjbXVTamL64t45gPgrqLZtr5mSvLiWEWAItobi+nNc6OopcawX6KYvYd1jnNuAezly8Tv8Aa9y1PAKJrYIw0ADI06cyASTzN0h7fjSmPKVw9Wt/JaRs8PqIj/Zs/wAoWcfJD8FrTUgVjDTrimYrGKNZt6MTmOBSGtQAvq1N7M0gQhCgkEIQgBCEIAQhCAEIQgBCEIAXyy+oQHzKvhYukIDgxBcmAL1Qp2yNHgaZcOpVKQp5MaK2WkUKaiV8WrzdAFlyMdCpU4YOSpqqhsnyWjBUCbCQVPkkwmt/+e4f2wHoQnJoVxWdFMbqkTslc36zO9jgHA8ey7Qt153Vq3ZgN71gk0SZftrLdkQ5S3/wlaZszCTSwG39Ez/KFI/5QhkFpY2vG+zhfX5JlhpgABYADQW0AA4AKUtd2DwpYlPa2yGsAXShvYSBCELEkEIQgBCE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30" name="Picture 6" descr="http://cache.betting.betfair.com/poker/managing-risk-po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114800"/>
            <a:ext cx="3048000" cy="2295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Definitions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5602" name="Picture 2" descr="http://wwwdelivery.superstock.com/Image/1829/Thumb/1829-13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47800"/>
            <a:ext cx="2743200" cy="27432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PDP Flow</a:t>
            </a:r>
            <a:endParaRPr lang="en-US" dirty="0"/>
          </a:p>
        </p:txBody>
      </p:sp>
      <p:grpSp>
        <p:nvGrpSpPr>
          <p:cNvPr id="3" name="Group 13"/>
          <p:cNvGrpSpPr/>
          <p:nvPr/>
        </p:nvGrpSpPr>
        <p:grpSpPr>
          <a:xfrm>
            <a:off x="478306" y="1463040"/>
            <a:ext cx="8864080" cy="3819849"/>
            <a:chOff x="478306" y="1463040"/>
            <a:chExt cx="8864080" cy="3819849"/>
          </a:xfrm>
        </p:grpSpPr>
        <p:graphicFrame>
          <p:nvGraphicFramePr>
            <p:cNvPr id="4" name="Diagram 3"/>
            <p:cNvGraphicFramePr/>
            <p:nvPr/>
          </p:nvGraphicFramePr>
          <p:xfrm>
            <a:off x="478306" y="1463040"/>
            <a:ext cx="8864080" cy="311571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/>
            <p:cNvGraphicFramePr/>
            <p:nvPr/>
          </p:nvGraphicFramePr>
          <p:xfrm>
            <a:off x="4661677" y="2782114"/>
            <a:ext cx="3175836" cy="25007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rot="16200000" flipH="1">
              <a:off x="3879870" y="3660413"/>
              <a:ext cx="810865" cy="174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276578" y="4056566"/>
              <a:ext cx="37982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06744" y="4031271"/>
              <a:ext cx="225526" cy="4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6629722" y="3632227"/>
              <a:ext cx="791319" cy="55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(PC) – Not a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336953"/>
            <a:ext cx="8448675" cy="4216247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 smtClean="0"/>
              <a:t>The objective is to clearly establish the beginning of a development project and its objectives</a:t>
            </a:r>
          </a:p>
          <a:p>
            <a:pPr lvl="0"/>
            <a:r>
              <a:rPr lang="en-US" sz="2400" dirty="0" smtClean="0"/>
              <a:t>The Project Charter shall consist of a brief document initiated by the responsible VP/GM or their designee containing:</a:t>
            </a:r>
          </a:p>
          <a:p>
            <a:pPr lvl="1"/>
            <a:r>
              <a:rPr lang="en-US" sz="2000" dirty="0" smtClean="0"/>
              <a:t>Notification to Program Manager &amp; Stake Holders</a:t>
            </a:r>
          </a:p>
          <a:p>
            <a:pPr lvl="1"/>
            <a:r>
              <a:rPr lang="en-US" sz="2000" dirty="0" smtClean="0"/>
              <a:t>What the project/program is to accomplish</a:t>
            </a:r>
          </a:p>
          <a:p>
            <a:pPr lvl="2"/>
            <a:r>
              <a:rPr lang="en-US" sz="1800" dirty="0" smtClean="0"/>
              <a:t>Product concept</a:t>
            </a:r>
          </a:p>
          <a:p>
            <a:pPr lvl="2"/>
            <a:r>
              <a:rPr lang="en-US" sz="1800" dirty="0" smtClean="0"/>
              <a:t>Value proposition</a:t>
            </a:r>
          </a:p>
          <a:p>
            <a:pPr lvl="1"/>
            <a:r>
              <a:rPr lang="en-US" sz="2000" dirty="0" smtClean="0"/>
              <a:t>Frame the Business Rationale of Project/Program</a:t>
            </a:r>
          </a:p>
          <a:p>
            <a:pPr lvl="2"/>
            <a:r>
              <a:rPr lang="en-US" sz="1800" dirty="0" smtClean="0"/>
              <a:t>Investment</a:t>
            </a:r>
          </a:p>
          <a:p>
            <a:pPr lvl="2"/>
            <a:r>
              <a:rPr lang="en-US" dirty="0" smtClean="0"/>
              <a:t>Time frame</a:t>
            </a:r>
          </a:p>
          <a:p>
            <a:pPr lvl="2"/>
            <a:r>
              <a:rPr lang="en-US" sz="1800" dirty="0" smtClean="0"/>
              <a:t>Revenue</a:t>
            </a:r>
          </a:p>
          <a:p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4354" y="1005848"/>
          <a:ext cx="8864080" cy="1221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JDSU_template_Office2007">
  <a:themeElements>
    <a:clrScheme name="JDSU Color">
      <a:dk1>
        <a:srgbClr val="000000"/>
      </a:dk1>
      <a:lt1>
        <a:srgbClr val="FFFFFF"/>
      </a:lt1>
      <a:dk2>
        <a:srgbClr val="094891"/>
      </a:dk2>
      <a:lt2>
        <a:srgbClr val="8C84A6"/>
      </a:lt2>
      <a:accent1>
        <a:srgbClr val="8C84A6"/>
      </a:accent1>
      <a:accent2>
        <a:srgbClr val="E2A036"/>
      </a:accent2>
      <a:accent3>
        <a:srgbClr val="9CC9A6"/>
      </a:accent3>
      <a:accent4>
        <a:srgbClr val="B70005"/>
      </a:accent4>
      <a:accent5>
        <a:srgbClr val="28225B"/>
      </a:accent5>
      <a:accent6>
        <a:srgbClr val="B0A693"/>
      </a:accent6>
      <a:hlink>
        <a:srgbClr val="094891"/>
      </a:hlink>
      <a:folHlink>
        <a:srgbClr val="46402D"/>
      </a:folHlink>
    </a:clrScheme>
    <a:fontScheme name="JDSU font">
      <a:majorFont>
        <a:latin typeface="Arial"/>
        <a:ea typeface="Adobe Heiti Std R"/>
        <a:cs typeface=""/>
      </a:majorFont>
      <a:minorFont>
        <a:latin typeface="Arial"/>
        <a:ea typeface="Adobe Heiti Std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C23320D7E7DF4AAEA7A538594DBFF8" ma:contentTypeVersion="0" ma:contentTypeDescription="Create a new document." ma:contentTypeScope="" ma:versionID="c57778054e4337cee2e7e40ad457d2a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611D5B0-F243-4EAF-A396-8E65E8A28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58D342D-158B-4910-9FBC-EA931A2140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EC23A-082B-4172-AFBC-16D95E616C1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JDSU_template_Office2007</Template>
  <TotalTime>2</TotalTime>
  <Words>2341</Words>
  <Application>Microsoft Office PowerPoint</Application>
  <PresentationFormat>On-screen Show (4:3)</PresentationFormat>
  <Paragraphs>495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JDSU_template_Office2007</vt:lpstr>
      <vt:lpstr>CommTest Project Develop Process (PDP) Training</vt:lpstr>
      <vt:lpstr>Agenda</vt:lpstr>
      <vt:lpstr>Goals of CommTest PSDP</vt:lpstr>
      <vt:lpstr>Scope</vt:lpstr>
      <vt:lpstr>PSDP Framework</vt:lpstr>
      <vt:lpstr>Purpose of Gates</vt:lpstr>
      <vt:lpstr>Gate Definitions </vt:lpstr>
      <vt:lpstr>High Level PDP Flow</vt:lpstr>
      <vt:lpstr>Project Charter (PC) – Not a Gate</vt:lpstr>
      <vt:lpstr>Project Charter (PC) Deliverables</vt:lpstr>
      <vt:lpstr>Project Initiation (PI) Gate</vt:lpstr>
      <vt:lpstr>Project Initiation (PI) Gate Deliverables</vt:lpstr>
      <vt:lpstr>Project Proposal (PP) Gate</vt:lpstr>
      <vt:lpstr>Project Proposal (PP) Gate Deliverables</vt:lpstr>
      <vt:lpstr>Project Commit (PC) Gate </vt:lpstr>
      <vt:lpstr>Project Commit (PC) Gate Deliverables</vt:lpstr>
      <vt:lpstr>Integration Complete (IC) Gate </vt:lpstr>
      <vt:lpstr>Integration Complete (IC) Gate Deliverables</vt:lpstr>
      <vt:lpstr>Launch Gate</vt:lpstr>
      <vt:lpstr>Launch Gate Deliverables</vt:lpstr>
      <vt:lpstr>First Customer Ship (FCS) Gate</vt:lpstr>
      <vt:lpstr>First Customer Ship (FCS) Gate Deliverables</vt:lpstr>
      <vt:lpstr>Volume Production (VP) Gate </vt:lpstr>
      <vt:lpstr>Volume Production (VP) Gate Deliverables</vt:lpstr>
      <vt:lpstr>Roles and Responsibilities </vt:lpstr>
      <vt:lpstr>Program Manager</vt:lpstr>
      <vt:lpstr>Gate Approver</vt:lpstr>
      <vt:lpstr>Functional Leaders</vt:lpstr>
      <vt:lpstr>Functional Resource Managers</vt:lpstr>
      <vt:lpstr>Project Leadership Team / Extended Team</vt:lpstr>
      <vt:lpstr>Gate Reviewers</vt:lpstr>
      <vt:lpstr>Gate Reviews </vt:lpstr>
      <vt:lpstr>Review and Approval Process</vt:lpstr>
      <vt:lpstr>Gate Management Guidance</vt:lpstr>
      <vt:lpstr>Gate Management Policy</vt:lpstr>
      <vt:lpstr>Recommended Practices</vt:lpstr>
      <vt:lpstr>Mike Fitzgerald Gordon Anderson Olivier Masselin Kurt McDaniel Steve Moss Jim Nerschook Brady Volpe Wally Wardak Wenli YU    </vt:lpstr>
      <vt:lpstr>PowerPoint Presentation</vt:lpstr>
    </vt:vector>
  </TitlesOfParts>
  <Company>JDSU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CommTest Product Develop Process (PDP) Training</dc:title>
  <dc:creator>Brady Volpe</dc:creator>
  <cp:lastModifiedBy>Windows User</cp:lastModifiedBy>
  <cp:revision>11</cp:revision>
  <dcterms:created xsi:type="dcterms:W3CDTF">2011-03-30T23:48:28Z</dcterms:created>
  <dcterms:modified xsi:type="dcterms:W3CDTF">2013-04-15T06:58:37Z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0x010100B9C23320D7E7DF4AAEA7A538594DBFF8</vt:lpwstr>
  </property>
</Properties>
</file>