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diagrams/data1.xml" ContentType="application/vnd.openxmlformats-officedocument.drawingml.diagramData+xml"/>
  <Override PartName="/ppt/diagrams/data8.xml" ContentType="application/vnd.openxmlformats-officedocument.drawingml.diagramData+xml"/>
  <Override PartName="/ppt/diagrams/data7.xml" ContentType="application/vnd.openxmlformats-officedocument.drawingml.diagramData+xml"/>
  <Override PartName="/ppt/diagrams/data6.xml" ContentType="application/vnd.openxmlformats-officedocument.drawingml.diagramData+xml"/>
  <Override PartName="/ppt/diagrams/data5.xml" ContentType="application/vnd.openxmlformats-officedocument.drawingml.diagramData+xml"/>
  <Override PartName="/ppt/diagrams/data4.xml" ContentType="application/vnd.openxmlformats-officedocument.drawingml.diagramData+xml"/>
  <Override PartName="/ppt/diagrams/data3.xml" ContentType="application/vnd.openxmlformats-officedocument.drawingml.diagramData+xml"/>
  <Override PartName="/ppt/diagrams/data9.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4.xml" ContentType="application/vnd.openxmlformats-officedocument.drawingml.diagramData+xml"/>
  <Override PartName="/ppt/diagrams/data13.xml" ContentType="application/vnd.openxmlformats-officedocument.drawingml.diagramData+xml"/>
  <Override PartName="/ppt/diagrams/data12.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54.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32.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1.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37.xml" ContentType="application/vnd.openxmlformats-officedocument.presentationml.slide+xml"/>
  <Override PartName="/ppt/slides/slide47.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6.xml" ContentType="application/vnd.openxmlformats-officedocument.presentationml.slide+xml"/>
  <Override PartName="/ppt/slides/slide33.xml" ContentType="application/vnd.openxmlformats-officedocument.presentationml.slide+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slideMasters/slideMaster1.xml" ContentType="application/vnd.openxmlformats-officedocument.presentationml.slideMaster+xml"/>
  <Override PartName="/ppt/notesSlides/notesSlide38.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slideLayouts/slideLayout5.xml" ContentType="application/vnd.openxmlformats-officedocument.presentationml.slideLayout+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42.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46.xml" ContentType="application/vnd.openxmlformats-officedocument.presentationml.notesSlide+xml"/>
  <Override PartName="/ppt/slideLayouts/slideLayout2.xml" ContentType="application/vnd.openxmlformats-officedocument.presentationml.slideLayout+xml"/>
  <Override PartName="/ppt/notesSlides/notesSlide41.xml" ContentType="application/vnd.openxmlformats-officedocument.presentationml.notesSlide+xml"/>
  <Override PartName="/ppt/notesSlides/notesSlide43.xml" ContentType="application/vnd.openxmlformats-officedocument.presentationml.notesSlide+xml"/>
  <Override PartName="/ppt/slideLayouts/slideLayout3.xml" ContentType="application/vnd.openxmlformats-officedocument.presentationml.slideLayout+xml"/>
  <Override PartName="/ppt/notesSlides/notesSlide49.xml" ContentType="application/vnd.openxmlformats-officedocument.presentationml.notesSlide+xml"/>
  <Override PartName="/ppt/notesSlides/notesSlide47.xml" ContentType="application/vnd.openxmlformats-officedocument.presentationml.notesSlide+xml"/>
  <Override PartName="/ppt/notesSlides/notesSlide50.xml" ContentType="application/vnd.openxmlformats-officedocument.presentationml.notesSlide+xml"/>
  <Override PartName="/ppt/notesSlides/notesSlide54.xml" ContentType="application/vnd.openxmlformats-officedocument.presentationml.notesSlide+xml"/>
  <Override PartName="/ppt/notesSlides/notesSlide48.xml" ContentType="application/vnd.openxmlformats-officedocument.presentationml.notesSlide+xml"/>
  <Override PartName="/ppt/notesSlides/notesSlide30.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26.xml" ContentType="application/vnd.openxmlformats-officedocument.presentationml.notesSlide+xml"/>
  <Override PartName="/ppt/slideLayouts/slideLayout6.xml" ContentType="application/vnd.openxmlformats-officedocument.presentationml.slideLayout+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9.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23.xml" ContentType="application/vnd.openxmlformats-officedocument.presentationml.notesSlide+xml"/>
  <Override PartName="/ppt/slideLayouts/slideLayout9.xml" ContentType="application/vnd.openxmlformats-officedocument.presentationml.slideLayout+xml"/>
  <Override PartName="/ppt/notesSlides/notesSlide25.xml" ContentType="application/vnd.openxmlformats-officedocument.presentationml.notesSlide+xml"/>
  <Override PartName="/ppt/slideLayouts/slideLayout10.xml" ContentType="application/vnd.openxmlformats-officedocument.presentationml.slideLayout+xml"/>
  <Override PartName="/ppt/notesSlides/notesSlide24.xml" ContentType="application/vnd.openxmlformats-officedocument.presentationml.notesSlide+xml"/>
  <Override PartName="/ppt/diagrams/quickStyle11.xml" ContentType="application/vnd.openxmlformats-officedocument.drawingml.diagramStyle+xml"/>
  <Override PartName="/ppt/commentAuthors.xml" ContentType="application/vnd.openxmlformats-officedocument.presentationml.commentAuthors+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charts/chart1.xml" ContentType="application/vnd.openxmlformats-officedocument.drawingml.chart+xml"/>
  <Override PartName="/ppt/comments/comment1.xml" ContentType="application/vnd.openxmlformats-officedocument.presentationml.comment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rawing4.xml" ContentType="application/vnd.ms-office.drawingml.diagramDrawing+xml"/>
  <Override PartName="/ppt/diagrams/colors4.xml" ContentType="application/vnd.openxmlformats-officedocument.drawingml.diagramColors+xml"/>
  <Override PartName="/ppt/diagrams/colors3.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quickStyle4.xml" ContentType="application/vnd.openxmlformats-officedocument.drawingml.diagramStyle+xml"/>
  <Override PartName="/ppt/theme/theme2.xml" ContentType="application/vnd.openxmlformats-officedocument.theme+xml"/>
  <Override PartName="/ppt/comments/comment2.xml" ContentType="application/vnd.openxmlformats-officedocument.presentationml.comments+xml"/>
  <Override PartName="/ppt/diagrams/layout6.xml" ContentType="application/vnd.openxmlformats-officedocument.drawingml.diagramLayout+xml"/>
  <Override PartName="/ppt/diagrams/quickStyle6.xml" ContentType="application/vnd.openxmlformats-officedocument.drawingml.diagramStyle+xml"/>
  <Override PartName="/ppt/diagrams/drawing11.xml" ContentType="application/vnd.ms-office.drawingml.diagramDrawing+xml"/>
  <Override PartName="/ppt/comments/comment3.xml" ContentType="application/vnd.openxmlformats-officedocument.presentationml.comments+xml"/>
  <Override PartName="/ppt/theme/theme1.xml" ContentType="application/vnd.openxmlformats-officedocument.theme+xml"/>
  <Override PartName="/ppt/diagrams/colors11.xml" ContentType="application/vnd.openxmlformats-officedocument.drawingml.diagramColors+xml"/>
  <Override PartName="/ppt/diagrams/layout11.xml" ContentType="application/vnd.openxmlformats-officedocument.drawingml.diagramLayout+xml"/>
  <Override PartName="/ppt/diagrams/drawing10.xml" ContentType="application/vnd.ms-office.drawingml.diagramDrawing+xml"/>
  <Override PartName="/ppt/notesMasters/notesMaster1.xml" ContentType="application/vnd.openxmlformats-officedocument.presentationml.notesMaster+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layout14.xml" ContentType="application/vnd.openxmlformats-officedocument.drawingml.diagramLayout+xml"/>
  <Override PartName="/ppt/diagrams/drawing13.xml" ContentType="application/vnd.ms-office.drawingml.diagramDrawing+xml"/>
  <Override PartName="/ppt/diagrams/colors13.xml" ContentType="application/vnd.openxmlformats-officedocument.drawingml.diagramColors+xml"/>
  <Override PartName="/ppt/diagrams/quickStyle13.xml" ContentType="application/vnd.openxmlformats-officedocument.drawingml.diagramStyle+xml"/>
  <Override PartName="/ppt/diagrams/layout13.xml" ContentType="application/vnd.openxmlformats-officedocument.drawingml.diagramLayout+xml"/>
  <Override PartName="/ppt/diagrams/drawing12.xml" ContentType="application/vnd.ms-office.drawingml.diagramDrawing+xml"/>
  <Override PartName="/ppt/diagrams/colors10.xml" ContentType="application/vnd.openxmlformats-officedocument.drawingml.diagramColors+xml"/>
  <Override PartName="/ppt/diagrams/layout10.xml" ContentType="application/vnd.openxmlformats-officedocument.drawingml.diagramLayout+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quickStyle10.xml" ContentType="application/vnd.openxmlformats-officedocument.drawingml.diagramStyle+xml"/>
  <Override PartName="/ppt/diagrams/drawing7.xml" ContentType="application/vnd.ms-office.drawingml.diagramDrawing+xml"/>
  <Override PartName="/ppt/diagrams/colors7.xml" ContentType="application/vnd.openxmlformats-officedocument.drawingml.diagramColors+xml"/>
  <Override PartName="/ppt/diagrams/colors6.xml" ContentType="application/vnd.openxmlformats-officedocument.drawingml.diagramColors+xml"/>
  <Override PartName="/ppt/diagrams/drawing6.xml" ContentType="application/vnd.ms-office.drawingml.diagramDrawing+xml"/>
  <Override PartName="/ppt/diagrams/layout7.xml" ContentType="application/vnd.openxmlformats-officedocument.drawingml.diagramLayout+xml"/>
  <Override PartName="/ppt/diagrams/quickStyle7.xml" ContentType="application/vnd.openxmlformats-officedocument.drawingml.diagramStyle+xml"/>
  <Override PartName="/ppt/diagrams/layout9.xml" ContentType="application/vnd.openxmlformats-officedocument.drawingml.diagramLayout+xml"/>
  <Override PartName="/ppt/diagrams/drawing8.xml" ContentType="application/vnd.ms-office.drawingml.diagramDrawing+xml"/>
  <Override PartName="/ppt/diagrams/colors9.xml" ContentType="application/vnd.openxmlformats-officedocument.drawingml.diagramColors+xml"/>
  <Override PartName="/ppt/diagrams/quickStyle9.xml" ContentType="application/vnd.openxmlformats-officedocument.drawingml.diagramStyle+xml"/>
  <Override PartName="/ppt/diagrams/drawing9.xml" ContentType="application/vnd.ms-office.drawingml.diagramDrawing+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df34decb5efe4205" Type="http://schemas.microsoft.com/office/2006/relationships/ui/extensibility" Target="customUI/customUI.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9" r:id="rId2"/>
    <p:sldId id="261" r:id="rId3"/>
    <p:sldId id="314" r:id="rId4"/>
    <p:sldId id="315" r:id="rId5"/>
    <p:sldId id="320" r:id="rId6"/>
    <p:sldId id="295" r:id="rId7"/>
    <p:sldId id="280" r:id="rId8"/>
    <p:sldId id="265" r:id="rId9"/>
    <p:sldId id="263" r:id="rId10"/>
    <p:sldId id="266" r:id="rId11"/>
    <p:sldId id="317" r:id="rId12"/>
    <p:sldId id="350" r:id="rId13"/>
    <p:sldId id="351" r:id="rId14"/>
    <p:sldId id="279" r:id="rId15"/>
    <p:sldId id="316" r:id="rId16"/>
    <p:sldId id="281" r:id="rId17"/>
    <p:sldId id="282" r:id="rId18"/>
    <p:sldId id="283" r:id="rId19"/>
    <p:sldId id="284" r:id="rId20"/>
    <p:sldId id="285" r:id="rId21"/>
    <p:sldId id="286" r:id="rId22"/>
    <p:sldId id="278" r:id="rId23"/>
    <p:sldId id="323" r:id="rId24"/>
    <p:sldId id="304" r:id="rId25"/>
    <p:sldId id="299" r:id="rId26"/>
    <p:sldId id="289" r:id="rId27"/>
    <p:sldId id="324" r:id="rId28"/>
    <p:sldId id="325" r:id="rId29"/>
    <p:sldId id="267" r:id="rId30"/>
    <p:sldId id="268" r:id="rId31"/>
    <p:sldId id="269" r:id="rId32"/>
    <p:sldId id="319" r:id="rId33"/>
    <p:sldId id="326" r:id="rId34"/>
    <p:sldId id="308" r:id="rId35"/>
    <p:sldId id="309" r:id="rId36"/>
    <p:sldId id="310" r:id="rId37"/>
    <p:sldId id="312" r:id="rId38"/>
    <p:sldId id="344" r:id="rId39"/>
    <p:sldId id="271" r:id="rId40"/>
    <p:sldId id="291" r:id="rId41"/>
    <p:sldId id="293" r:id="rId42"/>
    <p:sldId id="294" r:id="rId43"/>
    <p:sldId id="349" r:id="rId44"/>
    <p:sldId id="343" r:id="rId45"/>
    <p:sldId id="347" r:id="rId46"/>
    <p:sldId id="340" r:id="rId47"/>
    <p:sldId id="339" r:id="rId48"/>
    <p:sldId id="345" r:id="rId49"/>
    <p:sldId id="348" r:id="rId50"/>
    <p:sldId id="277" r:id="rId51"/>
    <p:sldId id="306" r:id="rId52"/>
    <p:sldId id="338" r:id="rId53"/>
    <p:sldId id="288" r:id="rId54"/>
    <p:sldId id="298" r:id="rId55"/>
  </p:sldIdLst>
  <p:sldSz cx="9144000" cy="6858000" type="screen4x3"/>
  <p:notesSz cx="7004050" cy="9290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e Sanicola" initials="DPS" lastIdx="25" clrIdx="0"/>
  <p:cmAuthor id="1" name="Karen" initials="K"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1" autoAdjust="0"/>
    <p:restoredTop sz="99665" autoAdjust="0"/>
  </p:normalViewPr>
  <p:slideViewPr>
    <p:cSldViewPr>
      <p:cViewPr>
        <p:scale>
          <a:sx n="70" d="100"/>
          <a:sy n="70" d="100"/>
        </p:scale>
        <p:origin x="-1764" y="-894"/>
      </p:cViewPr>
      <p:guideLst>
        <p:guide orient="horz" pos="2160"/>
        <p:guide pos="2880"/>
      </p:guideLst>
    </p:cSldViewPr>
  </p:slideViewPr>
  <p:notesTextViewPr>
    <p:cViewPr>
      <p:scale>
        <a:sx n="1" d="1"/>
        <a:sy n="1" d="1"/>
      </p:scale>
      <p:origin x="0" y="0"/>
    </p:cViewPr>
  </p:notesTextViewPr>
  <p:sorterViewPr>
    <p:cViewPr>
      <p:scale>
        <a:sx n="90" d="100"/>
        <a:sy n="90" d="100"/>
      </p:scale>
      <p:origin x="0" y="4734"/>
    </p:cViewPr>
  </p:sorterViewPr>
  <p:notesViewPr>
    <p:cSldViewPr>
      <p:cViewPr varScale="1">
        <p:scale>
          <a:sx n="58" d="100"/>
          <a:sy n="58" d="100"/>
        </p:scale>
        <p:origin x="-2268" y="-102"/>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ebeck\My%20Documents\SharePoint%20Drafts\BE%20Project%20Savings%20Summary%2007-14-201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08507677800001"/>
          <c:y val="8.7434588169450905E-2"/>
          <c:w val="0.74125474960646753"/>
          <c:h val="0.7244729988639782"/>
        </c:manualLayout>
      </c:layout>
      <c:barChart>
        <c:barDir val="col"/>
        <c:grouping val="stacked"/>
        <c:varyColors val="0"/>
        <c:ser>
          <c:idx val="0"/>
          <c:order val="0"/>
          <c:tx>
            <c:strRef>
              <c:f>Data!$B$1</c:f>
              <c:strCache>
                <c:ptCount val="1"/>
                <c:pt idx="0">
                  <c:v> Prod. Savings ($K)</c:v>
                </c:pt>
              </c:strCache>
            </c:strRef>
          </c:tx>
          <c:spPr>
            <a:gradFill flip="none" rotWithShape="1">
              <a:gsLst>
                <a:gs pos="0">
                  <a:srgbClr val="2D563C"/>
                </a:gs>
                <a:gs pos="100000">
                  <a:srgbClr val="008000"/>
                </a:gs>
              </a:gsLst>
              <a:path path="circle">
                <a:fillToRect l="100000" t="100000"/>
              </a:path>
              <a:tileRect r="-100000" b="-100000"/>
            </a:gradFill>
            <a:ln>
              <a:solidFill>
                <a:schemeClr val="tx1"/>
              </a:solidFill>
            </a:ln>
            <a:effectLst>
              <a:innerShdw blurRad="254000" dist="127000" dir="13800000">
                <a:prstClr val="black">
                  <a:alpha val="50000"/>
                </a:prstClr>
              </a:innerShdw>
            </a:effectLst>
          </c:spPr>
          <c:invertIfNegative val="0"/>
          <c:cat>
            <c:strRef>
              <c:f>Data!$A$2:$A$5</c:f>
              <c:strCache>
                <c:ptCount val="4"/>
                <c:pt idx="0">
                  <c:v>2008</c:v>
                </c:pt>
                <c:pt idx="1">
                  <c:v>2009</c:v>
                </c:pt>
                <c:pt idx="2">
                  <c:v>1H 2010</c:v>
                </c:pt>
                <c:pt idx="3">
                  <c:v>Totals to Date</c:v>
                </c:pt>
              </c:strCache>
            </c:strRef>
          </c:cat>
          <c:val>
            <c:numRef>
              <c:f>Data!$B$2:$B$5</c:f>
              <c:numCache>
                <c:formatCode>"$"#,##0</c:formatCode>
                <c:ptCount val="4"/>
                <c:pt idx="0">
                  <c:v>156</c:v>
                </c:pt>
                <c:pt idx="1">
                  <c:v>1750</c:v>
                </c:pt>
                <c:pt idx="2">
                  <c:v>4286</c:v>
                </c:pt>
                <c:pt idx="3">
                  <c:v>6192</c:v>
                </c:pt>
              </c:numCache>
            </c:numRef>
          </c:val>
        </c:ser>
        <c:ser>
          <c:idx val="1"/>
          <c:order val="1"/>
          <c:tx>
            <c:strRef>
              <c:f>Data!$C$1</c:f>
              <c:strCache>
                <c:ptCount val="1"/>
                <c:pt idx="0">
                  <c:v> Hard Savings ($K)</c:v>
                </c:pt>
              </c:strCache>
            </c:strRef>
          </c:tx>
          <c:spPr>
            <a:gradFill>
              <a:gsLst>
                <a:gs pos="0">
                  <a:srgbClr val="640000"/>
                </a:gs>
                <a:gs pos="50000">
                  <a:srgbClr val="A72F43">
                    <a:shade val="67500"/>
                    <a:satMod val="115000"/>
                  </a:srgbClr>
                </a:gs>
                <a:gs pos="100000">
                  <a:srgbClr val="A72F43">
                    <a:shade val="100000"/>
                    <a:satMod val="115000"/>
                  </a:srgbClr>
                </a:gs>
              </a:gsLst>
              <a:path path="circle">
                <a:fillToRect l="50000" t="50000" r="50000" b="50000"/>
              </a:path>
            </a:gradFill>
            <a:ln>
              <a:solidFill>
                <a:schemeClr val="tx1"/>
              </a:solidFill>
            </a:ln>
            <a:effectLst>
              <a:innerShdw dir="13320000">
                <a:prstClr val="black">
                  <a:alpha val="63000"/>
                </a:prstClr>
              </a:innerShdw>
            </a:effectLst>
          </c:spPr>
          <c:invertIfNegative val="0"/>
          <c:cat>
            <c:strRef>
              <c:f>Data!$A$2:$A$5</c:f>
              <c:strCache>
                <c:ptCount val="4"/>
                <c:pt idx="0">
                  <c:v>2008</c:v>
                </c:pt>
                <c:pt idx="1">
                  <c:v>2009</c:v>
                </c:pt>
                <c:pt idx="2">
                  <c:v>1H 2010</c:v>
                </c:pt>
                <c:pt idx="3">
                  <c:v>Totals to Date</c:v>
                </c:pt>
              </c:strCache>
            </c:strRef>
          </c:cat>
          <c:val>
            <c:numRef>
              <c:f>Data!$C$2:$C$5</c:f>
              <c:numCache>
                <c:formatCode>"$"#,##0</c:formatCode>
                <c:ptCount val="4"/>
                <c:pt idx="0">
                  <c:v>50</c:v>
                </c:pt>
                <c:pt idx="1">
                  <c:v>752</c:v>
                </c:pt>
                <c:pt idx="2">
                  <c:v>3361</c:v>
                </c:pt>
                <c:pt idx="3">
                  <c:v>4163</c:v>
                </c:pt>
              </c:numCache>
            </c:numRef>
          </c:val>
        </c:ser>
        <c:dLbls>
          <c:showLegendKey val="0"/>
          <c:showVal val="0"/>
          <c:showCatName val="0"/>
          <c:showSerName val="0"/>
          <c:showPercent val="0"/>
          <c:showBubbleSize val="0"/>
        </c:dLbls>
        <c:gapWidth val="95"/>
        <c:overlap val="100"/>
        <c:axId val="87103360"/>
        <c:axId val="87104896"/>
      </c:barChart>
      <c:lineChart>
        <c:grouping val="standard"/>
        <c:varyColors val="0"/>
        <c:ser>
          <c:idx val="2"/>
          <c:order val="2"/>
          <c:tx>
            <c:strRef>
              <c:f>Data!$D$1</c:f>
              <c:strCache>
                <c:ptCount val="1"/>
                <c:pt idx="0">
                  <c:v>Coaches Trained</c:v>
                </c:pt>
              </c:strCache>
            </c:strRef>
          </c:tx>
          <c:spPr>
            <a:ln w="38100">
              <a:solidFill>
                <a:schemeClr val="tx1"/>
              </a:solidFill>
            </a:ln>
          </c:spPr>
          <c:marker>
            <c:symbol val="none"/>
          </c:marker>
          <c:cat>
            <c:strRef>
              <c:f>Data!$A$2:$A$5</c:f>
              <c:strCache>
                <c:ptCount val="4"/>
                <c:pt idx="0">
                  <c:v>2008</c:v>
                </c:pt>
                <c:pt idx="1">
                  <c:v>2009</c:v>
                </c:pt>
                <c:pt idx="2">
                  <c:v>1H 2010</c:v>
                </c:pt>
                <c:pt idx="3">
                  <c:v>Totals to Date</c:v>
                </c:pt>
              </c:strCache>
            </c:strRef>
          </c:cat>
          <c:val>
            <c:numRef>
              <c:f>Data!$D$2:$D$5</c:f>
              <c:numCache>
                <c:formatCode>0</c:formatCode>
                <c:ptCount val="4"/>
                <c:pt idx="0">
                  <c:v>3</c:v>
                </c:pt>
                <c:pt idx="1">
                  <c:v>7</c:v>
                </c:pt>
                <c:pt idx="2">
                  <c:v>11</c:v>
                </c:pt>
                <c:pt idx="3">
                  <c:v>21</c:v>
                </c:pt>
              </c:numCache>
            </c:numRef>
          </c:val>
          <c:smooth val="0"/>
        </c:ser>
        <c:ser>
          <c:idx val="3"/>
          <c:order val="3"/>
          <c:tx>
            <c:strRef>
              <c:f>Data!$E$1</c:f>
              <c:strCache>
                <c:ptCount val="1"/>
                <c:pt idx="0">
                  <c:v>Projects Completed</c:v>
                </c:pt>
              </c:strCache>
            </c:strRef>
          </c:tx>
          <c:spPr>
            <a:ln w="38100">
              <a:solidFill>
                <a:srgbClr val="000099"/>
              </a:solidFill>
            </a:ln>
          </c:spPr>
          <c:marker>
            <c:symbol val="none"/>
          </c:marker>
          <c:cat>
            <c:strRef>
              <c:f>Data!$A$2:$A$5</c:f>
              <c:strCache>
                <c:ptCount val="4"/>
                <c:pt idx="0">
                  <c:v>2008</c:v>
                </c:pt>
                <c:pt idx="1">
                  <c:v>2009</c:v>
                </c:pt>
                <c:pt idx="2">
                  <c:v>1H 2010</c:v>
                </c:pt>
                <c:pt idx="3">
                  <c:v>Totals to Date</c:v>
                </c:pt>
              </c:strCache>
            </c:strRef>
          </c:cat>
          <c:val>
            <c:numRef>
              <c:f>Data!$E$2:$E$5</c:f>
              <c:numCache>
                <c:formatCode>0</c:formatCode>
                <c:ptCount val="4"/>
                <c:pt idx="0">
                  <c:v>9</c:v>
                </c:pt>
                <c:pt idx="1">
                  <c:v>15</c:v>
                </c:pt>
                <c:pt idx="2">
                  <c:v>15</c:v>
                </c:pt>
                <c:pt idx="3">
                  <c:v>39</c:v>
                </c:pt>
              </c:numCache>
            </c:numRef>
          </c:val>
          <c:smooth val="0"/>
        </c:ser>
        <c:dLbls>
          <c:showLegendKey val="0"/>
          <c:showVal val="0"/>
          <c:showCatName val="0"/>
          <c:showSerName val="0"/>
          <c:showPercent val="0"/>
          <c:showBubbleSize val="0"/>
        </c:dLbls>
        <c:marker val="1"/>
        <c:smooth val="0"/>
        <c:axId val="87162240"/>
        <c:axId val="87160320"/>
      </c:lineChart>
      <c:catAx>
        <c:axId val="87103360"/>
        <c:scaling>
          <c:orientation val="minMax"/>
        </c:scaling>
        <c:delete val="0"/>
        <c:axPos val="b"/>
        <c:majorTickMark val="none"/>
        <c:minorTickMark val="none"/>
        <c:tickLblPos val="nextTo"/>
        <c:crossAx val="87104896"/>
        <c:crosses val="autoZero"/>
        <c:auto val="1"/>
        <c:lblAlgn val="ctr"/>
        <c:lblOffset val="100"/>
        <c:noMultiLvlLbl val="0"/>
      </c:catAx>
      <c:valAx>
        <c:axId val="87104896"/>
        <c:scaling>
          <c:orientation val="minMax"/>
        </c:scaling>
        <c:delete val="0"/>
        <c:axPos val="l"/>
        <c:majorGridlines/>
        <c:title>
          <c:tx>
            <c:rich>
              <a:bodyPr/>
              <a:lstStyle/>
              <a:p>
                <a:pPr>
                  <a:defRPr/>
                </a:pPr>
                <a:r>
                  <a:rPr lang="en-US" sz="1400" dirty="0"/>
                  <a:t>Savings in Dollars</a:t>
                </a:r>
                <a:r>
                  <a:rPr lang="en-US" sz="1400" baseline="0" dirty="0"/>
                  <a:t> ( K )</a:t>
                </a:r>
                <a:endParaRPr lang="en-US" sz="1400" dirty="0"/>
              </a:p>
            </c:rich>
          </c:tx>
          <c:layout/>
          <c:overlay val="0"/>
          <c:spPr>
            <a:scene3d>
              <a:camera prst="orthographicFront"/>
              <a:lightRig rig="threePt" dir="t"/>
            </a:scene3d>
            <a:sp3d>
              <a:bevelT h="19050"/>
            </a:sp3d>
          </c:spPr>
        </c:title>
        <c:numFmt formatCode="&quot;$&quot;#,##0" sourceLinked="1"/>
        <c:majorTickMark val="none"/>
        <c:minorTickMark val="none"/>
        <c:tickLblPos val="nextTo"/>
        <c:txPr>
          <a:bodyPr/>
          <a:lstStyle/>
          <a:p>
            <a:pPr>
              <a:defRPr sz="1200" b="1"/>
            </a:pPr>
            <a:endParaRPr lang="en-US"/>
          </a:p>
        </c:txPr>
        <c:crossAx val="87103360"/>
        <c:crosses val="autoZero"/>
        <c:crossBetween val="between"/>
      </c:valAx>
      <c:valAx>
        <c:axId val="87160320"/>
        <c:scaling>
          <c:orientation val="minMax"/>
        </c:scaling>
        <c:delete val="0"/>
        <c:axPos val="r"/>
        <c:title>
          <c:tx>
            <c:rich>
              <a:bodyPr rot="-5400000" vert="horz"/>
              <a:lstStyle/>
              <a:p>
                <a:pPr>
                  <a:defRPr/>
                </a:pPr>
                <a:r>
                  <a:rPr lang="en-US" sz="1400" dirty="0"/>
                  <a:t>Coaches</a:t>
                </a:r>
                <a:r>
                  <a:rPr lang="en-US" sz="1400" baseline="0" dirty="0"/>
                  <a:t>   and   Projects</a:t>
                </a:r>
                <a:endParaRPr lang="en-US" sz="1400" dirty="0"/>
              </a:p>
            </c:rich>
          </c:tx>
          <c:layout/>
          <c:overlay val="0"/>
        </c:title>
        <c:numFmt formatCode="0" sourceLinked="1"/>
        <c:majorTickMark val="out"/>
        <c:minorTickMark val="none"/>
        <c:tickLblPos val="nextTo"/>
        <c:txPr>
          <a:bodyPr/>
          <a:lstStyle/>
          <a:p>
            <a:pPr>
              <a:defRPr sz="1200" b="1"/>
            </a:pPr>
            <a:endParaRPr lang="en-US"/>
          </a:p>
        </c:txPr>
        <c:crossAx val="87162240"/>
        <c:crosses val="max"/>
        <c:crossBetween val="between"/>
      </c:valAx>
      <c:catAx>
        <c:axId val="87162240"/>
        <c:scaling>
          <c:orientation val="minMax"/>
        </c:scaling>
        <c:delete val="1"/>
        <c:axPos val="b"/>
        <c:majorTickMark val="out"/>
        <c:minorTickMark val="none"/>
        <c:tickLblPos val="none"/>
        <c:crossAx val="87160320"/>
        <c:crosses val="autoZero"/>
        <c:auto val="1"/>
        <c:lblAlgn val="ctr"/>
        <c:lblOffset val="100"/>
        <c:noMultiLvlLbl val="0"/>
      </c:catAx>
      <c:dTable>
        <c:showHorzBorder val="1"/>
        <c:showVertBorder val="1"/>
        <c:showOutline val="1"/>
        <c:showKeys val="1"/>
        <c:spPr>
          <a:noFill/>
          <a:ln w="12700">
            <a:bevel/>
          </a:ln>
          <a:effectLst>
            <a:innerShdw dist="1473200" dir="5400000">
              <a:prstClr val="black">
                <a:alpha val="37000"/>
              </a:prstClr>
            </a:innerShdw>
          </a:effectLst>
        </c:spPr>
        <c:txPr>
          <a:bodyPr/>
          <a:lstStyle/>
          <a:p>
            <a:pPr rtl="0">
              <a:defRPr sz="1050" b="1"/>
            </a:pPr>
            <a:endParaRPr lang="en-US"/>
          </a:p>
        </c:txPr>
      </c:dTable>
    </c:plotArea>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dt="2011-09-14T16:40:04.025" idx="2">
    <p:pos x="10" y="4"/>
    <p:text>
Why was the creation of TL9000 necessary
Ex[plosive Growth of the supply chain.  
Poor quaility performance of the supply chain
Expand on problems found by SPs</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1-09-28T14:10:07.061" idx="7">
    <p:pos x="10" y="10"/>
    <p:text>
Build P
Business Measures
Qulaity Objectives
Prouduct,
Customer Satisfaction
Process Measures</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1-09-29T09:52:27.930" idx="1">
    <p:pos x="5424" y="672"/>
    <p:text>
Ken, Frank - verify time commitment based on scope of registration</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157536-7FE4-4646-9C53-8DAAD3108FE9}" type="doc">
      <dgm:prSet loTypeId="urn:microsoft.com/office/officeart/2005/8/layout/cycle5" loCatId="cycle" qsTypeId="urn:microsoft.com/office/officeart/2005/8/quickstyle/3d1" qsCatId="3D" csTypeId="urn:microsoft.com/office/officeart/2005/8/colors/accent1_2" csCatId="accent1" phldr="1"/>
      <dgm:spPr/>
      <dgm:t>
        <a:bodyPr/>
        <a:lstStyle/>
        <a:p>
          <a:endParaRPr lang="en-US"/>
        </a:p>
      </dgm:t>
    </dgm:pt>
    <dgm:pt modelId="{0E1A6449-4A2C-4725-BCC8-13A97187AB1B}">
      <dgm:prSet custT="1">
        <dgm:style>
          <a:lnRef idx="2">
            <a:schemeClr val="accent3">
              <a:shade val="50000"/>
            </a:schemeClr>
          </a:lnRef>
          <a:fillRef idx="1">
            <a:schemeClr val="accent3"/>
          </a:fillRef>
          <a:effectRef idx="0">
            <a:schemeClr val="accent3"/>
          </a:effectRef>
          <a:fontRef idx="minor">
            <a:schemeClr val="lt1"/>
          </a:fontRef>
        </dgm:style>
      </dgm:prSet>
      <dgm:spPr/>
      <dgm:t>
        <a:bodyPr/>
        <a:lstStyle/>
        <a:p>
          <a:pPr rtl="0"/>
          <a:r>
            <a:rPr lang="en-US" sz="1800" b="1" baseline="0" dirty="0" smtClean="0">
              <a:solidFill>
                <a:schemeClr val="bg1"/>
              </a:solidFill>
            </a:rPr>
            <a:t>Section 5</a:t>
          </a:r>
          <a:br>
            <a:rPr lang="en-US" sz="1800" b="1" baseline="0" dirty="0" smtClean="0">
              <a:solidFill>
                <a:schemeClr val="bg1"/>
              </a:solidFill>
            </a:rPr>
          </a:br>
          <a:r>
            <a:rPr lang="en-US" sz="1800" b="1" baseline="0" dirty="0" smtClean="0">
              <a:solidFill>
                <a:schemeClr val="bg1"/>
              </a:solidFill>
            </a:rPr>
            <a:t>Goals</a:t>
          </a:r>
          <a:endParaRPr lang="en-US" sz="3200" b="1" baseline="0" dirty="0">
            <a:solidFill>
              <a:schemeClr val="bg1"/>
            </a:solidFill>
          </a:endParaRPr>
        </a:p>
      </dgm:t>
    </dgm:pt>
    <dgm:pt modelId="{D51C715D-509A-4FF7-82F3-CF135FB6B3A8}" type="parTrans" cxnId="{813E26EC-1FD8-4DA6-BF63-F72F81C01E70}">
      <dgm:prSet/>
      <dgm:spPr/>
      <dgm:t>
        <a:bodyPr/>
        <a:lstStyle/>
        <a:p>
          <a:endParaRPr lang="en-US"/>
        </a:p>
      </dgm:t>
    </dgm:pt>
    <dgm:pt modelId="{582842B7-1546-4F16-B0B0-32BBC13CC669}" type="sibTrans" cxnId="{813E26EC-1FD8-4DA6-BF63-F72F81C01E70}">
      <dgm:prSet/>
      <dgm:spPr>
        <a:ln w="66675">
          <a:solidFill>
            <a:schemeClr val="accent6">
              <a:lumMod val="75000"/>
            </a:schemeClr>
          </a:solidFill>
          <a:headEnd type="stealth" w="lg" len="lg"/>
          <a:tailEnd type="none"/>
        </a:ln>
      </dgm:spPr>
      <dgm:t>
        <a:bodyPr/>
        <a:lstStyle/>
        <a:p>
          <a:endParaRPr lang="en-US" baseline="0" dirty="0">
            <a:solidFill>
              <a:schemeClr val="accent6">
                <a:lumMod val="75000"/>
              </a:schemeClr>
            </a:solidFill>
          </a:endParaRPr>
        </a:p>
      </dgm:t>
    </dgm:pt>
    <dgm:pt modelId="{5AFBFE0A-A94E-4A26-9741-E2F2472B14F3}">
      <dgm:prSet>
        <dgm:style>
          <a:lnRef idx="2">
            <a:schemeClr val="accent3">
              <a:shade val="50000"/>
            </a:schemeClr>
          </a:lnRef>
          <a:fillRef idx="1">
            <a:schemeClr val="accent3"/>
          </a:fillRef>
          <a:effectRef idx="0">
            <a:schemeClr val="accent3"/>
          </a:effectRef>
          <a:fontRef idx="minor">
            <a:schemeClr val="lt1"/>
          </a:fontRef>
        </dgm:style>
      </dgm:prSet>
      <dgm:spPr/>
      <dgm:t>
        <a:bodyPr/>
        <a:lstStyle/>
        <a:p>
          <a:pPr rtl="0"/>
          <a:r>
            <a:rPr lang="en-US" b="1" baseline="0" dirty="0" smtClean="0">
              <a:solidFill>
                <a:schemeClr val="bg1"/>
              </a:solidFill>
            </a:rPr>
            <a:t>Section 8</a:t>
          </a:r>
          <a:br>
            <a:rPr lang="en-US" b="1" baseline="0" dirty="0" smtClean="0">
              <a:solidFill>
                <a:schemeClr val="bg1"/>
              </a:solidFill>
            </a:rPr>
          </a:br>
          <a:r>
            <a:rPr lang="en-US" b="1" baseline="0" dirty="0" smtClean="0">
              <a:solidFill>
                <a:schemeClr val="bg1"/>
              </a:solidFill>
            </a:rPr>
            <a:t>Checks</a:t>
          </a:r>
          <a:endParaRPr lang="en-US" b="1" baseline="0" dirty="0">
            <a:solidFill>
              <a:schemeClr val="bg1"/>
            </a:solidFill>
          </a:endParaRPr>
        </a:p>
      </dgm:t>
    </dgm:pt>
    <dgm:pt modelId="{09B4FE05-DA73-409B-AF60-5AE513D8D84E}" type="parTrans" cxnId="{1F668D7F-B681-432F-9C63-8F0282F282B8}">
      <dgm:prSet/>
      <dgm:spPr/>
      <dgm:t>
        <a:bodyPr/>
        <a:lstStyle/>
        <a:p>
          <a:endParaRPr lang="en-US"/>
        </a:p>
      </dgm:t>
    </dgm:pt>
    <dgm:pt modelId="{71C40FFA-3AA7-4646-AC49-74098D7FBC76}" type="sibTrans" cxnId="{1F668D7F-B681-432F-9C63-8F0282F282B8}">
      <dgm:prSet/>
      <dgm:spPr>
        <a:solidFill>
          <a:schemeClr val="accent6">
            <a:lumMod val="50000"/>
          </a:schemeClr>
        </a:solidFill>
        <a:ln w="66675">
          <a:solidFill>
            <a:schemeClr val="accent6">
              <a:lumMod val="75000"/>
            </a:schemeClr>
          </a:solidFill>
          <a:headEnd type="stealth" w="lg" len="lg"/>
          <a:tailEnd type="none"/>
        </a:ln>
      </dgm:spPr>
      <dgm:t>
        <a:bodyPr/>
        <a:lstStyle/>
        <a:p>
          <a:endParaRPr lang="en-US" baseline="0" dirty="0">
            <a:solidFill>
              <a:schemeClr val="accent6">
                <a:lumMod val="75000"/>
              </a:schemeClr>
            </a:solidFill>
          </a:endParaRPr>
        </a:p>
      </dgm:t>
    </dgm:pt>
    <dgm:pt modelId="{2BE9646E-BB16-428D-B634-6C31AD67F53A}">
      <dgm:prSet>
        <dgm:style>
          <a:lnRef idx="2">
            <a:schemeClr val="accent3">
              <a:shade val="50000"/>
            </a:schemeClr>
          </a:lnRef>
          <a:fillRef idx="1">
            <a:schemeClr val="accent3"/>
          </a:fillRef>
          <a:effectRef idx="0">
            <a:schemeClr val="accent3"/>
          </a:effectRef>
          <a:fontRef idx="minor">
            <a:schemeClr val="lt1"/>
          </a:fontRef>
        </dgm:style>
      </dgm:prSet>
      <dgm:spPr/>
      <dgm:t>
        <a:bodyPr/>
        <a:lstStyle/>
        <a:p>
          <a:pPr rtl="0"/>
          <a:r>
            <a:rPr lang="en-US" b="1" baseline="0" dirty="0" smtClean="0">
              <a:solidFill>
                <a:schemeClr val="bg1"/>
              </a:solidFill>
            </a:rPr>
            <a:t>Section 7 Methods</a:t>
          </a:r>
          <a:endParaRPr lang="en-US" b="1" baseline="0" dirty="0">
            <a:solidFill>
              <a:schemeClr val="bg1"/>
            </a:solidFill>
          </a:endParaRPr>
        </a:p>
      </dgm:t>
    </dgm:pt>
    <dgm:pt modelId="{DFB7D729-306E-4302-849C-FA8D378CCC1C}" type="parTrans" cxnId="{541878C4-77D5-46ED-BE30-B7808F18FB91}">
      <dgm:prSet/>
      <dgm:spPr/>
      <dgm:t>
        <a:bodyPr/>
        <a:lstStyle/>
        <a:p>
          <a:endParaRPr lang="en-US"/>
        </a:p>
      </dgm:t>
    </dgm:pt>
    <dgm:pt modelId="{077AD575-B6C0-4E48-A2D5-E5597C857FA6}" type="sibTrans" cxnId="{541878C4-77D5-46ED-BE30-B7808F18FB91}">
      <dgm:prSet/>
      <dgm:spPr>
        <a:ln w="66675">
          <a:solidFill>
            <a:schemeClr val="accent6">
              <a:lumMod val="75000"/>
            </a:schemeClr>
          </a:solidFill>
          <a:headEnd type="stealth" w="lg" len="lg"/>
          <a:tailEnd type="none"/>
        </a:ln>
      </dgm:spPr>
      <dgm:t>
        <a:bodyPr/>
        <a:lstStyle/>
        <a:p>
          <a:endParaRPr lang="en-US" baseline="0" dirty="0">
            <a:solidFill>
              <a:schemeClr val="accent6">
                <a:lumMod val="75000"/>
              </a:schemeClr>
            </a:solidFill>
          </a:endParaRPr>
        </a:p>
      </dgm:t>
    </dgm:pt>
    <dgm:pt modelId="{6E110A38-4778-415E-8896-6A7FCE93E78E}">
      <dgm:prSet>
        <dgm:style>
          <a:lnRef idx="2">
            <a:schemeClr val="accent3">
              <a:shade val="50000"/>
            </a:schemeClr>
          </a:lnRef>
          <a:fillRef idx="1">
            <a:schemeClr val="accent3"/>
          </a:fillRef>
          <a:effectRef idx="0">
            <a:schemeClr val="accent3"/>
          </a:effectRef>
          <a:fontRef idx="minor">
            <a:schemeClr val="lt1"/>
          </a:fontRef>
        </dgm:style>
      </dgm:prSet>
      <dgm:spPr/>
      <dgm:t>
        <a:bodyPr/>
        <a:lstStyle/>
        <a:p>
          <a:pPr rtl="0"/>
          <a:r>
            <a:rPr lang="en-US" b="1" baseline="0" dirty="0" smtClean="0">
              <a:solidFill>
                <a:schemeClr val="bg1"/>
              </a:solidFill>
            </a:rPr>
            <a:t>Section 6 Resources</a:t>
          </a:r>
          <a:endParaRPr lang="en-US" b="1" baseline="0" dirty="0">
            <a:solidFill>
              <a:schemeClr val="bg1"/>
            </a:solidFill>
          </a:endParaRPr>
        </a:p>
      </dgm:t>
    </dgm:pt>
    <dgm:pt modelId="{C99F1C48-279B-416B-A067-742FDF5CE9CC}" type="parTrans" cxnId="{1CE21013-A9D5-4F18-BEFE-73D083E9146C}">
      <dgm:prSet/>
      <dgm:spPr/>
      <dgm:t>
        <a:bodyPr/>
        <a:lstStyle/>
        <a:p>
          <a:endParaRPr lang="en-US"/>
        </a:p>
      </dgm:t>
    </dgm:pt>
    <dgm:pt modelId="{FC8DF80B-9680-4321-9BED-1208D251548D}" type="sibTrans" cxnId="{1CE21013-A9D5-4F18-BEFE-73D083E9146C}">
      <dgm:prSet/>
      <dgm:spPr>
        <a:ln w="66675">
          <a:solidFill>
            <a:schemeClr val="accent6">
              <a:lumMod val="75000"/>
            </a:schemeClr>
          </a:solidFill>
          <a:headEnd type="stealth" w="lg" len="lg"/>
          <a:tailEnd type="none"/>
        </a:ln>
      </dgm:spPr>
      <dgm:t>
        <a:bodyPr/>
        <a:lstStyle/>
        <a:p>
          <a:endParaRPr lang="en-US" baseline="0" dirty="0">
            <a:solidFill>
              <a:schemeClr val="accent6">
                <a:lumMod val="75000"/>
              </a:schemeClr>
            </a:solidFill>
          </a:endParaRPr>
        </a:p>
      </dgm:t>
    </dgm:pt>
    <dgm:pt modelId="{E20DF542-6A6E-4CA4-953A-F17E0FDC2457}" type="pres">
      <dgm:prSet presAssocID="{E3157536-7FE4-4646-9C53-8DAAD3108FE9}" presName="cycle" presStyleCnt="0">
        <dgm:presLayoutVars>
          <dgm:dir/>
          <dgm:resizeHandles val="exact"/>
        </dgm:presLayoutVars>
      </dgm:prSet>
      <dgm:spPr/>
      <dgm:t>
        <a:bodyPr/>
        <a:lstStyle/>
        <a:p>
          <a:endParaRPr lang="en-US"/>
        </a:p>
      </dgm:t>
    </dgm:pt>
    <dgm:pt modelId="{62218A90-35DB-4AF2-ACD8-FC3DAA0144DD}" type="pres">
      <dgm:prSet presAssocID="{0E1A6449-4A2C-4725-BCC8-13A97187AB1B}" presName="node" presStyleLbl="node1" presStyleIdx="0" presStyleCnt="4">
        <dgm:presLayoutVars>
          <dgm:bulletEnabled val="1"/>
        </dgm:presLayoutVars>
      </dgm:prSet>
      <dgm:spPr/>
      <dgm:t>
        <a:bodyPr/>
        <a:lstStyle/>
        <a:p>
          <a:endParaRPr lang="en-US"/>
        </a:p>
      </dgm:t>
    </dgm:pt>
    <dgm:pt modelId="{2CF846C5-5B3A-4E5F-A4C7-4F38C9FA807F}" type="pres">
      <dgm:prSet presAssocID="{0E1A6449-4A2C-4725-BCC8-13A97187AB1B}" presName="spNode" presStyleCnt="0"/>
      <dgm:spPr/>
    </dgm:pt>
    <dgm:pt modelId="{B6A6EB4B-6569-4917-8C7D-62926D3E04DD}" type="pres">
      <dgm:prSet presAssocID="{582842B7-1546-4F16-B0B0-32BBC13CC669}" presName="sibTrans" presStyleLbl="sibTrans1D1" presStyleIdx="0" presStyleCnt="4"/>
      <dgm:spPr/>
      <dgm:t>
        <a:bodyPr/>
        <a:lstStyle/>
        <a:p>
          <a:endParaRPr lang="en-US"/>
        </a:p>
      </dgm:t>
    </dgm:pt>
    <dgm:pt modelId="{2E3233FB-3D52-42F2-AA5A-E92040DEAE02}" type="pres">
      <dgm:prSet presAssocID="{5AFBFE0A-A94E-4A26-9741-E2F2472B14F3}" presName="node" presStyleLbl="node1" presStyleIdx="1" presStyleCnt="4">
        <dgm:presLayoutVars>
          <dgm:bulletEnabled val="1"/>
        </dgm:presLayoutVars>
      </dgm:prSet>
      <dgm:spPr/>
      <dgm:t>
        <a:bodyPr/>
        <a:lstStyle/>
        <a:p>
          <a:endParaRPr lang="en-US"/>
        </a:p>
      </dgm:t>
    </dgm:pt>
    <dgm:pt modelId="{1E2DBFF9-76E3-47C0-A7BE-719306137FA6}" type="pres">
      <dgm:prSet presAssocID="{5AFBFE0A-A94E-4A26-9741-E2F2472B14F3}" presName="spNode" presStyleCnt="0"/>
      <dgm:spPr/>
    </dgm:pt>
    <dgm:pt modelId="{FA5964CD-19A8-46B9-9220-F06613510220}" type="pres">
      <dgm:prSet presAssocID="{71C40FFA-3AA7-4646-AC49-74098D7FBC76}" presName="sibTrans" presStyleLbl="sibTrans1D1" presStyleIdx="1" presStyleCnt="4"/>
      <dgm:spPr/>
      <dgm:t>
        <a:bodyPr/>
        <a:lstStyle/>
        <a:p>
          <a:endParaRPr lang="en-US"/>
        </a:p>
      </dgm:t>
    </dgm:pt>
    <dgm:pt modelId="{BFAD26CB-DFEF-40F6-A2F8-5A34633A1DD7}" type="pres">
      <dgm:prSet presAssocID="{2BE9646E-BB16-428D-B634-6C31AD67F53A}" presName="node" presStyleLbl="node1" presStyleIdx="2" presStyleCnt="4">
        <dgm:presLayoutVars>
          <dgm:bulletEnabled val="1"/>
        </dgm:presLayoutVars>
      </dgm:prSet>
      <dgm:spPr/>
      <dgm:t>
        <a:bodyPr/>
        <a:lstStyle/>
        <a:p>
          <a:endParaRPr lang="en-US"/>
        </a:p>
      </dgm:t>
    </dgm:pt>
    <dgm:pt modelId="{EEB867B1-9431-4EC5-94C9-F186820DDB99}" type="pres">
      <dgm:prSet presAssocID="{2BE9646E-BB16-428D-B634-6C31AD67F53A}" presName="spNode" presStyleCnt="0"/>
      <dgm:spPr/>
    </dgm:pt>
    <dgm:pt modelId="{8372E84E-E34B-4446-820E-11339B8769D4}" type="pres">
      <dgm:prSet presAssocID="{077AD575-B6C0-4E48-A2D5-E5597C857FA6}" presName="sibTrans" presStyleLbl="sibTrans1D1" presStyleIdx="2" presStyleCnt="4"/>
      <dgm:spPr/>
      <dgm:t>
        <a:bodyPr/>
        <a:lstStyle/>
        <a:p>
          <a:endParaRPr lang="en-US"/>
        </a:p>
      </dgm:t>
    </dgm:pt>
    <dgm:pt modelId="{01C37D7A-CC90-4DE4-A5EB-4ADD824DA494}" type="pres">
      <dgm:prSet presAssocID="{6E110A38-4778-415E-8896-6A7FCE93E78E}" presName="node" presStyleLbl="node1" presStyleIdx="3" presStyleCnt="4">
        <dgm:presLayoutVars>
          <dgm:bulletEnabled val="1"/>
        </dgm:presLayoutVars>
      </dgm:prSet>
      <dgm:spPr/>
      <dgm:t>
        <a:bodyPr/>
        <a:lstStyle/>
        <a:p>
          <a:endParaRPr lang="en-US"/>
        </a:p>
      </dgm:t>
    </dgm:pt>
    <dgm:pt modelId="{3A6352F4-98DF-4310-AEA4-2588F9BBB793}" type="pres">
      <dgm:prSet presAssocID="{6E110A38-4778-415E-8896-6A7FCE93E78E}" presName="spNode" presStyleCnt="0"/>
      <dgm:spPr/>
    </dgm:pt>
    <dgm:pt modelId="{C92A3372-04BF-428D-8C66-12E4AC0FFC18}" type="pres">
      <dgm:prSet presAssocID="{FC8DF80B-9680-4321-9BED-1208D251548D}" presName="sibTrans" presStyleLbl="sibTrans1D1" presStyleIdx="3" presStyleCnt="4"/>
      <dgm:spPr/>
      <dgm:t>
        <a:bodyPr/>
        <a:lstStyle/>
        <a:p>
          <a:endParaRPr lang="en-US"/>
        </a:p>
      </dgm:t>
    </dgm:pt>
  </dgm:ptLst>
  <dgm:cxnLst>
    <dgm:cxn modelId="{4E7C79F5-37C9-4BA9-8DE8-B2DC70BA38A3}" type="presOf" srcId="{5AFBFE0A-A94E-4A26-9741-E2F2472B14F3}" destId="{2E3233FB-3D52-42F2-AA5A-E92040DEAE02}" srcOrd="0" destOrd="0" presId="urn:microsoft.com/office/officeart/2005/8/layout/cycle5"/>
    <dgm:cxn modelId="{1F668D7F-B681-432F-9C63-8F0282F282B8}" srcId="{E3157536-7FE4-4646-9C53-8DAAD3108FE9}" destId="{5AFBFE0A-A94E-4A26-9741-E2F2472B14F3}" srcOrd="1" destOrd="0" parTransId="{09B4FE05-DA73-409B-AF60-5AE513D8D84E}" sibTransId="{71C40FFA-3AA7-4646-AC49-74098D7FBC76}"/>
    <dgm:cxn modelId="{ADAB2EEF-65FD-4700-B54F-D2DED7E9C0DC}" type="presOf" srcId="{077AD575-B6C0-4E48-A2D5-E5597C857FA6}" destId="{8372E84E-E34B-4446-820E-11339B8769D4}" srcOrd="0" destOrd="0" presId="urn:microsoft.com/office/officeart/2005/8/layout/cycle5"/>
    <dgm:cxn modelId="{CD0910E4-4F65-4098-A163-D39748845E33}" type="presOf" srcId="{6E110A38-4778-415E-8896-6A7FCE93E78E}" destId="{01C37D7A-CC90-4DE4-A5EB-4ADD824DA494}" srcOrd="0" destOrd="0" presId="urn:microsoft.com/office/officeart/2005/8/layout/cycle5"/>
    <dgm:cxn modelId="{6931453E-3184-4BD3-839C-6BA2863D66F2}" type="presOf" srcId="{FC8DF80B-9680-4321-9BED-1208D251548D}" destId="{C92A3372-04BF-428D-8C66-12E4AC0FFC18}" srcOrd="0" destOrd="0" presId="urn:microsoft.com/office/officeart/2005/8/layout/cycle5"/>
    <dgm:cxn modelId="{7FCA7C7D-DAD1-4A40-B36E-A8F56BAE44BF}" type="presOf" srcId="{2BE9646E-BB16-428D-B634-6C31AD67F53A}" destId="{BFAD26CB-DFEF-40F6-A2F8-5A34633A1DD7}" srcOrd="0" destOrd="0" presId="urn:microsoft.com/office/officeart/2005/8/layout/cycle5"/>
    <dgm:cxn modelId="{CC801795-B4DE-4FC8-A984-3C8E6C21AD6B}" type="presOf" srcId="{0E1A6449-4A2C-4725-BCC8-13A97187AB1B}" destId="{62218A90-35DB-4AF2-ACD8-FC3DAA0144DD}" srcOrd="0" destOrd="0" presId="urn:microsoft.com/office/officeart/2005/8/layout/cycle5"/>
    <dgm:cxn modelId="{813E26EC-1FD8-4DA6-BF63-F72F81C01E70}" srcId="{E3157536-7FE4-4646-9C53-8DAAD3108FE9}" destId="{0E1A6449-4A2C-4725-BCC8-13A97187AB1B}" srcOrd="0" destOrd="0" parTransId="{D51C715D-509A-4FF7-82F3-CF135FB6B3A8}" sibTransId="{582842B7-1546-4F16-B0B0-32BBC13CC669}"/>
    <dgm:cxn modelId="{1CE21013-A9D5-4F18-BEFE-73D083E9146C}" srcId="{E3157536-7FE4-4646-9C53-8DAAD3108FE9}" destId="{6E110A38-4778-415E-8896-6A7FCE93E78E}" srcOrd="3" destOrd="0" parTransId="{C99F1C48-279B-416B-A067-742FDF5CE9CC}" sibTransId="{FC8DF80B-9680-4321-9BED-1208D251548D}"/>
    <dgm:cxn modelId="{541878C4-77D5-46ED-BE30-B7808F18FB91}" srcId="{E3157536-7FE4-4646-9C53-8DAAD3108FE9}" destId="{2BE9646E-BB16-428D-B634-6C31AD67F53A}" srcOrd="2" destOrd="0" parTransId="{DFB7D729-306E-4302-849C-FA8D378CCC1C}" sibTransId="{077AD575-B6C0-4E48-A2D5-E5597C857FA6}"/>
    <dgm:cxn modelId="{25E0D314-4172-4B19-8B42-FE65F990897A}" type="presOf" srcId="{71C40FFA-3AA7-4646-AC49-74098D7FBC76}" destId="{FA5964CD-19A8-46B9-9220-F06613510220}" srcOrd="0" destOrd="0" presId="urn:microsoft.com/office/officeart/2005/8/layout/cycle5"/>
    <dgm:cxn modelId="{FEC31098-31B3-4009-A15D-C11A8EB6E1C6}" type="presOf" srcId="{E3157536-7FE4-4646-9C53-8DAAD3108FE9}" destId="{E20DF542-6A6E-4CA4-953A-F17E0FDC2457}" srcOrd="0" destOrd="0" presId="urn:microsoft.com/office/officeart/2005/8/layout/cycle5"/>
    <dgm:cxn modelId="{9C5CD052-AE05-46FB-922E-DC4E13CA812F}" type="presOf" srcId="{582842B7-1546-4F16-B0B0-32BBC13CC669}" destId="{B6A6EB4B-6569-4917-8C7D-62926D3E04DD}" srcOrd="0" destOrd="0" presId="urn:microsoft.com/office/officeart/2005/8/layout/cycle5"/>
    <dgm:cxn modelId="{B678332E-4C9D-479E-8E02-7CD8CBC4118F}" type="presParOf" srcId="{E20DF542-6A6E-4CA4-953A-F17E0FDC2457}" destId="{62218A90-35DB-4AF2-ACD8-FC3DAA0144DD}" srcOrd="0" destOrd="0" presId="urn:microsoft.com/office/officeart/2005/8/layout/cycle5"/>
    <dgm:cxn modelId="{9E0C613F-411C-4576-8E34-2695F67DD769}" type="presParOf" srcId="{E20DF542-6A6E-4CA4-953A-F17E0FDC2457}" destId="{2CF846C5-5B3A-4E5F-A4C7-4F38C9FA807F}" srcOrd="1" destOrd="0" presId="urn:microsoft.com/office/officeart/2005/8/layout/cycle5"/>
    <dgm:cxn modelId="{725D353B-A823-4657-9E8F-56BE3F2CE8F0}" type="presParOf" srcId="{E20DF542-6A6E-4CA4-953A-F17E0FDC2457}" destId="{B6A6EB4B-6569-4917-8C7D-62926D3E04DD}" srcOrd="2" destOrd="0" presId="urn:microsoft.com/office/officeart/2005/8/layout/cycle5"/>
    <dgm:cxn modelId="{E5FD8511-C9F9-42BE-9B42-2B9AF1F5ACB5}" type="presParOf" srcId="{E20DF542-6A6E-4CA4-953A-F17E0FDC2457}" destId="{2E3233FB-3D52-42F2-AA5A-E92040DEAE02}" srcOrd="3" destOrd="0" presId="urn:microsoft.com/office/officeart/2005/8/layout/cycle5"/>
    <dgm:cxn modelId="{72531D2B-703D-444D-886E-ACCA015C5F13}" type="presParOf" srcId="{E20DF542-6A6E-4CA4-953A-F17E0FDC2457}" destId="{1E2DBFF9-76E3-47C0-A7BE-719306137FA6}" srcOrd="4" destOrd="0" presId="urn:microsoft.com/office/officeart/2005/8/layout/cycle5"/>
    <dgm:cxn modelId="{42CAB37C-D1F3-4720-A2BF-848BD85C4AB4}" type="presParOf" srcId="{E20DF542-6A6E-4CA4-953A-F17E0FDC2457}" destId="{FA5964CD-19A8-46B9-9220-F06613510220}" srcOrd="5" destOrd="0" presId="urn:microsoft.com/office/officeart/2005/8/layout/cycle5"/>
    <dgm:cxn modelId="{0E81B9BE-3396-4B16-9E4A-822E13A4C0C9}" type="presParOf" srcId="{E20DF542-6A6E-4CA4-953A-F17E0FDC2457}" destId="{BFAD26CB-DFEF-40F6-A2F8-5A34633A1DD7}" srcOrd="6" destOrd="0" presId="urn:microsoft.com/office/officeart/2005/8/layout/cycle5"/>
    <dgm:cxn modelId="{3497CD3E-9642-4C87-9ABF-D74F192C6661}" type="presParOf" srcId="{E20DF542-6A6E-4CA4-953A-F17E0FDC2457}" destId="{EEB867B1-9431-4EC5-94C9-F186820DDB99}" srcOrd="7" destOrd="0" presId="urn:microsoft.com/office/officeart/2005/8/layout/cycle5"/>
    <dgm:cxn modelId="{32647688-A95E-461F-AE10-C53BF502DC37}" type="presParOf" srcId="{E20DF542-6A6E-4CA4-953A-F17E0FDC2457}" destId="{8372E84E-E34B-4446-820E-11339B8769D4}" srcOrd="8" destOrd="0" presId="urn:microsoft.com/office/officeart/2005/8/layout/cycle5"/>
    <dgm:cxn modelId="{6CB169F3-728F-460B-9D7A-C4F74F4E0674}" type="presParOf" srcId="{E20DF542-6A6E-4CA4-953A-F17E0FDC2457}" destId="{01C37D7A-CC90-4DE4-A5EB-4ADD824DA494}" srcOrd="9" destOrd="0" presId="urn:microsoft.com/office/officeart/2005/8/layout/cycle5"/>
    <dgm:cxn modelId="{EBF11A68-F228-407E-A9A1-F2CD87628258}" type="presParOf" srcId="{E20DF542-6A6E-4CA4-953A-F17E0FDC2457}" destId="{3A6352F4-98DF-4310-AEA4-2588F9BBB793}" srcOrd="10" destOrd="0" presId="urn:microsoft.com/office/officeart/2005/8/layout/cycle5"/>
    <dgm:cxn modelId="{47433C4B-1400-47FB-A21F-C50A4BD8643E}" type="presParOf" srcId="{E20DF542-6A6E-4CA4-953A-F17E0FDC2457}" destId="{C92A3372-04BF-428D-8C66-12E4AC0FFC18}" srcOrd="11" destOrd="0" presId="urn:microsoft.com/office/officeart/2005/8/layout/cycle5"/>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0204275-3E47-425F-A3DF-67FE5808DBCD}" type="doc">
      <dgm:prSet loTypeId="urn:microsoft.com/office/officeart/2005/8/layout/vProcess5" loCatId="process" qsTypeId="urn:microsoft.com/office/officeart/2005/8/quickstyle/3d1" qsCatId="3D" csTypeId="urn:microsoft.com/office/officeart/2005/8/colors/accent3_3" csCatId="accent3" phldr="1"/>
      <dgm:spPr/>
      <dgm:t>
        <a:bodyPr/>
        <a:lstStyle/>
        <a:p>
          <a:endParaRPr lang="en-US"/>
        </a:p>
      </dgm:t>
    </dgm:pt>
    <dgm:pt modelId="{46AECE4C-ACEE-4B61-96FA-BA14D8DAA752}">
      <dgm:prSet/>
      <dgm:spPr/>
      <dgm:t>
        <a:bodyPr/>
        <a:lstStyle/>
        <a:p>
          <a:pPr rtl="0"/>
          <a:r>
            <a:rPr lang="en-US" dirty="0" smtClean="0"/>
            <a:t>Management Commitment</a:t>
          </a:r>
          <a:endParaRPr lang="en-US" dirty="0"/>
        </a:p>
      </dgm:t>
    </dgm:pt>
    <dgm:pt modelId="{EE8AE4B1-89D8-4508-A159-146D68292D7D}" type="parTrans" cxnId="{FEFCA670-481F-4A22-87B3-C664F7444B0C}">
      <dgm:prSet/>
      <dgm:spPr/>
      <dgm:t>
        <a:bodyPr/>
        <a:lstStyle/>
        <a:p>
          <a:endParaRPr lang="en-US"/>
        </a:p>
      </dgm:t>
    </dgm:pt>
    <dgm:pt modelId="{0E3A6668-98A3-4119-883A-4BD48BF82709}" type="sibTrans" cxnId="{FEFCA670-481F-4A22-87B3-C664F7444B0C}">
      <dgm:prSet/>
      <dgm:spPr/>
      <dgm:t>
        <a:bodyPr/>
        <a:lstStyle/>
        <a:p>
          <a:endParaRPr lang="en-US"/>
        </a:p>
      </dgm:t>
    </dgm:pt>
    <dgm:pt modelId="{2B85A249-1445-4B1E-BA5A-688B9B496DED}">
      <dgm:prSet/>
      <dgm:spPr>
        <a:solidFill>
          <a:schemeClr val="accent3"/>
        </a:solidFill>
      </dgm:spPr>
      <dgm:t>
        <a:bodyPr/>
        <a:lstStyle/>
        <a:p>
          <a:pPr rtl="0"/>
          <a:r>
            <a:rPr lang="en-US" baseline="0" dirty="0" smtClean="0"/>
            <a:t>Organizational</a:t>
          </a:r>
          <a:r>
            <a:rPr lang="en-US" dirty="0" smtClean="0"/>
            <a:t> Preparation</a:t>
          </a:r>
          <a:endParaRPr lang="en-US" dirty="0"/>
        </a:p>
      </dgm:t>
    </dgm:pt>
    <dgm:pt modelId="{2FC5D7A9-102C-4EB5-B569-5B7F8E47BEEF}" type="parTrans" cxnId="{10A219F9-D3E3-4ADA-9E57-23A9DCBA2E62}">
      <dgm:prSet/>
      <dgm:spPr/>
      <dgm:t>
        <a:bodyPr/>
        <a:lstStyle/>
        <a:p>
          <a:endParaRPr lang="en-US"/>
        </a:p>
      </dgm:t>
    </dgm:pt>
    <dgm:pt modelId="{DEA2DA1B-859C-43BB-A7C9-5E18079DCA50}" type="sibTrans" cxnId="{10A219F9-D3E3-4ADA-9E57-23A9DCBA2E62}">
      <dgm:prSet/>
      <dgm:spPr/>
      <dgm:t>
        <a:bodyPr/>
        <a:lstStyle/>
        <a:p>
          <a:endParaRPr lang="en-US"/>
        </a:p>
      </dgm:t>
    </dgm:pt>
    <dgm:pt modelId="{0CB203A4-CC34-459A-A96B-86D7F278E62F}">
      <dgm:prSet/>
      <dgm:spPr>
        <a:solidFill>
          <a:schemeClr val="accent3"/>
        </a:solidFill>
      </dgm:spPr>
      <dgm:t>
        <a:bodyPr/>
        <a:lstStyle/>
        <a:p>
          <a:pPr rtl="0"/>
          <a:r>
            <a:rPr lang="en-US" baseline="0" dirty="0" smtClean="0"/>
            <a:t>Process</a:t>
          </a:r>
          <a:r>
            <a:rPr lang="en-US" dirty="0" smtClean="0"/>
            <a:t> Improvement</a:t>
          </a:r>
          <a:endParaRPr lang="en-US" dirty="0"/>
        </a:p>
      </dgm:t>
    </dgm:pt>
    <dgm:pt modelId="{73789DE4-EBE4-4F21-BBFC-59121989211A}" type="parTrans" cxnId="{0F6DBD28-C47E-453C-BF5E-B6C0FB370F9F}">
      <dgm:prSet/>
      <dgm:spPr/>
      <dgm:t>
        <a:bodyPr/>
        <a:lstStyle/>
        <a:p>
          <a:endParaRPr lang="en-US"/>
        </a:p>
      </dgm:t>
    </dgm:pt>
    <dgm:pt modelId="{02F703D8-D5BC-430F-9BD4-39DC6EADA09E}" type="sibTrans" cxnId="{0F6DBD28-C47E-453C-BF5E-B6C0FB370F9F}">
      <dgm:prSet/>
      <dgm:spPr/>
      <dgm:t>
        <a:bodyPr/>
        <a:lstStyle/>
        <a:p>
          <a:endParaRPr lang="en-US"/>
        </a:p>
      </dgm:t>
    </dgm:pt>
    <dgm:pt modelId="{2EBB674A-B717-492F-B0C0-87E99E9C278F}">
      <dgm:prSet/>
      <dgm:spPr>
        <a:solidFill>
          <a:schemeClr val="accent3"/>
        </a:solidFill>
      </dgm:spPr>
      <dgm:t>
        <a:bodyPr/>
        <a:lstStyle/>
        <a:p>
          <a:pPr rtl="0"/>
          <a:r>
            <a:rPr lang="en-US" baseline="0" dirty="0" smtClean="0"/>
            <a:t>Assess</a:t>
          </a:r>
          <a:r>
            <a:rPr lang="en-US" dirty="0" smtClean="0"/>
            <a:t> and Review</a:t>
          </a:r>
          <a:endParaRPr lang="en-US" dirty="0"/>
        </a:p>
      </dgm:t>
    </dgm:pt>
    <dgm:pt modelId="{D8D11BB8-3000-4FF4-8B83-55C4AFB8B95B}" type="parTrans" cxnId="{50E32F1D-270F-4EF0-B261-214AB77D9A08}">
      <dgm:prSet/>
      <dgm:spPr/>
      <dgm:t>
        <a:bodyPr/>
        <a:lstStyle/>
        <a:p>
          <a:endParaRPr lang="en-US"/>
        </a:p>
      </dgm:t>
    </dgm:pt>
    <dgm:pt modelId="{4029B7D7-9850-446B-AC2D-EBB5E3D334D2}" type="sibTrans" cxnId="{50E32F1D-270F-4EF0-B261-214AB77D9A08}">
      <dgm:prSet/>
      <dgm:spPr/>
      <dgm:t>
        <a:bodyPr/>
        <a:lstStyle/>
        <a:p>
          <a:endParaRPr lang="en-US"/>
        </a:p>
      </dgm:t>
    </dgm:pt>
    <dgm:pt modelId="{728F9774-E65C-488C-9447-F6C05B550FD7}">
      <dgm:prSet/>
      <dgm:spPr>
        <a:solidFill>
          <a:schemeClr val="accent3"/>
        </a:solidFill>
      </dgm:spPr>
      <dgm:t>
        <a:bodyPr/>
        <a:lstStyle/>
        <a:p>
          <a:pPr rtl="0"/>
          <a:r>
            <a:rPr lang="en-US" baseline="0" dirty="0" smtClean="0"/>
            <a:t>Continual Improvement</a:t>
          </a:r>
        </a:p>
      </dgm:t>
    </dgm:pt>
    <dgm:pt modelId="{B7BAF7A6-F6B8-4E34-AF44-318A09173B5B}" type="parTrans" cxnId="{C96ACB28-2B4D-4B35-B950-DDD750A32ECB}">
      <dgm:prSet/>
      <dgm:spPr/>
      <dgm:t>
        <a:bodyPr/>
        <a:lstStyle/>
        <a:p>
          <a:endParaRPr lang="en-US"/>
        </a:p>
      </dgm:t>
    </dgm:pt>
    <dgm:pt modelId="{2285601C-5497-4560-A18C-031C7E031CE6}" type="sibTrans" cxnId="{C96ACB28-2B4D-4B35-B950-DDD750A32ECB}">
      <dgm:prSet/>
      <dgm:spPr/>
      <dgm:t>
        <a:bodyPr/>
        <a:lstStyle/>
        <a:p>
          <a:endParaRPr lang="en-US"/>
        </a:p>
      </dgm:t>
    </dgm:pt>
    <dgm:pt modelId="{C2E5360E-4C5A-4440-8109-822EB27D2465}" type="pres">
      <dgm:prSet presAssocID="{80204275-3E47-425F-A3DF-67FE5808DBCD}" presName="outerComposite" presStyleCnt="0">
        <dgm:presLayoutVars>
          <dgm:chMax val="5"/>
          <dgm:dir/>
          <dgm:resizeHandles val="exact"/>
        </dgm:presLayoutVars>
      </dgm:prSet>
      <dgm:spPr/>
      <dgm:t>
        <a:bodyPr/>
        <a:lstStyle/>
        <a:p>
          <a:endParaRPr lang="en-US"/>
        </a:p>
      </dgm:t>
    </dgm:pt>
    <dgm:pt modelId="{089D6D0C-526B-4479-BB2C-67635FDCA849}" type="pres">
      <dgm:prSet presAssocID="{80204275-3E47-425F-A3DF-67FE5808DBCD}" presName="dummyMaxCanvas" presStyleCnt="0">
        <dgm:presLayoutVars/>
      </dgm:prSet>
      <dgm:spPr/>
    </dgm:pt>
    <dgm:pt modelId="{F8782599-825E-4E6E-8A56-DC31923A1B66}" type="pres">
      <dgm:prSet presAssocID="{80204275-3E47-425F-A3DF-67FE5808DBCD}" presName="FiveNodes_1" presStyleLbl="node1" presStyleIdx="0" presStyleCnt="5">
        <dgm:presLayoutVars>
          <dgm:bulletEnabled val="1"/>
        </dgm:presLayoutVars>
      </dgm:prSet>
      <dgm:spPr/>
      <dgm:t>
        <a:bodyPr/>
        <a:lstStyle/>
        <a:p>
          <a:endParaRPr lang="en-US"/>
        </a:p>
      </dgm:t>
    </dgm:pt>
    <dgm:pt modelId="{F9300961-9A78-4BE9-9FFD-F971EF64C317}" type="pres">
      <dgm:prSet presAssocID="{80204275-3E47-425F-A3DF-67FE5808DBCD}" presName="FiveNodes_2" presStyleLbl="node1" presStyleIdx="1" presStyleCnt="5">
        <dgm:presLayoutVars>
          <dgm:bulletEnabled val="1"/>
        </dgm:presLayoutVars>
      </dgm:prSet>
      <dgm:spPr/>
      <dgm:t>
        <a:bodyPr/>
        <a:lstStyle/>
        <a:p>
          <a:endParaRPr lang="en-US"/>
        </a:p>
      </dgm:t>
    </dgm:pt>
    <dgm:pt modelId="{5D45F5B9-5D98-4489-A6D9-24BF23B31236}" type="pres">
      <dgm:prSet presAssocID="{80204275-3E47-425F-A3DF-67FE5808DBCD}" presName="FiveNodes_3" presStyleLbl="node1" presStyleIdx="2" presStyleCnt="5">
        <dgm:presLayoutVars>
          <dgm:bulletEnabled val="1"/>
        </dgm:presLayoutVars>
      </dgm:prSet>
      <dgm:spPr/>
      <dgm:t>
        <a:bodyPr/>
        <a:lstStyle/>
        <a:p>
          <a:endParaRPr lang="en-US"/>
        </a:p>
      </dgm:t>
    </dgm:pt>
    <dgm:pt modelId="{F7246D01-7563-4D34-A4F8-EEFF495C0057}" type="pres">
      <dgm:prSet presAssocID="{80204275-3E47-425F-A3DF-67FE5808DBCD}" presName="FiveNodes_4" presStyleLbl="node1" presStyleIdx="3" presStyleCnt="5">
        <dgm:presLayoutVars>
          <dgm:bulletEnabled val="1"/>
        </dgm:presLayoutVars>
      </dgm:prSet>
      <dgm:spPr/>
      <dgm:t>
        <a:bodyPr/>
        <a:lstStyle/>
        <a:p>
          <a:endParaRPr lang="en-US"/>
        </a:p>
      </dgm:t>
    </dgm:pt>
    <dgm:pt modelId="{180E901F-5038-4407-BA47-FA55E9A21DEE}" type="pres">
      <dgm:prSet presAssocID="{80204275-3E47-425F-A3DF-67FE5808DBCD}" presName="FiveNodes_5" presStyleLbl="node1" presStyleIdx="4" presStyleCnt="5" custLinFactX="6604" custLinFactNeighborX="100000" custLinFactNeighborY="45988">
        <dgm:presLayoutVars>
          <dgm:bulletEnabled val="1"/>
        </dgm:presLayoutVars>
      </dgm:prSet>
      <dgm:spPr/>
      <dgm:t>
        <a:bodyPr/>
        <a:lstStyle/>
        <a:p>
          <a:endParaRPr lang="en-US"/>
        </a:p>
      </dgm:t>
    </dgm:pt>
    <dgm:pt modelId="{FB172FE5-60A0-4481-8CB5-75B1C6CF0BF3}" type="pres">
      <dgm:prSet presAssocID="{80204275-3E47-425F-A3DF-67FE5808DBCD}" presName="FiveConn_1-2" presStyleLbl="fgAccFollowNode1" presStyleIdx="0" presStyleCnt="4">
        <dgm:presLayoutVars>
          <dgm:bulletEnabled val="1"/>
        </dgm:presLayoutVars>
      </dgm:prSet>
      <dgm:spPr/>
      <dgm:t>
        <a:bodyPr/>
        <a:lstStyle/>
        <a:p>
          <a:endParaRPr lang="en-US"/>
        </a:p>
      </dgm:t>
    </dgm:pt>
    <dgm:pt modelId="{2061DEF2-09DA-442D-813C-583DB3B88692}" type="pres">
      <dgm:prSet presAssocID="{80204275-3E47-425F-A3DF-67FE5808DBCD}" presName="FiveConn_2-3" presStyleLbl="fgAccFollowNode1" presStyleIdx="1" presStyleCnt="4">
        <dgm:presLayoutVars>
          <dgm:bulletEnabled val="1"/>
        </dgm:presLayoutVars>
      </dgm:prSet>
      <dgm:spPr/>
      <dgm:t>
        <a:bodyPr/>
        <a:lstStyle/>
        <a:p>
          <a:endParaRPr lang="en-US"/>
        </a:p>
      </dgm:t>
    </dgm:pt>
    <dgm:pt modelId="{555761C0-4B3C-46F3-9AB2-4270C186452B}" type="pres">
      <dgm:prSet presAssocID="{80204275-3E47-425F-A3DF-67FE5808DBCD}" presName="FiveConn_3-4" presStyleLbl="fgAccFollowNode1" presStyleIdx="2" presStyleCnt="4">
        <dgm:presLayoutVars>
          <dgm:bulletEnabled val="1"/>
        </dgm:presLayoutVars>
      </dgm:prSet>
      <dgm:spPr/>
      <dgm:t>
        <a:bodyPr/>
        <a:lstStyle/>
        <a:p>
          <a:endParaRPr lang="en-US"/>
        </a:p>
      </dgm:t>
    </dgm:pt>
    <dgm:pt modelId="{5B5F555C-BFF5-4B44-AAB6-F089D49C6C8F}" type="pres">
      <dgm:prSet presAssocID="{80204275-3E47-425F-A3DF-67FE5808DBCD}" presName="FiveConn_4-5" presStyleLbl="fgAccFollowNode1" presStyleIdx="3" presStyleCnt="4">
        <dgm:presLayoutVars>
          <dgm:bulletEnabled val="1"/>
        </dgm:presLayoutVars>
      </dgm:prSet>
      <dgm:spPr/>
      <dgm:t>
        <a:bodyPr/>
        <a:lstStyle/>
        <a:p>
          <a:endParaRPr lang="en-US"/>
        </a:p>
      </dgm:t>
    </dgm:pt>
    <dgm:pt modelId="{27A087E0-EC5E-436D-8389-D668F0F2654B}" type="pres">
      <dgm:prSet presAssocID="{80204275-3E47-425F-A3DF-67FE5808DBCD}" presName="FiveNodes_1_text" presStyleLbl="node1" presStyleIdx="4" presStyleCnt="5">
        <dgm:presLayoutVars>
          <dgm:bulletEnabled val="1"/>
        </dgm:presLayoutVars>
      </dgm:prSet>
      <dgm:spPr/>
      <dgm:t>
        <a:bodyPr/>
        <a:lstStyle/>
        <a:p>
          <a:endParaRPr lang="en-US"/>
        </a:p>
      </dgm:t>
    </dgm:pt>
    <dgm:pt modelId="{BE4B7723-375D-4FD0-A220-CCCB6EC319DF}" type="pres">
      <dgm:prSet presAssocID="{80204275-3E47-425F-A3DF-67FE5808DBCD}" presName="FiveNodes_2_text" presStyleLbl="node1" presStyleIdx="4" presStyleCnt="5">
        <dgm:presLayoutVars>
          <dgm:bulletEnabled val="1"/>
        </dgm:presLayoutVars>
      </dgm:prSet>
      <dgm:spPr/>
      <dgm:t>
        <a:bodyPr/>
        <a:lstStyle/>
        <a:p>
          <a:endParaRPr lang="en-US"/>
        </a:p>
      </dgm:t>
    </dgm:pt>
    <dgm:pt modelId="{DC32DAEA-F37D-4C23-AD27-11A3497E0C71}" type="pres">
      <dgm:prSet presAssocID="{80204275-3E47-425F-A3DF-67FE5808DBCD}" presName="FiveNodes_3_text" presStyleLbl="node1" presStyleIdx="4" presStyleCnt="5">
        <dgm:presLayoutVars>
          <dgm:bulletEnabled val="1"/>
        </dgm:presLayoutVars>
      </dgm:prSet>
      <dgm:spPr/>
      <dgm:t>
        <a:bodyPr/>
        <a:lstStyle/>
        <a:p>
          <a:endParaRPr lang="en-US"/>
        </a:p>
      </dgm:t>
    </dgm:pt>
    <dgm:pt modelId="{EF66D6ED-DB81-4AD7-89DF-4F3941767EAC}" type="pres">
      <dgm:prSet presAssocID="{80204275-3E47-425F-A3DF-67FE5808DBCD}" presName="FiveNodes_4_text" presStyleLbl="node1" presStyleIdx="4" presStyleCnt="5">
        <dgm:presLayoutVars>
          <dgm:bulletEnabled val="1"/>
        </dgm:presLayoutVars>
      </dgm:prSet>
      <dgm:spPr/>
      <dgm:t>
        <a:bodyPr/>
        <a:lstStyle/>
        <a:p>
          <a:endParaRPr lang="en-US"/>
        </a:p>
      </dgm:t>
    </dgm:pt>
    <dgm:pt modelId="{A1C57231-1A7C-4659-A212-126284B3F226}" type="pres">
      <dgm:prSet presAssocID="{80204275-3E47-425F-A3DF-67FE5808DBCD}" presName="FiveNodes_5_text" presStyleLbl="node1" presStyleIdx="4" presStyleCnt="5">
        <dgm:presLayoutVars>
          <dgm:bulletEnabled val="1"/>
        </dgm:presLayoutVars>
      </dgm:prSet>
      <dgm:spPr/>
      <dgm:t>
        <a:bodyPr/>
        <a:lstStyle/>
        <a:p>
          <a:endParaRPr lang="en-US"/>
        </a:p>
      </dgm:t>
    </dgm:pt>
  </dgm:ptLst>
  <dgm:cxnLst>
    <dgm:cxn modelId="{458B1C8A-6C84-4BC9-A95A-BA0A98E43FA1}" type="presOf" srcId="{728F9774-E65C-488C-9447-F6C05B550FD7}" destId="{180E901F-5038-4407-BA47-FA55E9A21DEE}" srcOrd="0" destOrd="0" presId="urn:microsoft.com/office/officeart/2005/8/layout/vProcess5"/>
    <dgm:cxn modelId="{FEFCA670-481F-4A22-87B3-C664F7444B0C}" srcId="{80204275-3E47-425F-A3DF-67FE5808DBCD}" destId="{46AECE4C-ACEE-4B61-96FA-BA14D8DAA752}" srcOrd="0" destOrd="0" parTransId="{EE8AE4B1-89D8-4508-A159-146D68292D7D}" sibTransId="{0E3A6668-98A3-4119-883A-4BD48BF82709}"/>
    <dgm:cxn modelId="{FEE53ACD-F068-46E2-AAE1-B0F1C27D200F}" type="presOf" srcId="{02F703D8-D5BC-430F-9BD4-39DC6EADA09E}" destId="{555761C0-4B3C-46F3-9AB2-4270C186452B}" srcOrd="0" destOrd="0" presId="urn:microsoft.com/office/officeart/2005/8/layout/vProcess5"/>
    <dgm:cxn modelId="{E71292E6-EE50-49EB-AA13-C7852DE163BC}" type="presOf" srcId="{0E3A6668-98A3-4119-883A-4BD48BF82709}" destId="{FB172FE5-60A0-4481-8CB5-75B1C6CF0BF3}" srcOrd="0" destOrd="0" presId="urn:microsoft.com/office/officeart/2005/8/layout/vProcess5"/>
    <dgm:cxn modelId="{E58335DF-EAEB-41CE-9DD0-982AA613ACCE}" type="presOf" srcId="{2B85A249-1445-4B1E-BA5A-688B9B496DED}" destId="{F9300961-9A78-4BE9-9FFD-F971EF64C317}" srcOrd="0" destOrd="0" presId="urn:microsoft.com/office/officeart/2005/8/layout/vProcess5"/>
    <dgm:cxn modelId="{6954B696-965F-4655-A270-CA9D0427D8AE}" type="presOf" srcId="{2B85A249-1445-4B1E-BA5A-688B9B496DED}" destId="{BE4B7723-375D-4FD0-A220-CCCB6EC319DF}" srcOrd="1" destOrd="0" presId="urn:microsoft.com/office/officeart/2005/8/layout/vProcess5"/>
    <dgm:cxn modelId="{3F6DEC80-C37C-43C6-A9DB-4D93B77967C8}" type="presOf" srcId="{0CB203A4-CC34-459A-A96B-86D7F278E62F}" destId="{5D45F5B9-5D98-4489-A6D9-24BF23B31236}" srcOrd="0" destOrd="0" presId="urn:microsoft.com/office/officeart/2005/8/layout/vProcess5"/>
    <dgm:cxn modelId="{0F6DBD28-C47E-453C-BF5E-B6C0FB370F9F}" srcId="{80204275-3E47-425F-A3DF-67FE5808DBCD}" destId="{0CB203A4-CC34-459A-A96B-86D7F278E62F}" srcOrd="2" destOrd="0" parTransId="{73789DE4-EBE4-4F21-BBFC-59121989211A}" sibTransId="{02F703D8-D5BC-430F-9BD4-39DC6EADA09E}"/>
    <dgm:cxn modelId="{F6C5C32B-EB85-4913-A354-08528E5D6A3D}" type="presOf" srcId="{80204275-3E47-425F-A3DF-67FE5808DBCD}" destId="{C2E5360E-4C5A-4440-8109-822EB27D2465}" srcOrd="0" destOrd="0" presId="urn:microsoft.com/office/officeart/2005/8/layout/vProcess5"/>
    <dgm:cxn modelId="{CE944FA3-C9D5-4CB4-B41C-95D8820E2835}" type="presOf" srcId="{728F9774-E65C-488C-9447-F6C05B550FD7}" destId="{A1C57231-1A7C-4659-A212-126284B3F226}" srcOrd="1" destOrd="0" presId="urn:microsoft.com/office/officeart/2005/8/layout/vProcess5"/>
    <dgm:cxn modelId="{E30417F0-0DEF-484D-B783-1C3CC2AE8890}" type="presOf" srcId="{2EBB674A-B717-492F-B0C0-87E99E9C278F}" destId="{EF66D6ED-DB81-4AD7-89DF-4F3941767EAC}" srcOrd="1" destOrd="0" presId="urn:microsoft.com/office/officeart/2005/8/layout/vProcess5"/>
    <dgm:cxn modelId="{0D31D8F0-9AC3-4BEA-9CD0-BFB1642363F7}" type="presOf" srcId="{4029B7D7-9850-446B-AC2D-EBB5E3D334D2}" destId="{5B5F555C-BFF5-4B44-AAB6-F089D49C6C8F}" srcOrd="0" destOrd="0" presId="urn:microsoft.com/office/officeart/2005/8/layout/vProcess5"/>
    <dgm:cxn modelId="{52D6FBCA-3769-4B4F-9F36-DC3D1792678E}" type="presOf" srcId="{46AECE4C-ACEE-4B61-96FA-BA14D8DAA752}" destId="{27A087E0-EC5E-436D-8389-D668F0F2654B}" srcOrd="1" destOrd="0" presId="urn:microsoft.com/office/officeart/2005/8/layout/vProcess5"/>
    <dgm:cxn modelId="{140D87C2-80C9-4F3A-8CB8-907F43AF79EE}" type="presOf" srcId="{0CB203A4-CC34-459A-A96B-86D7F278E62F}" destId="{DC32DAEA-F37D-4C23-AD27-11A3497E0C71}" srcOrd="1" destOrd="0" presId="urn:microsoft.com/office/officeart/2005/8/layout/vProcess5"/>
    <dgm:cxn modelId="{10A219F9-D3E3-4ADA-9E57-23A9DCBA2E62}" srcId="{80204275-3E47-425F-A3DF-67FE5808DBCD}" destId="{2B85A249-1445-4B1E-BA5A-688B9B496DED}" srcOrd="1" destOrd="0" parTransId="{2FC5D7A9-102C-4EB5-B569-5B7F8E47BEEF}" sibTransId="{DEA2DA1B-859C-43BB-A7C9-5E18079DCA50}"/>
    <dgm:cxn modelId="{50E32F1D-270F-4EF0-B261-214AB77D9A08}" srcId="{80204275-3E47-425F-A3DF-67FE5808DBCD}" destId="{2EBB674A-B717-492F-B0C0-87E99E9C278F}" srcOrd="3" destOrd="0" parTransId="{D8D11BB8-3000-4FF4-8B83-55C4AFB8B95B}" sibTransId="{4029B7D7-9850-446B-AC2D-EBB5E3D334D2}"/>
    <dgm:cxn modelId="{7636BD6D-65EC-4835-92CC-85D8F2B82DDD}" type="presOf" srcId="{DEA2DA1B-859C-43BB-A7C9-5E18079DCA50}" destId="{2061DEF2-09DA-442D-813C-583DB3B88692}" srcOrd="0" destOrd="0" presId="urn:microsoft.com/office/officeart/2005/8/layout/vProcess5"/>
    <dgm:cxn modelId="{FFBF7451-B0C6-4761-82DF-44AE06A5E924}" type="presOf" srcId="{2EBB674A-B717-492F-B0C0-87E99E9C278F}" destId="{F7246D01-7563-4D34-A4F8-EEFF495C0057}" srcOrd="0" destOrd="0" presId="urn:microsoft.com/office/officeart/2005/8/layout/vProcess5"/>
    <dgm:cxn modelId="{C96ACB28-2B4D-4B35-B950-DDD750A32ECB}" srcId="{80204275-3E47-425F-A3DF-67FE5808DBCD}" destId="{728F9774-E65C-488C-9447-F6C05B550FD7}" srcOrd="4" destOrd="0" parTransId="{B7BAF7A6-F6B8-4E34-AF44-318A09173B5B}" sibTransId="{2285601C-5497-4560-A18C-031C7E031CE6}"/>
    <dgm:cxn modelId="{016085E8-1258-45EB-A595-05D8E963B666}" type="presOf" srcId="{46AECE4C-ACEE-4B61-96FA-BA14D8DAA752}" destId="{F8782599-825E-4E6E-8A56-DC31923A1B66}" srcOrd="0" destOrd="0" presId="urn:microsoft.com/office/officeart/2005/8/layout/vProcess5"/>
    <dgm:cxn modelId="{293C28A6-52A3-4940-A79B-F07B7D66BA90}" type="presParOf" srcId="{C2E5360E-4C5A-4440-8109-822EB27D2465}" destId="{089D6D0C-526B-4479-BB2C-67635FDCA849}" srcOrd="0" destOrd="0" presId="urn:microsoft.com/office/officeart/2005/8/layout/vProcess5"/>
    <dgm:cxn modelId="{7FAC9976-0062-437A-B1F0-F6BA993660D5}" type="presParOf" srcId="{C2E5360E-4C5A-4440-8109-822EB27D2465}" destId="{F8782599-825E-4E6E-8A56-DC31923A1B66}" srcOrd="1" destOrd="0" presId="urn:microsoft.com/office/officeart/2005/8/layout/vProcess5"/>
    <dgm:cxn modelId="{59764158-AAE0-4741-AE63-8890C01109C6}" type="presParOf" srcId="{C2E5360E-4C5A-4440-8109-822EB27D2465}" destId="{F9300961-9A78-4BE9-9FFD-F971EF64C317}" srcOrd="2" destOrd="0" presId="urn:microsoft.com/office/officeart/2005/8/layout/vProcess5"/>
    <dgm:cxn modelId="{443F83B0-E43D-4C7A-9609-D734E8634A37}" type="presParOf" srcId="{C2E5360E-4C5A-4440-8109-822EB27D2465}" destId="{5D45F5B9-5D98-4489-A6D9-24BF23B31236}" srcOrd="3" destOrd="0" presId="urn:microsoft.com/office/officeart/2005/8/layout/vProcess5"/>
    <dgm:cxn modelId="{90A3E8F0-7393-4F7A-B2E6-229693BBEB6F}" type="presParOf" srcId="{C2E5360E-4C5A-4440-8109-822EB27D2465}" destId="{F7246D01-7563-4D34-A4F8-EEFF495C0057}" srcOrd="4" destOrd="0" presId="urn:microsoft.com/office/officeart/2005/8/layout/vProcess5"/>
    <dgm:cxn modelId="{A70FF7B3-4048-49C0-88E6-2452F3526C68}" type="presParOf" srcId="{C2E5360E-4C5A-4440-8109-822EB27D2465}" destId="{180E901F-5038-4407-BA47-FA55E9A21DEE}" srcOrd="5" destOrd="0" presId="urn:microsoft.com/office/officeart/2005/8/layout/vProcess5"/>
    <dgm:cxn modelId="{1CFF3D96-6C5E-4DC4-8DAC-828E73E575C9}" type="presParOf" srcId="{C2E5360E-4C5A-4440-8109-822EB27D2465}" destId="{FB172FE5-60A0-4481-8CB5-75B1C6CF0BF3}" srcOrd="6" destOrd="0" presId="urn:microsoft.com/office/officeart/2005/8/layout/vProcess5"/>
    <dgm:cxn modelId="{37DC01AB-A5AA-43FD-BF4F-6C34AAA493B4}" type="presParOf" srcId="{C2E5360E-4C5A-4440-8109-822EB27D2465}" destId="{2061DEF2-09DA-442D-813C-583DB3B88692}" srcOrd="7" destOrd="0" presId="urn:microsoft.com/office/officeart/2005/8/layout/vProcess5"/>
    <dgm:cxn modelId="{F40A2CF7-B5CE-4F30-A152-4F5F048944F3}" type="presParOf" srcId="{C2E5360E-4C5A-4440-8109-822EB27D2465}" destId="{555761C0-4B3C-46F3-9AB2-4270C186452B}" srcOrd="8" destOrd="0" presId="urn:microsoft.com/office/officeart/2005/8/layout/vProcess5"/>
    <dgm:cxn modelId="{9C632D77-2FBE-4CC1-B7C5-8A3EE158A12D}" type="presParOf" srcId="{C2E5360E-4C5A-4440-8109-822EB27D2465}" destId="{5B5F555C-BFF5-4B44-AAB6-F089D49C6C8F}" srcOrd="9" destOrd="0" presId="urn:microsoft.com/office/officeart/2005/8/layout/vProcess5"/>
    <dgm:cxn modelId="{335B471B-6683-4C1F-8BBF-33D7E0E5D7DD}" type="presParOf" srcId="{C2E5360E-4C5A-4440-8109-822EB27D2465}" destId="{27A087E0-EC5E-436D-8389-D668F0F2654B}" srcOrd="10" destOrd="0" presId="urn:microsoft.com/office/officeart/2005/8/layout/vProcess5"/>
    <dgm:cxn modelId="{C32671C7-AB87-4EFC-BE49-61ACF8D0A0EF}" type="presParOf" srcId="{C2E5360E-4C5A-4440-8109-822EB27D2465}" destId="{BE4B7723-375D-4FD0-A220-CCCB6EC319DF}" srcOrd="11" destOrd="0" presId="urn:microsoft.com/office/officeart/2005/8/layout/vProcess5"/>
    <dgm:cxn modelId="{6FBA35FB-C5C6-480F-9684-8F56729AA4A7}" type="presParOf" srcId="{C2E5360E-4C5A-4440-8109-822EB27D2465}" destId="{DC32DAEA-F37D-4C23-AD27-11A3497E0C71}" srcOrd="12" destOrd="0" presId="urn:microsoft.com/office/officeart/2005/8/layout/vProcess5"/>
    <dgm:cxn modelId="{4ACE78AF-6337-4B3E-9186-5B92288FC328}" type="presParOf" srcId="{C2E5360E-4C5A-4440-8109-822EB27D2465}" destId="{EF66D6ED-DB81-4AD7-89DF-4F3941767EAC}" srcOrd="13" destOrd="0" presId="urn:microsoft.com/office/officeart/2005/8/layout/vProcess5"/>
    <dgm:cxn modelId="{4396AC91-7CF8-4144-A7DD-CA8B2D9F9DF1}" type="presParOf" srcId="{C2E5360E-4C5A-4440-8109-822EB27D2465}" destId="{A1C57231-1A7C-4659-A212-126284B3F226}"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AF66DA9-78A6-48DB-B716-ABB029CCD555}"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5F0AFE1E-CFDD-4D37-B482-A3B423D16ADD}">
      <dgm:prSet custT="1">
        <dgm:style>
          <a:lnRef idx="1">
            <a:schemeClr val="accent2"/>
          </a:lnRef>
          <a:fillRef idx="2">
            <a:schemeClr val="accent2"/>
          </a:fillRef>
          <a:effectRef idx="1">
            <a:schemeClr val="accent2"/>
          </a:effectRef>
          <a:fontRef idx="minor">
            <a:schemeClr val="dk1"/>
          </a:fontRef>
        </dgm:style>
      </dgm:prSet>
      <dgm:spPr/>
      <dgm:t>
        <a:bodyPr/>
        <a:lstStyle/>
        <a:p>
          <a:pPr algn="ctr" rtl="0"/>
          <a:r>
            <a:rPr lang="en-US" sz="1600" b="1" dirty="0" smtClean="0"/>
            <a:t>Executive </a:t>
          </a:r>
        </a:p>
        <a:p>
          <a:pPr algn="ctr" rtl="0"/>
          <a:r>
            <a:rPr lang="en-US" sz="1600" b="1" dirty="0" smtClean="0"/>
            <a:t>Champion</a:t>
          </a:r>
        </a:p>
        <a:p>
          <a:pPr algn="ctr" rtl="0"/>
          <a:endParaRPr lang="en-US" sz="400" b="1" dirty="0"/>
        </a:p>
      </dgm:t>
    </dgm:pt>
    <dgm:pt modelId="{DAE6F1F0-E932-4157-A875-7EF2C2966ADD}" type="parTrans" cxnId="{0220881E-3C3F-40CA-A6B1-60AF441BDE38}">
      <dgm:prSet/>
      <dgm:spPr/>
      <dgm:t>
        <a:bodyPr/>
        <a:lstStyle/>
        <a:p>
          <a:endParaRPr lang="en-US"/>
        </a:p>
      </dgm:t>
    </dgm:pt>
    <dgm:pt modelId="{6954F418-87D0-4C70-B74A-454B55B2BE47}" type="sibTrans" cxnId="{0220881E-3C3F-40CA-A6B1-60AF441BDE38}">
      <dgm:prSet/>
      <dgm:spPr/>
      <dgm:t>
        <a:bodyPr/>
        <a:lstStyle/>
        <a:p>
          <a:endParaRPr lang="en-US"/>
        </a:p>
      </dgm:t>
    </dgm:pt>
    <dgm:pt modelId="{916B5854-0B36-42B7-8E78-98A972253EC0}">
      <dgm:prSet custT="1">
        <dgm:style>
          <a:lnRef idx="1">
            <a:schemeClr val="accent2"/>
          </a:lnRef>
          <a:fillRef idx="2">
            <a:schemeClr val="accent2"/>
          </a:fillRef>
          <a:effectRef idx="1">
            <a:schemeClr val="accent2"/>
          </a:effectRef>
          <a:fontRef idx="minor">
            <a:schemeClr val="dk1"/>
          </a:fontRef>
        </dgm:style>
      </dgm:prSet>
      <dgm:spPr/>
      <dgm:t>
        <a:bodyPr/>
        <a:lstStyle/>
        <a:p>
          <a:pPr algn="l" rtl="0"/>
          <a:r>
            <a:rPr lang="en-US" sz="1400" dirty="0" smtClean="0"/>
            <a:t>Weekly monitoring, attend critical meetings, remove of roadblocks</a:t>
          </a:r>
          <a:endParaRPr lang="en-US" sz="1400" dirty="0"/>
        </a:p>
      </dgm:t>
    </dgm:pt>
    <dgm:pt modelId="{93DDD9C9-39DB-4C70-B384-7955A12B5925}" type="parTrans" cxnId="{B6E325F1-3C9C-4D30-B6C0-1B5B74BA1295}">
      <dgm:prSet/>
      <dgm:spPr/>
      <dgm:t>
        <a:bodyPr/>
        <a:lstStyle/>
        <a:p>
          <a:endParaRPr lang="en-US"/>
        </a:p>
      </dgm:t>
    </dgm:pt>
    <dgm:pt modelId="{285AB0E6-C174-495C-901B-ED9F4D728882}" type="sibTrans" cxnId="{B6E325F1-3C9C-4D30-B6C0-1B5B74BA1295}">
      <dgm:prSet/>
      <dgm:spPr/>
      <dgm:t>
        <a:bodyPr/>
        <a:lstStyle/>
        <a:p>
          <a:endParaRPr lang="en-US"/>
        </a:p>
      </dgm:t>
    </dgm:pt>
    <dgm:pt modelId="{1A89B192-A163-478B-9ADB-C6F8E5C73BFE}">
      <dgm:prSet custT="1">
        <dgm:style>
          <a:lnRef idx="1">
            <a:schemeClr val="accent2"/>
          </a:lnRef>
          <a:fillRef idx="2">
            <a:schemeClr val="accent2"/>
          </a:fillRef>
          <a:effectRef idx="1">
            <a:schemeClr val="accent2"/>
          </a:effectRef>
          <a:fontRef idx="minor">
            <a:schemeClr val="dk1"/>
          </a:fontRef>
        </dgm:style>
      </dgm:prSet>
      <dgm:spPr/>
      <dgm:t>
        <a:bodyPr/>
        <a:lstStyle/>
        <a:p>
          <a:pPr algn="ctr" rtl="0"/>
          <a:r>
            <a:rPr lang="en-US" sz="1600" b="1" dirty="0" smtClean="0"/>
            <a:t>Project </a:t>
          </a:r>
        </a:p>
        <a:p>
          <a:pPr algn="ctr" rtl="0"/>
          <a:r>
            <a:rPr lang="en-US" sz="1600" b="1" dirty="0" smtClean="0"/>
            <a:t>Manager</a:t>
          </a:r>
        </a:p>
        <a:p>
          <a:pPr algn="ctr" rtl="0"/>
          <a:endParaRPr lang="en-US" sz="500" b="1" dirty="0"/>
        </a:p>
      </dgm:t>
    </dgm:pt>
    <dgm:pt modelId="{82267F91-21BC-4DA9-818F-3BD349525049}" type="parTrans" cxnId="{6237EB96-96C7-412B-BB8A-71E9A8F9066D}">
      <dgm:prSet/>
      <dgm:spPr/>
      <dgm:t>
        <a:bodyPr/>
        <a:lstStyle/>
        <a:p>
          <a:endParaRPr lang="en-US"/>
        </a:p>
      </dgm:t>
    </dgm:pt>
    <dgm:pt modelId="{B10E0CE0-EC97-4F73-AE92-C3B0AD1C135A}" type="sibTrans" cxnId="{6237EB96-96C7-412B-BB8A-71E9A8F9066D}">
      <dgm:prSet/>
      <dgm:spPr/>
      <dgm:t>
        <a:bodyPr/>
        <a:lstStyle/>
        <a:p>
          <a:endParaRPr lang="en-US"/>
        </a:p>
      </dgm:t>
    </dgm:pt>
    <dgm:pt modelId="{93516883-B7E2-4D59-9D3F-F65F51075EE7}">
      <dgm:prSet custT="1">
        <dgm:style>
          <a:lnRef idx="1">
            <a:schemeClr val="accent2"/>
          </a:lnRef>
          <a:fillRef idx="2">
            <a:schemeClr val="accent2"/>
          </a:fillRef>
          <a:effectRef idx="1">
            <a:schemeClr val="accent2"/>
          </a:effectRef>
          <a:fontRef idx="minor">
            <a:schemeClr val="dk1"/>
          </a:fontRef>
        </dgm:style>
      </dgm:prSet>
      <dgm:spPr/>
      <dgm:t>
        <a:bodyPr/>
        <a:lstStyle/>
        <a:p>
          <a:pPr algn="l" rtl="0"/>
          <a:r>
            <a:rPr lang="en-US" sz="1400" dirty="0" smtClean="0"/>
            <a:t>Major project, 40-50+% time commitment depending on scope of project and organizational maturity</a:t>
          </a:r>
          <a:endParaRPr lang="en-US" sz="1400" dirty="0"/>
        </a:p>
      </dgm:t>
    </dgm:pt>
    <dgm:pt modelId="{438FA500-5D0A-42EC-BF08-62C81045CD69}" type="parTrans" cxnId="{D725017A-48DE-4666-BA94-D1A35B144ACF}">
      <dgm:prSet/>
      <dgm:spPr/>
      <dgm:t>
        <a:bodyPr/>
        <a:lstStyle/>
        <a:p>
          <a:endParaRPr lang="en-US"/>
        </a:p>
      </dgm:t>
    </dgm:pt>
    <dgm:pt modelId="{F3AB3E04-6005-429E-9756-6A76E4D0D320}" type="sibTrans" cxnId="{D725017A-48DE-4666-BA94-D1A35B144ACF}">
      <dgm:prSet/>
      <dgm:spPr/>
      <dgm:t>
        <a:bodyPr/>
        <a:lstStyle/>
        <a:p>
          <a:endParaRPr lang="en-US"/>
        </a:p>
      </dgm:t>
    </dgm:pt>
    <dgm:pt modelId="{91ABF209-1560-4CD5-A2CF-EC5DFAD226C4}">
      <dgm:prSet custT="1">
        <dgm:style>
          <a:lnRef idx="1">
            <a:schemeClr val="accent2"/>
          </a:lnRef>
          <a:fillRef idx="2">
            <a:schemeClr val="accent2"/>
          </a:fillRef>
          <a:effectRef idx="1">
            <a:schemeClr val="accent2"/>
          </a:effectRef>
          <a:fontRef idx="minor">
            <a:schemeClr val="dk1"/>
          </a:fontRef>
        </dgm:style>
      </dgm:prSet>
      <dgm:spPr/>
      <dgm:t>
        <a:bodyPr/>
        <a:lstStyle/>
        <a:p>
          <a:pPr algn="ctr" rtl="0"/>
          <a:r>
            <a:rPr lang="en-US" sz="1600" b="1" dirty="0" smtClean="0"/>
            <a:t>TL 9000 </a:t>
          </a:r>
        </a:p>
        <a:p>
          <a:pPr algn="ctr" rtl="0"/>
          <a:r>
            <a:rPr lang="en-US" sz="1600" b="1" dirty="0" smtClean="0"/>
            <a:t>Measurements</a:t>
          </a:r>
          <a:r>
            <a:rPr lang="en-US" sz="1600" b="1" baseline="0" dirty="0" smtClean="0"/>
            <a:t> Owners</a:t>
          </a:r>
        </a:p>
        <a:p>
          <a:pPr algn="ctr" rtl="0"/>
          <a:endParaRPr lang="en-US" sz="600" b="1" dirty="0"/>
        </a:p>
      </dgm:t>
    </dgm:pt>
    <dgm:pt modelId="{357149C6-9ED2-4724-A338-82F379FD1D4A}" type="parTrans" cxnId="{70BC44F5-761F-4BF0-8562-CD203FBD065B}">
      <dgm:prSet/>
      <dgm:spPr/>
      <dgm:t>
        <a:bodyPr/>
        <a:lstStyle/>
        <a:p>
          <a:endParaRPr lang="en-US"/>
        </a:p>
      </dgm:t>
    </dgm:pt>
    <dgm:pt modelId="{EAF5310C-ABF1-4A66-B52E-860246876EAA}" type="sibTrans" cxnId="{70BC44F5-761F-4BF0-8562-CD203FBD065B}">
      <dgm:prSet/>
      <dgm:spPr/>
      <dgm:t>
        <a:bodyPr/>
        <a:lstStyle/>
        <a:p>
          <a:endParaRPr lang="en-US"/>
        </a:p>
      </dgm:t>
    </dgm:pt>
    <dgm:pt modelId="{6093F362-7C92-49B3-8907-4945964F4405}">
      <dgm:prSet custT="1">
        <dgm:style>
          <a:lnRef idx="1">
            <a:schemeClr val="accent2"/>
          </a:lnRef>
          <a:fillRef idx="2">
            <a:schemeClr val="accent2"/>
          </a:fillRef>
          <a:effectRef idx="1">
            <a:schemeClr val="accent2"/>
          </a:effectRef>
          <a:fontRef idx="minor">
            <a:schemeClr val="dk1"/>
          </a:fontRef>
        </dgm:style>
      </dgm:prSet>
      <dgm:spPr/>
      <dgm:t>
        <a:bodyPr/>
        <a:lstStyle/>
        <a:p>
          <a:pPr algn="l" rtl="0"/>
          <a:r>
            <a:rPr lang="en-US" sz="1400" dirty="0" smtClean="0"/>
            <a:t>Major commitment up front; permanent monthly commitment</a:t>
          </a:r>
          <a:endParaRPr lang="en-US" sz="1400" baseline="0" dirty="0"/>
        </a:p>
      </dgm:t>
    </dgm:pt>
    <dgm:pt modelId="{0FC3E764-8F5E-4053-B9BA-97BCAFE87C40}" type="parTrans" cxnId="{5E2706EF-5AEA-4D59-A3F1-056193AEB0B4}">
      <dgm:prSet/>
      <dgm:spPr/>
      <dgm:t>
        <a:bodyPr/>
        <a:lstStyle/>
        <a:p>
          <a:endParaRPr lang="en-US"/>
        </a:p>
      </dgm:t>
    </dgm:pt>
    <dgm:pt modelId="{2B04678F-356F-411D-9C8E-F5A33D8AB163}" type="sibTrans" cxnId="{5E2706EF-5AEA-4D59-A3F1-056193AEB0B4}">
      <dgm:prSet/>
      <dgm:spPr/>
      <dgm:t>
        <a:bodyPr/>
        <a:lstStyle/>
        <a:p>
          <a:endParaRPr lang="en-US"/>
        </a:p>
      </dgm:t>
    </dgm:pt>
    <dgm:pt modelId="{048151A0-7F33-4A8D-9BA2-F23C18B7E01F}">
      <dgm:prSet custT="1">
        <dgm:style>
          <a:lnRef idx="1">
            <a:schemeClr val="accent2"/>
          </a:lnRef>
          <a:fillRef idx="2">
            <a:schemeClr val="accent2"/>
          </a:fillRef>
          <a:effectRef idx="1">
            <a:schemeClr val="accent2"/>
          </a:effectRef>
          <a:fontRef idx="minor">
            <a:schemeClr val="dk1"/>
          </a:fontRef>
        </dgm:style>
      </dgm:prSet>
      <dgm:spPr/>
      <dgm:t>
        <a:bodyPr/>
        <a:lstStyle/>
        <a:p>
          <a:pPr algn="ctr" rtl="0"/>
          <a:r>
            <a:rPr lang="en-US" sz="1600" b="1" baseline="0" dirty="0" smtClean="0"/>
            <a:t>Process </a:t>
          </a:r>
        </a:p>
        <a:p>
          <a:pPr algn="ctr" rtl="0"/>
          <a:r>
            <a:rPr lang="en-US" sz="1600" b="1" baseline="0" dirty="0" smtClean="0"/>
            <a:t>Owners</a:t>
          </a:r>
          <a:endParaRPr lang="en-US" sz="1600" b="1" dirty="0"/>
        </a:p>
      </dgm:t>
    </dgm:pt>
    <dgm:pt modelId="{96FC203A-1BBA-4338-9C6D-C69A8B2D897E}" type="parTrans" cxnId="{E50B4BCC-965A-46CF-AD39-A983CCDBDC8F}">
      <dgm:prSet/>
      <dgm:spPr/>
      <dgm:t>
        <a:bodyPr/>
        <a:lstStyle/>
        <a:p>
          <a:endParaRPr lang="en-US"/>
        </a:p>
      </dgm:t>
    </dgm:pt>
    <dgm:pt modelId="{6A40D43D-74A0-42C0-B20B-F0208B58DD45}" type="sibTrans" cxnId="{E50B4BCC-965A-46CF-AD39-A983CCDBDC8F}">
      <dgm:prSet/>
      <dgm:spPr/>
      <dgm:t>
        <a:bodyPr/>
        <a:lstStyle/>
        <a:p>
          <a:endParaRPr lang="en-US"/>
        </a:p>
      </dgm:t>
    </dgm:pt>
    <dgm:pt modelId="{288508D3-AC4F-4884-B11A-8B4ECCA64126}">
      <dgm:prSet custT="1">
        <dgm:style>
          <a:lnRef idx="1">
            <a:schemeClr val="accent2"/>
          </a:lnRef>
          <a:fillRef idx="2">
            <a:schemeClr val="accent2"/>
          </a:fillRef>
          <a:effectRef idx="1">
            <a:schemeClr val="accent2"/>
          </a:effectRef>
          <a:fontRef idx="minor">
            <a:schemeClr val="dk1"/>
          </a:fontRef>
        </dgm:style>
      </dgm:prSet>
      <dgm:spPr/>
      <dgm:t>
        <a:bodyPr/>
        <a:lstStyle/>
        <a:p>
          <a:pPr algn="l" rtl="0"/>
          <a:r>
            <a:rPr lang="en-US" sz="1400" dirty="0" smtClean="0"/>
            <a:t>~20% up front commitment to develop/implement processes &amp; measures</a:t>
          </a:r>
          <a:endParaRPr lang="en-US" sz="1400" dirty="0"/>
        </a:p>
      </dgm:t>
    </dgm:pt>
    <dgm:pt modelId="{C53A828B-4FA5-4FB4-A79B-61F6E1DA0253}" type="parTrans" cxnId="{DBCAAF4C-DF00-410C-894C-FE75F63CF1ED}">
      <dgm:prSet/>
      <dgm:spPr/>
      <dgm:t>
        <a:bodyPr/>
        <a:lstStyle/>
        <a:p>
          <a:endParaRPr lang="en-US"/>
        </a:p>
      </dgm:t>
    </dgm:pt>
    <dgm:pt modelId="{F275F3FF-F05F-474C-BF15-1CE79925C1F6}" type="sibTrans" cxnId="{DBCAAF4C-DF00-410C-894C-FE75F63CF1ED}">
      <dgm:prSet/>
      <dgm:spPr/>
      <dgm:t>
        <a:bodyPr/>
        <a:lstStyle/>
        <a:p>
          <a:endParaRPr lang="en-US"/>
        </a:p>
      </dgm:t>
    </dgm:pt>
    <dgm:pt modelId="{A1F44B54-7A82-44BD-A058-67AFA9722DFD}">
      <dgm:prSet custT="1">
        <dgm:style>
          <a:lnRef idx="1">
            <a:schemeClr val="accent2"/>
          </a:lnRef>
          <a:fillRef idx="2">
            <a:schemeClr val="accent2"/>
          </a:fillRef>
          <a:effectRef idx="1">
            <a:schemeClr val="accent2"/>
          </a:effectRef>
          <a:fontRef idx="minor">
            <a:schemeClr val="dk1"/>
          </a:fontRef>
        </dgm:style>
      </dgm:prSet>
      <dgm:spPr/>
      <dgm:t>
        <a:bodyPr/>
        <a:lstStyle/>
        <a:p>
          <a:pPr algn="ctr" rtl="0"/>
          <a:r>
            <a:rPr lang="en-US" sz="1600" b="1" baseline="0" dirty="0" smtClean="0"/>
            <a:t>All </a:t>
          </a:r>
        </a:p>
        <a:p>
          <a:pPr algn="ctr" rtl="0"/>
          <a:r>
            <a:rPr lang="en-US" sz="1600" b="1" baseline="0" dirty="0" smtClean="0"/>
            <a:t>Employees</a:t>
          </a:r>
          <a:endParaRPr lang="en-US" sz="1600" b="1" dirty="0"/>
        </a:p>
      </dgm:t>
    </dgm:pt>
    <dgm:pt modelId="{B07D5BC0-B28E-4ED6-BA8D-A9D253238B99}" type="parTrans" cxnId="{709390B7-A58E-42C0-A8A7-01D3E4DD90BC}">
      <dgm:prSet/>
      <dgm:spPr/>
      <dgm:t>
        <a:bodyPr/>
        <a:lstStyle/>
        <a:p>
          <a:endParaRPr lang="en-US"/>
        </a:p>
      </dgm:t>
    </dgm:pt>
    <dgm:pt modelId="{C16C9876-718C-433F-9BF2-DA093446EB51}" type="sibTrans" cxnId="{709390B7-A58E-42C0-A8A7-01D3E4DD90BC}">
      <dgm:prSet/>
      <dgm:spPr/>
      <dgm:t>
        <a:bodyPr/>
        <a:lstStyle/>
        <a:p>
          <a:endParaRPr lang="en-US"/>
        </a:p>
      </dgm:t>
    </dgm:pt>
    <dgm:pt modelId="{EC2D5C55-8227-494D-B2A3-F0D46D55C554}">
      <dgm:prSet custT="1">
        <dgm:style>
          <a:lnRef idx="1">
            <a:schemeClr val="accent2"/>
          </a:lnRef>
          <a:fillRef idx="2">
            <a:schemeClr val="accent2"/>
          </a:fillRef>
          <a:effectRef idx="1">
            <a:schemeClr val="accent2"/>
          </a:effectRef>
          <a:fontRef idx="minor">
            <a:schemeClr val="dk1"/>
          </a:fontRef>
        </dgm:style>
      </dgm:prSet>
      <dgm:spPr/>
      <dgm:t>
        <a:bodyPr/>
        <a:lstStyle/>
        <a:p>
          <a:pPr algn="l" rtl="0"/>
          <a:r>
            <a:rPr lang="en-US" sz="1400" dirty="0" smtClean="0"/>
            <a:t>Awareness training </a:t>
          </a:r>
          <a:br>
            <a:rPr lang="en-US" sz="1400" dirty="0" smtClean="0"/>
          </a:br>
          <a:r>
            <a:rPr lang="en-US" sz="1400" dirty="0" smtClean="0"/>
            <a:t>(1-4 hours per person)</a:t>
          </a:r>
          <a:endParaRPr lang="en-US" sz="1400" dirty="0"/>
        </a:p>
      </dgm:t>
    </dgm:pt>
    <dgm:pt modelId="{199CEB3A-77EB-46E1-AD19-E9DCE6A494CE}" type="parTrans" cxnId="{0DFEE2F9-28B4-43C6-8F9C-8CDDDD6E7A8D}">
      <dgm:prSet/>
      <dgm:spPr/>
      <dgm:t>
        <a:bodyPr/>
        <a:lstStyle/>
        <a:p>
          <a:endParaRPr lang="en-US"/>
        </a:p>
      </dgm:t>
    </dgm:pt>
    <dgm:pt modelId="{4603AEA4-E44D-4212-8F48-30BE569BB799}" type="sibTrans" cxnId="{0DFEE2F9-28B4-43C6-8F9C-8CDDDD6E7A8D}">
      <dgm:prSet/>
      <dgm:spPr/>
      <dgm:t>
        <a:bodyPr/>
        <a:lstStyle/>
        <a:p>
          <a:endParaRPr lang="en-US"/>
        </a:p>
      </dgm:t>
    </dgm:pt>
    <dgm:pt modelId="{1C399ABD-D2C2-4F2D-AA62-708177738C5B}">
      <dgm:prSet custT="1">
        <dgm:style>
          <a:lnRef idx="1">
            <a:schemeClr val="accent2"/>
          </a:lnRef>
          <a:fillRef idx="2">
            <a:schemeClr val="accent2"/>
          </a:fillRef>
          <a:effectRef idx="1">
            <a:schemeClr val="accent2"/>
          </a:effectRef>
          <a:fontRef idx="minor">
            <a:schemeClr val="dk1"/>
          </a:fontRef>
        </dgm:style>
      </dgm:prSet>
      <dgm:spPr/>
      <dgm:t>
        <a:bodyPr/>
        <a:lstStyle/>
        <a:p>
          <a:pPr algn="l" rtl="0"/>
          <a:r>
            <a:rPr lang="en-US" sz="1400" dirty="0" smtClean="0"/>
            <a:t>Participation in improvement teams within own area </a:t>
          </a:r>
          <a:br>
            <a:rPr lang="en-US" sz="1400" dirty="0" smtClean="0"/>
          </a:br>
          <a:r>
            <a:rPr lang="en-US" sz="1400" dirty="0" smtClean="0"/>
            <a:t>(key people)</a:t>
          </a:r>
          <a:endParaRPr lang="en-US" sz="1400" dirty="0"/>
        </a:p>
      </dgm:t>
    </dgm:pt>
    <dgm:pt modelId="{B15BAB53-D5A4-4023-B615-01AD3254B934}" type="parTrans" cxnId="{3989309B-1E64-4993-9A8A-70356E99A215}">
      <dgm:prSet/>
      <dgm:spPr/>
      <dgm:t>
        <a:bodyPr/>
        <a:lstStyle/>
        <a:p>
          <a:endParaRPr lang="en-US"/>
        </a:p>
      </dgm:t>
    </dgm:pt>
    <dgm:pt modelId="{6F7CB977-7F9E-4A1D-99C9-3E197FFA28FF}" type="sibTrans" cxnId="{3989309B-1E64-4993-9A8A-70356E99A215}">
      <dgm:prSet/>
      <dgm:spPr/>
      <dgm:t>
        <a:bodyPr/>
        <a:lstStyle/>
        <a:p>
          <a:endParaRPr lang="en-US"/>
        </a:p>
      </dgm:t>
    </dgm:pt>
    <dgm:pt modelId="{B2B73F89-F0DC-4E84-9EBE-E02F48994E5B}">
      <dgm:prSet custT="1">
        <dgm:style>
          <a:lnRef idx="1">
            <a:schemeClr val="accent2"/>
          </a:lnRef>
          <a:fillRef idx="2">
            <a:schemeClr val="accent2"/>
          </a:fillRef>
          <a:effectRef idx="1">
            <a:schemeClr val="accent2"/>
          </a:effectRef>
          <a:fontRef idx="minor">
            <a:schemeClr val="dk1"/>
          </a:fontRef>
        </dgm:style>
      </dgm:prSet>
      <dgm:spPr/>
      <dgm:t>
        <a:bodyPr/>
        <a:lstStyle/>
        <a:p>
          <a:pPr algn="l" rtl="0"/>
          <a:r>
            <a:rPr lang="en-US" sz="1400" dirty="0" smtClean="0"/>
            <a:t>Receive and implement job specific training (varies)</a:t>
          </a:r>
          <a:endParaRPr lang="en-US" sz="1400" dirty="0"/>
        </a:p>
      </dgm:t>
    </dgm:pt>
    <dgm:pt modelId="{D6DAEB3A-9905-4EEB-BCA3-85CE2035DA6D}" type="parTrans" cxnId="{B5375C5C-6B99-41C1-B2FE-E623AA052200}">
      <dgm:prSet/>
      <dgm:spPr/>
      <dgm:t>
        <a:bodyPr/>
        <a:lstStyle/>
        <a:p>
          <a:endParaRPr lang="en-US"/>
        </a:p>
      </dgm:t>
    </dgm:pt>
    <dgm:pt modelId="{F0B34D57-304C-4F4C-A6D1-D2726530A0FA}" type="sibTrans" cxnId="{B5375C5C-6B99-41C1-B2FE-E623AA052200}">
      <dgm:prSet/>
      <dgm:spPr/>
      <dgm:t>
        <a:bodyPr/>
        <a:lstStyle/>
        <a:p>
          <a:endParaRPr lang="en-US"/>
        </a:p>
      </dgm:t>
    </dgm:pt>
    <dgm:pt modelId="{C48C70D2-5311-4E7A-A39D-9D7D335965C8}">
      <dgm:prSet custT="1">
        <dgm:style>
          <a:lnRef idx="1">
            <a:schemeClr val="accent2"/>
          </a:lnRef>
          <a:fillRef idx="2">
            <a:schemeClr val="accent2"/>
          </a:fillRef>
          <a:effectRef idx="1">
            <a:schemeClr val="accent2"/>
          </a:effectRef>
          <a:fontRef idx="minor">
            <a:schemeClr val="dk1"/>
          </a:fontRef>
        </dgm:style>
      </dgm:prSet>
      <dgm:spPr/>
      <dgm:t>
        <a:bodyPr/>
        <a:lstStyle/>
        <a:p>
          <a:pPr algn="ctr" rtl="0"/>
          <a:r>
            <a:rPr lang="en-US" sz="1600" b="1" dirty="0" smtClean="0"/>
            <a:t>Internal </a:t>
          </a:r>
        </a:p>
        <a:p>
          <a:pPr algn="ctr" rtl="0"/>
          <a:r>
            <a:rPr lang="en-US" sz="1600" b="1" dirty="0" smtClean="0"/>
            <a:t>Auditors</a:t>
          </a:r>
          <a:endParaRPr lang="en-US" sz="1600" b="1" dirty="0"/>
        </a:p>
      </dgm:t>
    </dgm:pt>
    <dgm:pt modelId="{4297A4B5-8AA6-4EA3-83B4-2F397D64B7B3}" type="parTrans" cxnId="{876E86E9-A6CF-4356-B419-E79512E42924}">
      <dgm:prSet/>
      <dgm:spPr/>
      <dgm:t>
        <a:bodyPr/>
        <a:lstStyle/>
        <a:p>
          <a:endParaRPr lang="en-US"/>
        </a:p>
      </dgm:t>
    </dgm:pt>
    <dgm:pt modelId="{93286B4C-D506-4CEF-A4B5-8BBCC7142812}" type="sibTrans" cxnId="{876E86E9-A6CF-4356-B419-E79512E42924}">
      <dgm:prSet/>
      <dgm:spPr/>
      <dgm:t>
        <a:bodyPr/>
        <a:lstStyle/>
        <a:p>
          <a:endParaRPr lang="en-US"/>
        </a:p>
      </dgm:t>
    </dgm:pt>
    <dgm:pt modelId="{04EC5289-0666-4389-AEA6-ED95E72964B4}">
      <dgm:prSet custT="1">
        <dgm:style>
          <a:lnRef idx="1">
            <a:schemeClr val="accent2"/>
          </a:lnRef>
          <a:fillRef idx="2">
            <a:schemeClr val="accent2"/>
          </a:fillRef>
          <a:effectRef idx="1">
            <a:schemeClr val="accent2"/>
          </a:effectRef>
          <a:fontRef idx="minor">
            <a:schemeClr val="dk1"/>
          </a:fontRef>
        </dgm:style>
      </dgm:prSet>
      <dgm:spPr/>
      <dgm:t>
        <a:bodyPr/>
        <a:lstStyle/>
        <a:p>
          <a:pPr algn="l" rtl="0"/>
          <a:r>
            <a:rPr lang="en-US" sz="1400" dirty="0" smtClean="0"/>
            <a:t>Training</a:t>
          </a:r>
        </a:p>
      </dgm:t>
    </dgm:pt>
    <dgm:pt modelId="{531BE1C3-D832-480F-9053-286DBA3CA66A}" type="parTrans" cxnId="{F2E3F419-456B-4B8C-A8CF-8879C3B5BEE4}">
      <dgm:prSet/>
      <dgm:spPr/>
      <dgm:t>
        <a:bodyPr/>
        <a:lstStyle/>
        <a:p>
          <a:endParaRPr lang="en-US"/>
        </a:p>
      </dgm:t>
    </dgm:pt>
    <dgm:pt modelId="{EEEA9115-FF78-4C99-88A5-7BD4FD0014C3}" type="sibTrans" cxnId="{F2E3F419-456B-4B8C-A8CF-8879C3B5BEE4}">
      <dgm:prSet/>
      <dgm:spPr/>
      <dgm:t>
        <a:bodyPr/>
        <a:lstStyle/>
        <a:p>
          <a:endParaRPr lang="en-US"/>
        </a:p>
      </dgm:t>
    </dgm:pt>
    <dgm:pt modelId="{D60FD13A-EA23-4ACF-BAFA-B719D5440BF5}">
      <dgm:prSet custT="1">
        <dgm:style>
          <a:lnRef idx="1">
            <a:schemeClr val="accent2"/>
          </a:lnRef>
          <a:fillRef idx="2">
            <a:schemeClr val="accent2"/>
          </a:fillRef>
          <a:effectRef idx="1">
            <a:schemeClr val="accent2"/>
          </a:effectRef>
          <a:fontRef idx="minor">
            <a:schemeClr val="dk1"/>
          </a:fontRef>
        </dgm:style>
      </dgm:prSet>
      <dgm:spPr/>
      <dgm:t>
        <a:bodyPr/>
        <a:lstStyle/>
        <a:p>
          <a:pPr algn="l" rtl="0"/>
          <a:r>
            <a:rPr lang="en-US" sz="1400" dirty="0" smtClean="0"/>
            <a:t>On going CAPA role and audit support</a:t>
          </a:r>
          <a:endParaRPr lang="en-US" sz="1400" dirty="0"/>
        </a:p>
      </dgm:t>
    </dgm:pt>
    <dgm:pt modelId="{B09E610E-3E8A-44EC-BF3E-EBC0313377C2}" type="parTrans" cxnId="{190D60D0-7B07-4384-B39B-5EE549E29A10}">
      <dgm:prSet/>
      <dgm:spPr/>
      <dgm:t>
        <a:bodyPr/>
        <a:lstStyle/>
        <a:p>
          <a:endParaRPr lang="en-US"/>
        </a:p>
      </dgm:t>
    </dgm:pt>
    <dgm:pt modelId="{D1639CBF-7C3A-4352-8184-8CE07C70AD44}" type="sibTrans" cxnId="{190D60D0-7B07-4384-B39B-5EE549E29A10}">
      <dgm:prSet/>
      <dgm:spPr/>
      <dgm:t>
        <a:bodyPr/>
        <a:lstStyle/>
        <a:p>
          <a:endParaRPr lang="en-US"/>
        </a:p>
      </dgm:t>
    </dgm:pt>
    <dgm:pt modelId="{21B83EA1-0673-4B79-A9D5-F5D30690A970}">
      <dgm:prSet custT="1">
        <dgm:style>
          <a:lnRef idx="1">
            <a:schemeClr val="accent2"/>
          </a:lnRef>
          <a:fillRef idx="2">
            <a:schemeClr val="accent2"/>
          </a:fillRef>
          <a:effectRef idx="1">
            <a:schemeClr val="accent2"/>
          </a:effectRef>
          <a:fontRef idx="minor">
            <a:schemeClr val="dk1"/>
          </a:fontRef>
        </dgm:style>
      </dgm:prSet>
      <dgm:spPr/>
      <dgm:t>
        <a:bodyPr/>
        <a:lstStyle/>
        <a:p>
          <a:pPr algn="l" rtl="0"/>
          <a:r>
            <a:rPr lang="en-US" sz="1400" dirty="0" smtClean="0"/>
            <a:t>Plan, Perform, Report, and Verify quarterly internal audits</a:t>
          </a:r>
        </a:p>
      </dgm:t>
    </dgm:pt>
    <dgm:pt modelId="{89D725B6-B959-4874-BC97-BBFCDE426B36}" type="parTrans" cxnId="{03AC7249-8F04-40AD-9B4E-2535F4BE3973}">
      <dgm:prSet/>
      <dgm:spPr/>
    </dgm:pt>
    <dgm:pt modelId="{4C3B25F8-8143-4722-B9F3-1CB4D973D4B8}" type="sibTrans" cxnId="{03AC7249-8F04-40AD-9B4E-2535F4BE3973}">
      <dgm:prSet/>
      <dgm:spPr/>
    </dgm:pt>
    <dgm:pt modelId="{7A536FCC-999E-4699-881B-DEB1B411269E}">
      <dgm:prSet custT="1">
        <dgm:style>
          <a:lnRef idx="1">
            <a:schemeClr val="accent2"/>
          </a:lnRef>
          <a:fillRef idx="2">
            <a:schemeClr val="accent2"/>
          </a:fillRef>
          <a:effectRef idx="1">
            <a:schemeClr val="accent2"/>
          </a:effectRef>
          <a:fontRef idx="minor">
            <a:schemeClr val="dk1"/>
          </a:fontRef>
        </dgm:style>
      </dgm:prSet>
      <dgm:spPr/>
      <dgm:t>
        <a:bodyPr/>
        <a:lstStyle/>
        <a:p>
          <a:pPr algn="l" rtl="0"/>
          <a:r>
            <a:rPr lang="en-US" sz="1400" dirty="0" smtClean="0"/>
            <a:t>10 man-days per quarter across selected team </a:t>
          </a:r>
        </a:p>
      </dgm:t>
    </dgm:pt>
    <dgm:pt modelId="{BCBF838D-9613-4834-A164-0A7F7DDFE533}" type="parTrans" cxnId="{1F7652A9-6313-4AD2-B7A6-5A15024C678A}">
      <dgm:prSet/>
      <dgm:spPr/>
    </dgm:pt>
    <dgm:pt modelId="{52302D8E-2D69-41CF-82E2-0C1DA01D76D6}" type="sibTrans" cxnId="{1F7652A9-6313-4AD2-B7A6-5A15024C678A}">
      <dgm:prSet/>
      <dgm:spPr/>
    </dgm:pt>
    <dgm:pt modelId="{1181E0F0-775E-4956-8853-BD0CA0833019}" type="pres">
      <dgm:prSet presAssocID="{DAF66DA9-78A6-48DB-B716-ABB029CCD555}" presName="diagram" presStyleCnt="0">
        <dgm:presLayoutVars>
          <dgm:dir/>
          <dgm:resizeHandles val="exact"/>
        </dgm:presLayoutVars>
      </dgm:prSet>
      <dgm:spPr/>
      <dgm:t>
        <a:bodyPr/>
        <a:lstStyle/>
        <a:p>
          <a:endParaRPr lang="en-US"/>
        </a:p>
      </dgm:t>
    </dgm:pt>
    <dgm:pt modelId="{D957B2CB-DC3D-4D71-84A9-8F910E985CF1}" type="pres">
      <dgm:prSet presAssocID="{5F0AFE1E-CFDD-4D37-B482-A3B423D16ADD}" presName="node" presStyleLbl="node1" presStyleIdx="0" presStyleCnt="6" custScaleY="139507">
        <dgm:presLayoutVars>
          <dgm:bulletEnabled val="1"/>
        </dgm:presLayoutVars>
      </dgm:prSet>
      <dgm:spPr/>
      <dgm:t>
        <a:bodyPr/>
        <a:lstStyle/>
        <a:p>
          <a:endParaRPr lang="en-US"/>
        </a:p>
      </dgm:t>
    </dgm:pt>
    <dgm:pt modelId="{2F95037A-45BA-48AF-A105-3BDB9E4A23AF}" type="pres">
      <dgm:prSet presAssocID="{6954F418-87D0-4C70-B74A-454B55B2BE47}" presName="sibTrans" presStyleCnt="0"/>
      <dgm:spPr/>
    </dgm:pt>
    <dgm:pt modelId="{CD3DB0AE-EEC9-41F2-A8AE-709E390EB51B}" type="pres">
      <dgm:prSet presAssocID="{1A89B192-A163-478B-9ADB-C6F8E5C73BFE}" presName="node" presStyleLbl="node1" presStyleIdx="1" presStyleCnt="6" custScaleY="139507">
        <dgm:presLayoutVars>
          <dgm:bulletEnabled val="1"/>
        </dgm:presLayoutVars>
      </dgm:prSet>
      <dgm:spPr/>
      <dgm:t>
        <a:bodyPr/>
        <a:lstStyle/>
        <a:p>
          <a:endParaRPr lang="en-US"/>
        </a:p>
      </dgm:t>
    </dgm:pt>
    <dgm:pt modelId="{B7EE1579-D4EA-45E9-BEE6-5263E208AF7B}" type="pres">
      <dgm:prSet presAssocID="{B10E0CE0-EC97-4F73-AE92-C3B0AD1C135A}" presName="sibTrans" presStyleCnt="0"/>
      <dgm:spPr/>
    </dgm:pt>
    <dgm:pt modelId="{E890AFBF-8FC4-4052-8FF9-AD9B5FB9926F}" type="pres">
      <dgm:prSet presAssocID="{91ABF209-1560-4CD5-A2CF-EC5DFAD226C4}" presName="node" presStyleLbl="node1" presStyleIdx="2" presStyleCnt="6" custScaleY="139507">
        <dgm:presLayoutVars>
          <dgm:bulletEnabled val="1"/>
        </dgm:presLayoutVars>
      </dgm:prSet>
      <dgm:spPr/>
      <dgm:t>
        <a:bodyPr/>
        <a:lstStyle/>
        <a:p>
          <a:endParaRPr lang="en-US"/>
        </a:p>
      </dgm:t>
    </dgm:pt>
    <dgm:pt modelId="{0C2FB3B9-A7B7-4C08-8ADD-A5D2CC5673B7}" type="pres">
      <dgm:prSet presAssocID="{EAF5310C-ABF1-4A66-B52E-860246876EAA}" presName="sibTrans" presStyleCnt="0"/>
      <dgm:spPr/>
    </dgm:pt>
    <dgm:pt modelId="{B983C7D2-A1AB-4767-BFDD-CF7C520F95F4}" type="pres">
      <dgm:prSet presAssocID="{048151A0-7F33-4A8D-9BA2-F23C18B7E01F}" presName="node" presStyleLbl="node1" presStyleIdx="3" presStyleCnt="6" custScaleY="139507">
        <dgm:presLayoutVars>
          <dgm:bulletEnabled val="1"/>
        </dgm:presLayoutVars>
      </dgm:prSet>
      <dgm:spPr/>
      <dgm:t>
        <a:bodyPr/>
        <a:lstStyle/>
        <a:p>
          <a:endParaRPr lang="en-US"/>
        </a:p>
      </dgm:t>
    </dgm:pt>
    <dgm:pt modelId="{76317777-FB11-4C37-96FB-D70A0515A6D6}" type="pres">
      <dgm:prSet presAssocID="{6A40D43D-74A0-42C0-B20B-F0208B58DD45}" presName="sibTrans" presStyleCnt="0"/>
      <dgm:spPr/>
    </dgm:pt>
    <dgm:pt modelId="{4A0B6C18-97B8-4873-870D-25257658AC3A}" type="pres">
      <dgm:prSet presAssocID="{A1F44B54-7A82-44BD-A058-67AFA9722DFD}" presName="node" presStyleLbl="node1" presStyleIdx="4" presStyleCnt="6" custScaleY="139507">
        <dgm:presLayoutVars>
          <dgm:bulletEnabled val="1"/>
        </dgm:presLayoutVars>
      </dgm:prSet>
      <dgm:spPr/>
      <dgm:t>
        <a:bodyPr/>
        <a:lstStyle/>
        <a:p>
          <a:endParaRPr lang="en-US"/>
        </a:p>
      </dgm:t>
    </dgm:pt>
    <dgm:pt modelId="{0EFE799E-2231-4F34-9632-ACC66DD1BE84}" type="pres">
      <dgm:prSet presAssocID="{C16C9876-718C-433F-9BF2-DA093446EB51}" presName="sibTrans" presStyleCnt="0"/>
      <dgm:spPr/>
    </dgm:pt>
    <dgm:pt modelId="{8F43DF15-8D9A-425F-8507-B3E26DDE3724}" type="pres">
      <dgm:prSet presAssocID="{C48C70D2-5311-4E7A-A39D-9D7D335965C8}" presName="node" presStyleLbl="node1" presStyleIdx="5" presStyleCnt="6" custScaleY="139507">
        <dgm:presLayoutVars>
          <dgm:bulletEnabled val="1"/>
        </dgm:presLayoutVars>
      </dgm:prSet>
      <dgm:spPr/>
      <dgm:t>
        <a:bodyPr/>
        <a:lstStyle/>
        <a:p>
          <a:endParaRPr lang="en-US"/>
        </a:p>
      </dgm:t>
    </dgm:pt>
  </dgm:ptLst>
  <dgm:cxnLst>
    <dgm:cxn modelId="{BA1036E2-5C5E-42FE-BB6A-7E3354AC0197}" type="presOf" srcId="{6093F362-7C92-49B3-8907-4945964F4405}" destId="{E890AFBF-8FC4-4052-8FF9-AD9B5FB9926F}" srcOrd="0" destOrd="1" presId="urn:microsoft.com/office/officeart/2005/8/layout/default#1"/>
    <dgm:cxn modelId="{B6E325F1-3C9C-4D30-B6C0-1B5B74BA1295}" srcId="{5F0AFE1E-CFDD-4D37-B482-A3B423D16ADD}" destId="{916B5854-0B36-42B7-8E78-98A972253EC0}" srcOrd="0" destOrd="0" parTransId="{93DDD9C9-39DB-4C70-B384-7955A12B5925}" sibTransId="{285AB0E6-C174-495C-901B-ED9F4D728882}"/>
    <dgm:cxn modelId="{5E2706EF-5AEA-4D59-A3F1-056193AEB0B4}" srcId="{91ABF209-1560-4CD5-A2CF-EC5DFAD226C4}" destId="{6093F362-7C92-49B3-8907-4945964F4405}" srcOrd="0" destOrd="0" parTransId="{0FC3E764-8F5E-4053-B9BA-97BCAFE87C40}" sibTransId="{2B04678F-356F-411D-9C8E-F5A33D8AB163}"/>
    <dgm:cxn modelId="{4D8C9821-E7C6-4E15-93F6-A8783D20E7E7}" type="presOf" srcId="{A1F44B54-7A82-44BD-A058-67AFA9722DFD}" destId="{4A0B6C18-97B8-4873-870D-25257658AC3A}" srcOrd="0" destOrd="0" presId="urn:microsoft.com/office/officeart/2005/8/layout/default#1"/>
    <dgm:cxn modelId="{9530676F-33F3-4CB8-9512-1794F2541BDA}" type="presOf" srcId="{C48C70D2-5311-4E7A-A39D-9D7D335965C8}" destId="{8F43DF15-8D9A-425F-8507-B3E26DDE3724}" srcOrd="0" destOrd="0" presId="urn:microsoft.com/office/officeart/2005/8/layout/default#1"/>
    <dgm:cxn modelId="{C612990D-7B82-4BB2-994E-D18CE30188F8}" type="presOf" srcId="{288508D3-AC4F-4884-B11A-8B4ECCA64126}" destId="{B983C7D2-A1AB-4767-BFDD-CF7C520F95F4}" srcOrd="0" destOrd="1" presId="urn:microsoft.com/office/officeart/2005/8/layout/default#1"/>
    <dgm:cxn modelId="{DFC92E08-6F01-45BE-9C66-59CE27A95E73}" type="presOf" srcId="{5F0AFE1E-CFDD-4D37-B482-A3B423D16ADD}" destId="{D957B2CB-DC3D-4D71-84A9-8F910E985CF1}" srcOrd="0" destOrd="0" presId="urn:microsoft.com/office/officeart/2005/8/layout/default#1"/>
    <dgm:cxn modelId="{08646B95-B7DB-4BE2-83A2-CE69F1AC09A5}" type="presOf" srcId="{7A536FCC-999E-4699-881B-DEB1B411269E}" destId="{8F43DF15-8D9A-425F-8507-B3E26DDE3724}" srcOrd="0" destOrd="3" presId="urn:microsoft.com/office/officeart/2005/8/layout/default#1"/>
    <dgm:cxn modelId="{E8BEEC19-CFAE-4499-A65C-8BEAEA720F3F}" type="presOf" srcId="{048151A0-7F33-4A8D-9BA2-F23C18B7E01F}" destId="{B983C7D2-A1AB-4767-BFDD-CF7C520F95F4}" srcOrd="0" destOrd="0" presId="urn:microsoft.com/office/officeart/2005/8/layout/default#1"/>
    <dgm:cxn modelId="{E50B4BCC-965A-46CF-AD39-A983CCDBDC8F}" srcId="{DAF66DA9-78A6-48DB-B716-ABB029CCD555}" destId="{048151A0-7F33-4A8D-9BA2-F23C18B7E01F}" srcOrd="3" destOrd="0" parTransId="{96FC203A-1BBA-4338-9C6D-C69A8B2D897E}" sibTransId="{6A40D43D-74A0-42C0-B20B-F0208B58DD45}"/>
    <dgm:cxn modelId="{DBCAAF4C-DF00-410C-894C-FE75F63CF1ED}" srcId="{048151A0-7F33-4A8D-9BA2-F23C18B7E01F}" destId="{288508D3-AC4F-4884-B11A-8B4ECCA64126}" srcOrd="0" destOrd="0" parTransId="{C53A828B-4FA5-4FB4-A79B-61F6E1DA0253}" sibTransId="{F275F3FF-F05F-474C-BF15-1CE79925C1F6}"/>
    <dgm:cxn modelId="{6237EB96-96C7-412B-BB8A-71E9A8F9066D}" srcId="{DAF66DA9-78A6-48DB-B716-ABB029CCD555}" destId="{1A89B192-A163-478B-9ADB-C6F8E5C73BFE}" srcOrd="1" destOrd="0" parTransId="{82267F91-21BC-4DA9-818F-3BD349525049}" sibTransId="{B10E0CE0-EC97-4F73-AE92-C3B0AD1C135A}"/>
    <dgm:cxn modelId="{60648A13-484F-4148-9987-21F9057DD68C}" type="presOf" srcId="{93516883-B7E2-4D59-9D3F-F65F51075EE7}" destId="{CD3DB0AE-EEC9-41F2-A8AE-709E390EB51B}" srcOrd="0" destOrd="1" presId="urn:microsoft.com/office/officeart/2005/8/layout/default#1"/>
    <dgm:cxn modelId="{1E750A84-A74B-4A52-86A4-44B500A06EF3}" type="presOf" srcId="{D60FD13A-EA23-4ACF-BAFA-B719D5440BF5}" destId="{B983C7D2-A1AB-4767-BFDD-CF7C520F95F4}" srcOrd="0" destOrd="2" presId="urn:microsoft.com/office/officeart/2005/8/layout/default#1"/>
    <dgm:cxn modelId="{F2E3F419-456B-4B8C-A8CF-8879C3B5BEE4}" srcId="{C48C70D2-5311-4E7A-A39D-9D7D335965C8}" destId="{04EC5289-0666-4389-AEA6-ED95E72964B4}" srcOrd="0" destOrd="0" parTransId="{531BE1C3-D832-480F-9053-286DBA3CA66A}" sibTransId="{EEEA9115-FF78-4C99-88A5-7BD4FD0014C3}"/>
    <dgm:cxn modelId="{B7C6B88F-3BB8-4B74-986C-667A1378BFDD}" type="presOf" srcId="{91ABF209-1560-4CD5-A2CF-EC5DFAD226C4}" destId="{E890AFBF-8FC4-4052-8FF9-AD9B5FB9926F}" srcOrd="0" destOrd="0" presId="urn:microsoft.com/office/officeart/2005/8/layout/default#1"/>
    <dgm:cxn modelId="{3989309B-1E64-4993-9A8A-70356E99A215}" srcId="{A1F44B54-7A82-44BD-A058-67AFA9722DFD}" destId="{1C399ABD-D2C2-4F2D-AA62-708177738C5B}" srcOrd="1" destOrd="0" parTransId="{B15BAB53-D5A4-4023-B615-01AD3254B934}" sibTransId="{6F7CB977-7F9E-4A1D-99C9-3E197FFA28FF}"/>
    <dgm:cxn modelId="{C885325B-A8A5-4BF0-85AB-8CB83AB65EBA}" type="presOf" srcId="{DAF66DA9-78A6-48DB-B716-ABB029CCD555}" destId="{1181E0F0-775E-4956-8853-BD0CA0833019}" srcOrd="0" destOrd="0" presId="urn:microsoft.com/office/officeart/2005/8/layout/default#1"/>
    <dgm:cxn modelId="{D637B756-F7E5-4395-909A-6AAB722C9C57}" type="presOf" srcId="{21B83EA1-0673-4B79-A9D5-F5D30690A970}" destId="{8F43DF15-8D9A-425F-8507-B3E26DDE3724}" srcOrd="0" destOrd="2" presId="urn:microsoft.com/office/officeart/2005/8/layout/default#1"/>
    <dgm:cxn modelId="{B5375C5C-6B99-41C1-B2FE-E623AA052200}" srcId="{A1F44B54-7A82-44BD-A058-67AFA9722DFD}" destId="{B2B73F89-F0DC-4E84-9EBE-E02F48994E5B}" srcOrd="2" destOrd="0" parTransId="{D6DAEB3A-9905-4EEB-BCA3-85CE2035DA6D}" sibTransId="{F0B34D57-304C-4F4C-A6D1-D2726530A0FA}"/>
    <dgm:cxn modelId="{A367464B-786A-41F2-B36D-8A0443DA9AAF}" type="presOf" srcId="{1A89B192-A163-478B-9ADB-C6F8E5C73BFE}" destId="{CD3DB0AE-EEC9-41F2-A8AE-709E390EB51B}" srcOrd="0" destOrd="0" presId="urn:microsoft.com/office/officeart/2005/8/layout/default#1"/>
    <dgm:cxn modelId="{1F7652A9-6313-4AD2-B7A6-5A15024C678A}" srcId="{C48C70D2-5311-4E7A-A39D-9D7D335965C8}" destId="{7A536FCC-999E-4699-881B-DEB1B411269E}" srcOrd="2" destOrd="0" parTransId="{BCBF838D-9613-4834-A164-0A7F7DDFE533}" sibTransId="{52302D8E-2D69-41CF-82E2-0C1DA01D76D6}"/>
    <dgm:cxn modelId="{D0ECAFEA-205F-4BB8-9545-169998D29C6C}" type="presOf" srcId="{B2B73F89-F0DC-4E84-9EBE-E02F48994E5B}" destId="{4A0B6C18-97B8-4873-870D-25257658AC3A}" srcOrd="0" destOrd="3" presId="urn:microsoft.com/office/officeart/2005/8/layout/default#1"/>
    <dgm:cxn modelId="{A05DD13B-ED2F-4F06-BB80-571D22913990}" type="presOf" srcId="{EC2D5C55-8227-494D-B2A3-F0D46D55C554}" destId="{4A0B6C18-97B8-4873-870D-25257658AC3A}" srcOrd="0" destOrd="1" presId="urn:microsoft.com/office/officeart/2005/8/layout/default#1"/>
    <dgm:cxn modelId="{6FAA5956-6319-417F-AA61-603C5C74F205}" type="presOf" srcId="{1C399ABD-D2C2-4F2D-AA62-708177738C5B}" destId="{4A0B6C18-97B8-4873-870D-25257658AC3A}" srcOrd="0" destOrd="2" presId="urn:microsoft.com/office/officeart/2005/8/layout/default#1"/>
    <dgm:cxn modelId="{190D60D0-7B07-4384-B39B-5EE549E29A10}" srcId="{048151A0-7F33-4A8D-9BA2-F23C18B7E01F}" destId="{D60FD13A-EA23-4ACF-BAFA-B719D5440BF5}" srcOrd="1" destOrd="0" parTransId="{B09E610E-3E8A-44EC-BF3E-EBC0313377C2}" sibTransId="{D1639CBF-7C3A-4352-8184-8CE07C70AD44}"/>
    <dgm:cxn modelId="{70BC44F5-761F-4BF0-8562-CD203FBD065B}" srcId="{DAF66DA9-78A6-48DB-B716-ABB029CCD555}" destId="{91ABF209-1560-4CD5-A2CF-EC5DFAD226C4}" srcOrd="2" destOrd="0" parTransId="{357149C6-9ED2-4724-A338-82F379FD1D4A}" sibTransId="{EAF5310C-ABF1-4A66-B52E-860246876EAA}"/>
    <dgm:cxn modelId="{D725017A-48DE-4666-BA94-D1A35B144ACF}" srcId="{1A89B192-A163-478B-9ADB-C6F8E5C73BFE}" destId="{93516883-B7E2-4D59-9D3F-F65F51075EE7}" srcOrd="0" destOrd="0" parTransId="{438FA500-5D0A-42EC-BF08-62C81045CD69}" sibTransId="{F3AB3E04-6005-429E-9756-6A76E4D0D320}"/>
    <dgm:cxn modelId="{70DFB9A5-7F52-4BE9-8823-D8360697BFD3}" type="presOf" srcId="{916B5854-0B36-42B7-8E78-98A972253EC0}" destId="{D957B2CB-DC3D-4D71-84A9-8F910E985CF1}" srcOrd="0" destOrd="1" presId="urn:microsoft.com/office/officeart/2005/8/layout/default#1"/>
    <dgm:cxn modelId="{03AC7249-8F04-40AD-9B4E-2535F4BE3973}" srcId="{C48C70D2-5311-4E7A-A39D-9D7D335965C8}" destId="{21B83EA1-0673-4B79-A9D5-F5D30690A970}" srcOrd="1" destOrd="0" parTransId="{89D725B6-B959-4874-BC97-BBFCDE426B36}" sibTransId="{4C3B25F8-8143-4722-B9F3-1CB4D973D4B8}"/>
    <dgm:cxn modelId="{499915CB-50C2-433D-9F8A-06E7C7541EDB}" type="presOf" srcId="{04EC5289-0666-4389-AEA6-ED95E72964B4}" destId="{8F43DF15-8D9A-425F-8507-B3E26DDE3724}" srcOrd="0" destOrd="1" presId="urn:microsoft.com/office/officeart/2005/8/layout/default#1"/>
    <dgm:cxn modelId="{709390B7-A58E-42C0-A8A7-01D3E4DD90BC}" srcId="{DAF66DA9-78A6-48DB-B716-ABB029CCD555}" destId="{A1F44B54-7A82-44BD-A058-67AFA9722DFD}" srcOrd="4" destOrd="0" parTransId="{B07D5BC0-B28E-4ED6-BA8D-A9D253238B99}" sibTransId="{C16C9876-718C-433F-9BF2-DA093446EB51}"/>
    <dgm:cxn modelId="{0DFEE2F9-28B4-43C6-8F9C-8CDDDD6E7A8D}" srcId="{A1F44B54-7A82-44BD-A058-67AFA9722DFD}" destId="{EC2D5C55-8227-494D-B2A3-F0D46D55C554}" srcOrd="0" destOrd="0" parTransId="{199CEB3A-77EB-46E1-AD19-E9DCE6A494CE}" sibTransId="{4603AEA4-E44D-4212-8F48-30BE569BB799}"/>
    <dgm:cxn modelId="{876E86E9-A6CF-4356-B419-E79512E42924}" srcId="{DAF66DA9-78A6-48DB-B716-ABB029CCD555}" destId="{C48C70D2-5311-4E7A-A39D-9D7D335965C8}" srcOrd="5" destOrd="0" parTransId="{4297A4B5-8AA6-4EA3-83B4-2F397D64B7B3}" sibTransId="{93286B4C-D506-4CEF-A4B5-8BBCC7142812}"/>
    <dgm:cxn modelId="{0220881E-3C3F-40CA-A6B1-60AF441BDE38}" srcId="{DAF66DA9-78A6-48DB-B716-ABB029CCD555}" destId="{5F0AFE1E-CFDD-4D37-B482-A3B423D16ADD}" srcOrd="0" destOrd="0" parTransId="{DAE6F1F0-E932-4157-A875-7EF2C2966ADD}" sibTransId="{6954F418-87D0-4C70-B74A-454B55B2BE47}"/>
    <dgm:cxn modelId="{371DEADB-8424-4757-9640-C75C58E687BA}" type="presParOf" srcId="{1181E0F0-775E-4956-8853-BD0CA0833019}" destId="{D957B2CB-DC3D-4D71-84A9-8F910E985CF1}" srcOrd="0" destOrd="0" presId="urn:microsoft.com/office/officeart/2005/8/layout/default#1"/>
    <dgm:cxn modelId="{51F49E51-D8FC-42CC-90EE-5E4F67D06609}" type="presParOf" srcId="{1181E0F0-775E-4956-8853-BD0CA0833019}" destId="{2F95037A-45BA-48AF-A105-3BDB9E4A23AF}" srcOrd="1" destOrd="0" presId="urn:microsoft.com/office/officeart/2005/8/layout/default#1"/>
    <dgm:cxn modelId="{A9347D95-3672-483E-B5D6-9FC4678A872D}" type="presParOf" srcId="{1181E0F0-775E-4956-8853-BD0CA0833019}" destId="{CD3DB0AE-EEC9-41F2-A8AE-709E390EB51B}" srcOrd="2" destOrd="0" presId="urn:microsoft.com/office/officeart/2005/8/layout/default#1"/>
    <dgm:cxn modelId="{2ED5770D-2F28-42F6-8AF2-8DA238A18E7C}" type="presParOf" srcId="{1181E0F0-775E-4956-8853-BD0CA0833019}" destId="{B7EE1579-D4EA-45E9-BEE6-5263E208AF7B}" srcOrd="3" destOrd="0" presId="urn:microsoft.com/office/officeart/2005/8/layout/default#1"/>
    <dgm:cxn modelId="{32A0C5B9-E017-4174-B6C4-6294DDBD860F}" type="presParOf" srcId="{1181E0F0-775E-4956-8853-BD0CA0833019}" destId="{E890AFBF-8FC4-4052-8FF9-AD9B5FB9926F}" srcOrd="4" destOrd="0" presId="urn:microsoft.com/office/officeart/2005/8/layout/default#1"/>
    <dgm:cxn modelId="{BC83006A-670F-4363-9C27-5ED312DBC8AA}" type="presParOf" srcId="{1181E0F0-775E-4956-8853-BD0CA0833019}" destId="{0C2FB3B9-A7B7-4C08-8ADD-A5D2CC5673B7}" srcOrd="5" destOrd="0" presId="urn:microsoft.com/office/officeart/2005/8/layout/default#1"/>
    <dgm:cxn modelId="{6F60F9FE-1AC8-4B1A-B51A-A64873FD55AC}" type="presParOf" srcId="{1181E0F0-775E-4956-8853-BD0CA0833019}" destId="{B983C7D2-A1AB-4767-BFDD-CF7C520F95F4}" srcOrd="6" destOrd="0" presId="urn:microsoft.com/office/officeart/2005/8/layout/default#1"/>
    <dgm:cxn modelId="{D705AD72-0782-477C-8D77-679E5C3BFEC0}" type="presParOf" srcId="{1181E0F0-775E-4956-8853-BD0CA0833019}" destId="{76317777-FB11-4C37-96FB-D70A0515A6D6}" srcOrd="7" destOrd="0" presId="urn:microsoft.com/office/officeart/2005/8/layout/default#1"/>
    <dgm:cxn modelId="{CD86F177-3DB0-4278-8BE4-0BD2250C1079}" type="presParOf" srcId="{1181E0F0-775E-4956-8853-BD0CA0833019}" destId="{4A0B6C18-97B8-4873-870D-25257658AC3A}" srcOrd="8" destOrd="0" presId="urn:microsoft.com/office/officeart/2005/8/layout/default#1"/>
    <dgm:cxn modelId="{669EE74B-8077-495C-811B-181FE6598AA7}" type="presParOf" srcId="{1181E0F0-775E-4956-8853-BD0CA0833019}" destId="{0EFE799E-2231-4F34-9632-ACC66DD1BE84}" srcOrd="9" destOrd="0" presId="urn:microsoft.com/office/officeart/2005/8/layout/default#1"/>
    <dgm:cxn modelId="{264FF8A8-9809-4080-9647-3A46004933EA}" type="presParOf" srcId="{1181E0F0-775E-4956-8853-BD0CA0833019}" destId="{8F43DF15-8D9A-425F-8507-B3E26DDE3724}" srcOrd="10"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DB56AC7-41F6-43A8-B7B2-F2FB683139C8}" type="doc">
      <dgm:prSet loTypeId="urn:microsoft.com/office/officeart/2005/8/layout/process5" loCatId="process" qsTypeId="urn:microsoft.com/office/officeart/2005/8/quickstyle/simple5" qsCatId="simple" csTypeId="urn:microsoft.com/office/officeart/2005/8/colors/accent2_1" csCatId="accent2" phldr="1"/>
      <dgm:spPr/>
      <dgm:t>
        <a:bodyPr/>
        <a:lstStyle/>
        <a:p>
          <a:endParaRPr lang="en-US"/>
        </a:p>
      </dgm:t>
    </dgm:pt>
    <dgm:pt modelId="{4C88340A-907E-4E4D-A1E8-46AD3359F4EE}">
      <dgm:prSet/>
      <dgm:spPr>
        <a:solidFill>
          <a:schemeClr val="lt1">
            <a:hueOff val="0"/>
            <a:satOff val="0"/>
            <a:lumOff val="0"/>
            <a:shade val="51000"/>
            <a:satMod val="130000"/>
          </a:schemeClr>
        </a:solidFill>
      </dgm:spPr>
      <dgm:t>
        <a:bodyPr/>
        <a:lstStyle/>
        <a:p>
          <a:pPr rtl="0"/>
          <a:r>
            <a:rPr lang="en-US" dirty="0" smtClean="0"/>
            <a:t>Establish a Business Management System that complies with </a:t>
          </a:r>
          <a:br>
            <a:rPr lang="en-US" dirty="0" smtClean="0"/>
          </a:br>
          <a:r>
            <a:rPr lang="en-US" dirty="0" smtClean="0"/>
            <a:t>TL 9000</a:t>
          </a:r>
          <a:endParaRPr lang="en-US" dirty="0"/>
        </a:p>
      </dgm:t>
    </dgm:pt>
    <dgm:pt modelId="{7BD272E1-4D7C-48E3-8A6A-AAE447896F23}" type="parTrans" cxnId="{AE1A37DF-AB7B-4C68-9EA2-685DFC80A40F}">
      <dgm:prSet/>
      <dgm:spPr/>
      <dgm:t>
        <a:bodyPr/>
        <a:lstStyle/>
        <a:p>
          <a:endParaRPr lang="en-US"/>
        </a:p>
      </dgm:t>
    </dgm:pt>
    <dgm:pt modelId="{B4271538-45AE-4F40-A314-7D05AB131F74}" type="sibTrans" cxnId="{AE1A37DF-AB7B-4C68-9EA2-685DFC80A40F}">
      <dgm:prSet/>
      <dgm:spPr/>
      <dgm:t>
        <a:bodyPr/>
        <a:lstStyle/>
        <a:p>
          <a:endParaRPr lang="en-US" dirty="0"/>
        </a:p>
      </dgm:t>
    </dgm:pt>
    <dgm:pt modelId="{E4864724-A8F7-498A-BB9C-9459D4FFF0D9}">
      <dgm:prSet/>
      <dgm:spPr>
        <a:solidFill>
          <a:schemeClr val="lt1">
            <a:hueOff val="0"/>
            <a:satOff val="0"/>
            <a:lumOff val="0"/>
            <a:shade val="51000"/>
            <a:satMod val="130000"/>
          </a:schemeClr>
        </a:solidFill>
      </dgm:spPr>
      <dgm:t>
        <a:bodyPr/>
        <a:lstStyle/>
        <a:p>
          <a:pPr rtl="0"/>
          <a:r>
            <a:rPr lang="en-US" dirty="0" smtClean="0"/>
            <a:t>Perform internal audits and verify effectiveness</a:t>
          </a:r>
          <a:endParaRPr lang="en-US" dirty="0"/>
        </a:p>
      </dgm:t>
    </dgm:pt>
    <dgm:pt modelId="{2AD0CCDE-51FA-477E-9253-0ACDB55073C6}" type="parTrans" cxnId="{B78C12CC-D192-4EBF-B244-D8D3E8D85A22}">
      <dgm:prSet/>
      <dgm:spPr/>
      <dgm:t>
        <a:bodyPr/>
        <a:lstStyle/>
        <a:p>
          <a:endParaRPr lang="en-US"/>
        </a:p>
      </dgm:t>
    </dgm:pt>
    <dgm:pt modelId="{5231EECE-38A6-4C0B-8444-E8F56EFBEC2D}" type="sibTrans" cxnId="{B78C12CC-D192-4EBF-B244-D8D3E8D85A22}">
      <dgm:prSet/>
      <dgm:spPr/>
      <dgm:t>
        <a:bodyPr/>
        <a:lstStyle/>
        <a:p>
          <a:endParaRPr lang="en-US" dirty="0"/>
        </a:p>
      </dgm:t>
    </dgm:pt>
    <dgm:pt modelId="{AAF93E92-775D-45C7-BE8B-AEE9714586C0}">
      <dgm:prSet/>
      <dgm:spPr>
        <a:solidFill>
          <a:schemeClr val="lt1">
            <a:hueOff val="0"/>
            <a:satOff val="0"/>
            <a:lumOff val="0"/>
            <a:shade val="51000"/>
            <a:satMod val="130000"/>
          </a:schemeClr>
        </a:solidFill>
      </dgm:spPr>
      <dgm:t>
        <a:bodyPr/>
        <a:lstStyle/>
        <a:p>
          <a:pPr rtl="0"/>
          <a:r>
            <a:rPr lang="en-US" dirty="0" smtClean="0"/>
            <a:t>Submit monthly performance data to QuEST Forum</a:t>
          </a:r>
          <a:endParaRPr lang="en-US" dirty="0"/>
        </a:p>
      </dgm:t>
    </dgm:pt>
    <dgm:pt modelId="{6C0E2EFF-1B7E-4C07-975E-2B3730B62D31}" type="parTrans" cxnId="{FC7FC202-DB40-4E36-B6A3-A2D7FDFE0962}">
      <dgm:prSet/>
      <dgm:spPr/>
      <dgm:t>
        <a:bodyPr/>
        <a:lstStyle/>
        <a:p>
          <a:endParaRPr lang="en-US"/>
        </a:p>
      </dgm:t>
    </dgm:pt>
    <dgm:pt modelId="{049292F3-9313-419A-B28D-A794AF0FA5B6}" type="sibTrans" cxnId="{FC7FC202-DB40-4E36-B6A3-A2D7FDFE0962}">
      <dgm:prSet/>
      <dgm:spPr/>
      <dgm:t>
        <a:bodyPr/>
        <a:lstStyle/>
        <a:p>
          <a:endParaRPr lang="en-US" dirty="0"/>
        </a:p>
      </dgm:t>
    </dgm:pt>
    <dgm:pt modelId="{4E2CBCB3-219E-4750-9B1D-DF5A79495422}">
      <dgm:prSet/>
      <dgm:spPr>
        <a:solidFill>
          <a:schemeClr val="lt1">
            <a:hueOff val="0"/>
            <a:satOff val="0"/>
            <a:lumOff val="0"/>
            <a:shade val="51000"/>
            <a:satMod val="130000"/>
          </a:schemeClr>
        </a:solidFill>
      </dgm:spPr>
      <dgm:t>
        <a:bodyPr/>
        <a:lstStyle/>
        <a:p>
          <a:pPr rtl="0"/>
          <a:r>
            <a:rPr lang="en-US" dirty="0" smtClean="0"/>
            <a:t>Demonstrate compliance to an Accredited Registrar (Registration Audit)</a:t>
          </a:r>
          <a:endParaRPr lang="en-US" dirty="0"/>
        </a:p>
      </dgm:t>
    </dgm:pt>
    <dgm:pt modelId="{FCEC92F4-0DD4-47DD-800C-F3FD2295EBA7}" type="parTrans" cxnId="{889A3ADB-C7DC-4E19-A0B2-98F70399BBA9}">
      <dgm:prSet/>
      <dgm:spPr/>
      <dgm:t>
        <a:bodyPr/>
        <a:lstStyle/>
        <a:p>
          <a:endParaRPr lang="en-US"/>
        </a:p>
      </dgm:t>
    </dgm:pt>
    <dgm:pt modelId="{CE010B2C-0959-4D78-B5DE-7698973965E6}" type="sibTrans" cxnId="{889A3ADB-C7DC-4E19-A0B2-98F70399BBA9}">
      <dgm:prSet/>
      <dgm:spPr/>
      <dgm:t>
        <a:bodyPr/>
        <a:lstStyle/>
        <a:p>
          <a:endParaRPr lang="en-US" dirty="0"/>
        </a:p>
      </dgm:t>
    </dgm:pt>
    <dgm:pt modelId="{170213DF-9C23-4536-94CD-3F0C18B9D445}">
      <dgm:prSet/>
      <dgm:spPr>
        <a:solidFill>
          <a:schemeClr val="lt1">
            <a:hueOff val="0"/>
            <a:satOff val="0"/>
            <a:lumOff val="0"/>
            <a:shade val="51000"/>
            <a:satMod val="130000"/>
          </a:schemeClr>
        </a:solidFill>
      </dgm:spPr>
      <dgm:t>
        <a:bodyPr/>
        <a:lstStyle/>
        <a:p>
          <a:pPr rtl="0"/>
          <a:r>
            <a:rPr lang="en-US" dirty="0" smtClean="0"/>
            <a:t>Maintain and improve the system</a:t>
          </a:r>
          <a:endParaRPr lang="en-US" dirty="0"/>
        </a:p>
      </dgm:t>
    </dgm:pt>
    <dgm:pt modelId="{96BBA9A7-7592-4591-BF39-EF074E656B6F}" type="parTrans" cxnId="{4DE686E8-AD37-4037-BC09-9E0ED42AADC6}">
      <dgm:prSet/>
      <dgm:spPr/>
      <dgm:t>
        <a:bodyPr/>
        <a:lstStyle/>
        <a:p>
          <a:endParaRPr lang="en-US"/>
        </a:p>
      </dgm:t>
    </dgm:pt>
    <dgm:pt modelId="{7F74316C-6CA7-4E5F-8A18-517E1ADA0FAF}" type="sibTrans" cxnId="{4DE686E8-AD37-4037-BC09-9E0ED42AADC6}">
      <dgm:prSet/>
      <dgm:spPr/>
      <dgm:t>
        <a:bodyPr/>
        <a:lstStyle/>
        <a:p>
          <a:endParaRPr lang="en-US"/>
        </a:p>
      </dgm:t>
    </dgm:pt>
    <dgm:pt modelId="{1D701581-EDC4-4665-8109-9BFBC0E9947B}" type="pres">
      <dgm:prSet presAssocID="{5DB56AC7-41F6-43A8-B7B2-F2FB683139C8}" presName="diagram" presStyleCnt="0">
        <dgm:presLayoutVars>
          <dgm:dir/>
          <dgm:resizeHandles val="exact"/>
        </dgm:presLayoutVars>
      </dgm:prSet>
      <dgm:spPr/>
      <dgm:t>
        <a:bodyPr/>
        <a:lstStyle/>
        <a:p>
          <a:endParaRPr lang="en-US"/>
        </a:p>
      </dgm:t>
    </dgm:pt>
    <dgm:pt modelId="{A545FC1D-4DFA-41A3-BB78-FBF6E801C25F}" type="pres">
      <dgm:prSet presAssocID="{4C88340A-907E-4E4D-A1E8-46AD3359F4EE}" presName="node" presStyleLbl="node1" presStyleIdx="0" presStyleCnt="5">
        <dgm:presLayoutVars>
          <dgm:bulletEnabled val="1"/>
        </dgm:presLayoutVars>
      </dgm:prSet>
      <dgm:spPr/>
      <dgm:t>
        <a:bodyPr/>
        <a:lstStyle/>
        <a:p>
          <a:endParaRPr lang="en-US"/>
        </a:p>
      </dgm:t>
    </dgm:pt>
    <dgm:pt modelId="{CAC7E249-0D44-497C-A89E-119DB21F110E}" type="pres">
      <dgm:prSet presAssocID="{B4271538-45AE-4F40-A314-7D05AB131F74}" presName="sibTrans" presStyleLbl="sibTrans2D1" presStyleIdx="0" presStyleCnt="4"/>
      <dgm:spPr/>
      <dgm:t>
        <a:bodyPr/>
        <a:lstStyle/>
        <a:p>
          <a:endParaRPr lang="en-US"/>
        </a:p>
      </dgm:t>
    </dgm:pt>
    <dgm:pt modelId="{61555A17-5E93-46CA-8277-929E662C90C7}" type="pres">
      <dgm:prSet presAssocID="{B4271538-45AE-4F40-A314-7D05AB131F74}" presName="connectorText" presStyleLbl="sibTrans2D1" presStyleIdx="0" presStyleCnt="4"/>
      <dgm:spPr/>
      <dgm:t>
        <a:bodyPr/>
        <a:lstStyle/>
        <a:p>
          <a:endParaRPr lang="en-US"/>
        </a:p>
      </dgm:t>
    </dgm:pt>
    <dgm:pt modelId="{A8E66AE4-4C63-4318-A8AB-1929E6A8CF5A}" type="pres">
      <dgm:prSet presAssocID="{E4864724-A8F7-498A-BB9C-9459D4FFF0D9}" presName="node" presStyleLbl="node1" presStyleIdx="1" presStyleCnt="5">
        <dgm:presLayoutVars>
          <dgm:bulletEnabled val="1"/>
        </dgm:presLayoutVars>
      </dgm:prSet>
      <dgm:spPr/>
      <dgm:t>
        <a:bodyPr/>
        <a:lstStyle/>
        <a:p>
          <a:endParaRPr lang="en-US"/>
        </a:p>
      </dgm:t>
    </dgm:pt>
    <dgm:pt modelId="{0C86145F-E8B3-4B9B-84D8-3CDB18E67204}" type="pres">
      <dgm:prSet presAssocID="{5231EECE-38A6-4C0B-8444-E8F56EFBEC2D}" presName="sibTrans" presStyleLbl="sibTrans2D1" presStyleIdx="1" presStyleCnt="4" custLinFactNeighborX="21666"/>
      <dgm:spPr/>
      <dgm:t>
        <a:bodyPr/>
        <a:lstStyle/>
        <a:p>
          <a:endParaRPr lang="en-US"/>
        </a:p>
      </dgm:t>
    </dgm:pt>
    <dgm:pt modelId="{C94EDFF5-F05E-4D68-8179-637C5D2A6063}" type="pres">
      <dgm:prSet presAssocID="{5231EECE-38A6-4C0B-8444-E8F56EFBEC2D}" presName="connectorText" presStyleLbl="sibTrans2D1" presStyleIdx="1" presStyleCnt="4"/>
      <dgm:spPr/>
      <dgm:t>
        <a:bodyPr/>
        <a:lstStyle/>
        <a:p>
          <a:endParaRPr lang="en-US"/>
        </a:p>
      </dgm:t>
    </dgm:pt>
    <dgm:pt modelId="{42F9C316-F30B-4EE5-9677-9378969CF607}" type="pres">
      <dgm:prSet presAssocID="{AAF93E92-775D-45C7-BE8B-AEE9714586C0}" presName="node" presStyleLbl="node1" presStyleIdx="2" presStyleCnt="5">
        <dgm:presLayoutVars>
          <dgm:bulletEnabled val="1"/>
        </dgm:presLayoutVars>
      </dgm:prSet>
      <dgm:spPr/>
      <dgm:t>
        <a:bodyPr/>
        <a:lstStyle/>
        <a:p>
          <a:endParaRPr lang="en-US"/>
        </a:p>
      </dgm:t>
    </dgm:pt>
    <dgm:pt modelId="{3140AB58-5303-44D1-8C93-DD70A8B1B83E}" type="pres">
      <dgm:prSet presAssocID="{049292F3-9313-419A-B28D-A794AF0FA5B6}" presName="sibTrans" presStyleLbl="sibTrans2D1" presStyleIdx="2" presStyleCnt="4" custLinFactNeighborY="5128"/>
      <dgm:spPr/>
      <dgm:t>
        <a:bodyPr/>
        <a:lstStyle/>
        <a:p>
          <a:endParaRPr lang="en-US"/>
        </a:p>
      </dgm:t>
    </dgm:pt>
    <dgm:pt modelId="{602A8D4F-CB2C-42E3-AFEF-A1EBA0902361}" type="pres">
      <dgm:prSet presAssocID="{049292F3-9313-419A-B28D-A794AF0FA5B6}" presName="connectorText" presStyleLbl="sibTrans2D1" presStyleIdx="2" presStyleCnt="4"/>
      <dgm:spPr/>
      <dgm:t>
        <a:bodyPr/>
        <a:lstStyle/>
        <a:p>
          <a:endParaRPr lang="en-US"/>
        </a:p>
      </dgm:t>
    </dgm:pt>
    <dgm:pt modelId="{B67733C7-98A2-4B9B-912F-D83688B3E758}" type="pres">
      <dgm:prSet presAssocID="{4E2CBCB3-219E-4750-9B1D-DF5A79495422}" presName="node" presStyleLbl="node1" presStyleIdx="3" presStyleCnt="5">
        <dgm:presLayoutVars>
          <dgm:bulletEnabled val="1"/>
        </dgm:presLayoutVars>
      </dgm:prSet>
      <dgm:spPr/>
      <dgm:t>
        <a:bodyPr/>
        <a:lstStyle/>
        <a:p>
          <a:endParaRPr lang="en-US"/>
        </a:p>
      </dgm:t>
    </dgm:pt>
    <dgm:pt modelId="{C473A626-2D38-4374-9449-CA093727AF60}" type="pres">
      <dgm:prSet presAssocID="{CE010B2C-0959-4D78-B5DE-7698973965E6}" presName="sibTrans" presStyleLbl="sibTrans2D1" presStyleIdx="3" presStyleCnt="4" custLinFactNeighborX="1906" custLinFactNeighborY="559"/>
      <dgm:spPr/>
      <dgm:t>
        <a:bodyPr/>
        <a:lstStyle/>
        <a:p>
          <a:endParaRPr lang="en-US"/>
        </a:p>
      </dgm:t>
    </dgm:pt>
    <dgm:pt modelId="{F746996F-F946-4231-A4DD-32A91E58FE68}" type="pres">
      <dgm:prSet presAssocID="{CE010B2C-0959-4D78-B5DE-7698973965E6}" presName="connectorText" presStyleLbl="sibTrans2D1" presStyleIdx="3" presStyleCnt="4"/>
      <dgm:spPr/>
      <dgm:t>
        <a:bodyPr/>
        <a:lstStyle/>
        <a:p>
          <a:endParaRPr lang="en-US"/>
        </a:p>
      </dgm:t>
    </dgm:pt>
    <dgm:pt modelId="{C1F0AD34-329F-491B-B04D-C66FAF69A419}" type="pres">
      <dgm:prSet presAssocID="{170213DF-9C23-4536-94CD-3F0C18B9D445}" presName="node" presStyleLbl="node1" presStyleIdx="4" presStyleCnt="5" custLinFactNeighborX="-654">
        <dgm:presLayoutVars>
          <dgm:bulletEnabled val="1"/>
        </dgm:presLayoutVars>
      </dgm:prSet>
      <dgm:spPr/>
      <dgm:t>
        <a:bodyPr/>
        <a:lstStyle/>
        <a:p>
          <a:endParaRPr lang="en-US"/>
        </a:p>
      </dgm:t>
    </dgm:pt>
  </dgm:ptLst>
  <dgm:cxnLst>
    <dgm:cxn modelId="{DBC8F8FB-C6B5-452B-9124-70C9EFEA77F5}" type="presOf" srcId="{4C88340A-907E-4E4D-A1E8-46AD3359F4EE}" destId="{A545FC1D-4DFA-41A3-BB78-FBF6E801C25F}" srcOrd="0" destOrd="0" presId="urn:microsoft.com/office/officeart/2005/8/layout/process5"/>
    <dgm:cxn modelId="{6436D0C0-3D65-41FA-8E1A-98776B71F458}" type="presOf" srcId="{170213DF-9C23-4536-94CD-3F0C18B9D445}" destId="{C1F0AD34-329F-491B-B04D-C66FAF69A419}" srcOrd="0" destOrd="0" presId="urn:microsoft.com/office/officeart/2005/8/layout/process5"/>
    <dgm:cxn modelId="{9CEE9BB9-8146-49FD-9521-4CB56262B5A1}" type="presOf" srcId="{AAF93E92-775D-45C7-BE8B-AEE9714586C0}" destId="{42F9C316-F30B-4EE5-9677-9378969CF607}" srcOrd="0" destOrd="0" presId="urn:microsoft.com/office/officeart/2005/8/layout/process5"/>
    <dgm:cxn modelId="{4DE686E8-AD37-4037-BC09-9E0ED42AADC6}" srcId="{5DB56AC7-41F6-43A8-B7B2-F2FB683139C8}" destId="{170213DF-9C23-4536-94CD-3F0C18B9D445}" srcOrd="4" destOrd="0" parTransId="{96BBA9A7-7592-4591-BF39-EF074E656B6F}" sibTransId="{7F74316C-6CA7-4E5F-8A18-517E1ADA0FAF}"/>
    <dgm:cxn modelId="{7704E6F6-6B29-4230-ABC1-10275381191B}" type="presOf" srcId="{4E2CBCB3-219E-4750-9B1D-DF5A79495422}" destId="{B67733C7-98A2-4B9B-912F-D83688B3E758}" srcOrd="0" destOrd="0" presId="urn:microsoft.com/office/officeart/2005/8/layout/process5"/>
    <dgm:cxn modelId="{653ED914-AA9D-484A-885A-254D6DBB817E}" type="presOf" srcId="{CE010B2C-0959-4D78-B5DE-7698973965E6}" destId="{F746996F-F946-4231-A4DD-32A91E58FE68}" srcOrd="1" destOrd="0" presId="urn:microsoft.com/office/officeart/2005/8/layout/process5"/>
    <dgm:cxn modelId="{889A3ADB-C7DC-4E19-A0B2-98F70399BBA9}" srcId="{5DB56AC7-41F6-43A8-B7B2-F2FB683139C8}" destId="{4E2CBCB3-219E-4750-9B1D-DF5A79495422}" srcOrd="3" destOrd="0" parTransId="{FCEC92F4-0DD4-47DD-800C-F3FD2295EBA7}" sibTransId="{CE010B2C-0959-4D78-B5DE-7698973965E6}"/>
    <dgm:cxn modelId="{DDB41985-3B78-4CCC-AE94-D09E93B2D9DF}" type="presOf" srcId="{5231EECE-38A6-4C0B-8444-E8F56EFBEC2D}" destId="{C94EDFF5-F05E-4D68-8179-637C5D2A6063}" srcOrd="1" destOrd="0" presId="urn:microsoft.com/office/officeart/2005/8/layout/process5"/>
    <dgm:cxn modelId="{D6F25E35-E604-49DD-AAA9-084A06844025}" type="presOf" srcId="{E4864724-A8F7-498A-BB9C-9459D4FFF0D9}" destId="{A8E66AE4-4C63-4318-A8AB-1929E6A8CF5A}" srcOrd="0" destOrd="0" presId="urn:microsoft.com/office/officeart/2005/8/layout/process5"/>
    <dgm:cxn modelId="{B327E6AA-9555-418B-9129-C9225D6FA8DD}" type="presOf" srcId="{B4271538-45AE-4F40-A314-7D05AB131F74}" destId="{CAC7E249-0D44-497C-A89E-119DB21F110E}" srcOrd="0" destOrd="0" presId="urn:microsoft.com/office/officeart/2005/8/layout/process5"/>
    <dgm:cxn modelId="{AE1A37DF-AB7B-4C68-9EA2-685DFC80A40F}" srcId="{5DB56AC7-41F6-43A8-B7B2-F2FB683139C8}" destId="{4C88340A-907E-4E4D-A1E8-46AD3359F4EE}" srcOrd="0" destOrd="0" parTransId="{7BD272E1-4D7C-48E3-8A6A-AAE447896F23}" sibTransId="{B4271538-45AE-4F40-A314-7D05AB131F74}"/>
    <dgm:cxn modelId="{AC41F684-6230-470B-ABEC-8521C2F4C0A1}" type="presOf" srcId="{049292F3-9313-419A-B28D-A794AF0FA5B6}" destId="{602A8D4F-CB2C-42E3-AFEF-A1EBA0902361}" srcOrd="1" destOrd="0" presId="urn:microsoft.com/office/officeart/2005/8/layout/process5"/>
    <dgm:cxn modelId="{7A215DC8-3D52-4FBC-BA5D-47D12ED08D34}" type="presOf" srcId="{CE010B2C-0959-4D78-B5DE-7698973965E6}" destId="{C473A626-2D38-4374-9449-CA093727AF60}" srcOrd="0" destOrd="0" presId="urn:microsoft.com/office/officeart/2005/8/layout/process5"/>
    <dgm:cxn modelId="{CBB6D697-86A8-4D70-A2C4-65435903669B}" type="presOf" srcId="{5231EECE-38A6-4C0B-8444-E8F56EFBEC2D}" destId="{0C86145F-E8B3-4B9B-84D8-3CDB18E67204}" srcOrd="0" destOrd="0" presId="urn:microsoft.com/office/officeart/2005/8/layout/process5"/>
    <dgm:cxn modelId="{4E84501D-5514-4B95-AF79-FF4DFCDE962F}" type="presOf" srcId="{049292F3-9313-419A-B28D-A794AF0FA5B6}" destId="{3140AB58-5303-44D1-8C93-DD70A8B1B83E}" srcOrd="0" destOrd="0" presId="urn:microsoft.com/office/officeart/2005/8/layout/process5"/>
    <dgm:cxn modelId="{01CA9EEB-2573-4561-BD4F-1198F456AEF2}" type="presOf" srcId="{B4271538-45AE-4F40-A314-7D05AB131F74}" destId="{61555A17-5E93-46CA-8277-929E662C90C7}" srcOrd="1" destOrd="0" presId="urn:microsoft.com/office/officeart/2005/8/layout/process5"/>
    <dgm:cxn modelId="{B78C12CC-D192-4EBF-B244-D8D3E8D85A22}" srcId="{5DB56AC7-41F6-43A8-B7B2-F2FB683139C8}" destId="{E4864724-A8F7-498A-BB9C-9459D4FFF0D9}" srcOrd="1" destOrd="0" parTransId="{2AD0CCDE-51FA-477E-9253-0ACDB55073C6}" sibTransId="{5231EECE-38A6-4C0B-8444-E8F56EFBEC2D}"/>
    <dgm:cxn modelId="{FC7FC202-DB40-4E36-B6A3-A2D7FDFE0962}" srcId="{5DB56AC7-41F6-43A8-B7B2-F2FB683139C8}" destId="{AAF93E92-775D-45C7-BE8B-AEE9714586C0}" srcOrd="2" destOrd="0" parTransId="{6C0E2EFF-1B7E-4C07-975E-2B3730B62D31}" sibTransId="{049292F3-9313-419A-B28D-A794AF0FA5B6}"/>
    <dgm:cxn modelId="{E9D7823B-4AC8-484A-8CE1-A417F2B3F939}" type="presOf" srcId="{5DB56AC7-41F6-43A8-B7B2-F2FB683139C8}" destId="{1D701581-EDC4-4665-8109-9BFBC0E9947B}" srcOrd="0" destOrd="0" presId="urn:microsoft.com/office/officeart/2005/8/layout/process5"/>
    <dgm:cxn modelId="{448C75B0-0A58-41B2-A372-26F81870151E}" type="presParOf" srcId="{1D701581-EDC4-4665-8109-9BFBC0E9947B}" destId="{A545FC1D-4DFA-41A3-BB78-FBF6E801C25F}" srcOrd="0" destOrd="0" presId="urn:microsoft.com/office/officeart/2005/8/layout/process5"/>
    <dgm:cxn modelId="{169FED95-F5B9-4785-890F-F80F946F1AE8}" type="presParOf" srcId="{1D701581-EDC4-4665-8109-9BFBC0E9947B}" destId="{CAC7E249-0D44-497C-A89E-119DB21F110E}" srcOrd="1" destOrd="0" presId="urn:microsoft.com/office/officeart/2005/8/layout/process5"/>
    <dgm:cxn modelId="{8215A1FD-5535-4EF1-8626-17DF6F4967EB}" type="presParOf" srcId="{CAC7E249-0D44-497C-A89E-119DB21F110E}" destId="{61555A17-5E93-46CA-8277-929E662C90C7}" srcOrd="0" destOrd="0" presId="urn:microsoft.com/office/officeart/2005/8/layout/process5"/>
    <dgm:cxn modelId="{F7D05469-36D8-41D6-86B1-EFE7D954C731}" type="presParOf" srcId="{1D701581-EDC4-4665-8109-9BFBC0E9947B}" destId="{A8E66AE4-4C63-4318-A8AB-1929E6A8CF5A}" srcOrd="2" destOrd="0" presId="urn:microsoft.com/office/officeart/2005/8/layout/process5"/>
    <dgm:cxn modelId="{B3A970A9-0FFD-4E2A-AB27-9766DC80A3C8}" type="presParOf" srcId="{1D701581-EDC4-4665-8109-9BFBC0E9947B}" destId="{0C86145F-E8B3-4B9B-84D8-3CDB18E67204}" srcOrd="3" destOrd="0" presId="urn:microsoft.com/office/officeart/2005/8/layout/process5"/>
    <dgm:cxn modelId="{D435BAC3-2940-4C76-AA1E-17141831E60D}" type="presParOf" srcId="{0C86145F-E8B3-4B9B-84D8-3CDB18E67204}" destId="{C94EDFF5-F05E-4D68-8179-637C5D2A6063}" srcOrd="0" destOrd="0" presId="urn:microsoft.com/office/officeart/2005/8/layout/process5"/>
    <dgm:cxn modelId="{F8F54000-8F93-4D96-9860-0859AAF12C4C}" type="presParOf" srcId="{1D701581-EDC4-4665-8109-9BFBC0E9947B}" destId="{42F9C316-F30B-4EE5-9677-9378969CF607}" srcOrd="4" destOrd="0" presId="urn:microsoft.com/office/officeart/2005/8/layout/process5"/>
    <dgm:cxn modelId="{5F60ADA0-7EC8-4881-978F-B106553F47B2}" type="presParOf" srcId="{1D701581-EDC4-4665-8109-9BFBC0E9947B}" destId="{3140AB58-5303-44D1-8C93-DD70A8B1B83E}" srcOrd="5" destOrd="0" presId="urn:microsoft.com/office/officeart/2005/8/layout/process5"/>
    <dgm:cxn modelId="{0AA62E5A-1132-4D27-8E93-D4270F9BE3C6}" type="presParOf" srcId="{3140AB58-5303-44D1-8C93-DD70A8B1B83E}" destId="{602A8D4F-CB2C-42E3-AFEF-A1EBA0902361}" srcOrd="0" destOrd="0" presId="urn:microsoft.com/office/officeart/2005/8/layout/process5"/>
    <dgm:cxn modelId="{27227B46-5C23-438D-BF87-158D068115BA}" type="presParOf" srcId="{1D701581-EDC4-4665-8109-9BFBC0E9947B}" destId="{B67733C7-98A2-4B9B-912F-D83688B3E758}" srcOrd="6" destOrd="0" presId="urn:microsoft.com/office/officeart/2005/8/layout/process5"/>
    <dgm:cxn modelId="{7913384A-916B-47CA-AAE6-8852BFCA1EFF}" type="presParOf" srcId="{1D701581-EDC4-4665-8109-9BFBC0E9947B}" destId="{C473A626-2D38-4374-9449-CA093727AF60}" srcOrd="7" destOrd="0" presId="urn:microsoft.com/office/officeart/2005/8/layout/process5"/>
    <dgm:cxn modelId="{19265B73-A0F3-4759-AB7B-D51F7692F7CF}" type="presParOf" srcId="{C473A626-2D38-4374-9449-CA093727AF60}" destId="{F746996F-F946-4231-A4DD-32A91E58FE68}" srcOrd="0" destOrd="0" presId="urn:microsoft.com/office/officeart/2005/8/layout/process5"/>
    <dgm:cxn modelId="{1526E264-D737-4567-AA20-035E521DA5FB}" type="presParOf" srcId="{1D701581-EDC4-4665-8109-9BFBC0E9947B}" destId="{C1F0AD34-329F-491B-B04D-C66FAF69A419}"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A813365-9D68-40EE-8AC0-3F932963E487}"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en-US"/>
        </a:p>
      </dgm:t>
    </dgm:pt>
    <dgm:pt modelId="{1F371F62-A82D-4D69-B823-B83910E42B11}">
      <dgm:prSet/>
      <dgm:spPr/>
      <dgm:t>
        <a:bodyPr/>
        <a:lstStyle/>
        <a:p>
          <a:pPr rtl="0"/>
          <a:r>
            <a:rPr lang="en-US" dirty="0" smtClean="0"/>
            <a:t>Organization</a:t>
          </a:r>
          <a:endParaRPr lang="en-US" dirty="0"/>
        </a:p>
      </dgm:t>
    </dgm:pt>
    <dgm:pt modelId="{6F273D46-95E0-4B13-9FA2-E40D64E64B52}" type="parTrans" cxnId="{07C9DC8B-4F48-465D-B8A8-62BD74E3377D}">
      <dgm:prSet/>
      <dgm:spPr/>
      <dgm:t>
        <a:bodyPr/>
        <a:lstStyle/>
        <a:p>
          <a:endParaRPr lang="en-US"/>
        </a:p>
      </dgm:t>
    </dgm:pt>
    <dgm:pt modelId="{32213AD0-21F3-4EF6-A372-D1900047D703}" type="sibTrans" cxnId="{07C9DC8B-4F48-465D-B8A8-62BD74E3377D}">
      <dgm:prSet/>
      <dgm:spPr/>
      <dgm:t>
        <a:bodyPr/>
        <a:lstStyle/>
        <a:p>
          <a:endParaRPr lang="en-US"/>
        </a:p>
      </dgm:t>
    </dgm:pt>
    <dgm:pt modelId="{A759EB57-1A3A-4CA1-9AAD-2766E0C308DD}">
      <dgm:prSet/>
      <dgm:spPr/>
      <dgm:t>
        <a:bodyPr/>
        <a:lstStyle/>
        <a:p>
          <a:pPr rtl="0"/>
          <a:r>
            <a:rPr lang="en-US" dirty="0" smtClean="0"/>
            <a:t>Establish a system that meets TL 9000 requirements</a:t>
          </a:r>
          <a:endParaRPr lang="en-US" dirty="0"/>
        </a:p>
      </dgm:t>
    </dgm:pt>
    <dgm:pt modelId="{8F191FC5-27A8-4E91-904D-0938FFFAB0BF}" type="parTrans" cxnId="{5F6583B5-AA44-4E92-A867-D1296B2EC6BC}">
      <dgm:prSet/>
      <dgm:spPr/>
      <dgm:t>
        <a:bodyPr/>
        <a:lstStyle/>
        <a:p>
          <a:endParaRPr lang="en-US"/>
        </a:p>
      </dgm:t>
    </dgm:pt>
    <dgm:pt modelId="{BF27023E-FB2F-4519-A11F-53D82C1185CC}" type="sibTrans" cxnId="{5F6583B5-AA44-4E92-A867-D1296B2EC6BC}">
      <dgm:prSet/>
      <dgm:spPr/>
      <dgm:t>
        <a:bodyPr/>
        <a:lstStyle/>
        <a:p>
          <a:endParaRPr lang="en-US"/>
        </a:p>
      </dgm:t>
    </dgm:pt>
    <dgm:pt modelId="{F18958A8-FAFE-4AA4-91A0-4794C5168EC9}">
      <dgm:prSet/>
      <dgm:spPr/>
      <dgm:t>
        <a:bodyPr/>
        <a:lstStyle/>
        <a:p>
          <a:pPr rtl="0"/>
          <a:r>
            <a:rPr lang="en-US" dirty="0" smtClean="0"/>
            <a:t>Registrar (Certification Body – CB)</a:t>
          </a:r>
          <a:endParaRPr lang="en-US" dirty="0"/>
        </a:p>
      </dgm:t>
    </dgm:pt>
    <dgm:pt modelId="{0680E778-4061-4CE3-BE39-EAF1B9C56457}" type="parTrans" cxnId="{21BE135D-73B1-4B91-8E89-4D2212C5AD5D}">
      <dgm:prSet/>
      <dgm:spPr/>
      <dgm:t>
        <a:bodyPr/>
        <a:lstStyle/>
        <a:p>
          <a:endParaRPr lang="en-US"/>
        </a:p>
      </dgm:t>
    </dgm:pt>
    <dgm:pt modelId="{36123F41-1411-4BA2-9DCF-F0CC870F360F}" type="sibTrans" cxnId="{21BE135D-73B1-4B91-8E89-4D2212C5AD5D}">
      <dgm:prSet/>
      <dgm:spPr/>
      <dgm:t>
        <a:bodyPr/>
        <a:lstStyle/>
        <a:p>
          <a:endParaRPr lang="en-US"/>
        </a:p>
      </dgm:t>
    </dgm:pt>
    <dgm:pt modelId="{3E585E41-1812-4477-B02C-17C580F044A3}">
      <dgm:prSet/>
      <dgm:spPr/>
      <dgm:t>
        <a:bodyPr/>
        <a:lstStyle/>
        <a:p>
          <a:pPr rtl="0"/>
          <a:r>
            <a:rPr lang="en-US" dirty="0" smtClean="0"/>
            <a:t>Evaluate (audit) Organizations against </a:t>
          </a:r>
          <a:br>
            <a:rPr lang="en-US" dirty="0" smtClean="0"/>
          </a:br>
          <a:r>
            <a:rPr lang="en-US" dirty="0" smtClean="0"/>
            <a:t>TL 9000</a:t>
          </a:r>
          <a:endParaRPr lang="en-US" dirty="0"/>
        </a:p>
      </dgm:t>
    </dgm:pt>
    <dgm:pt modelId="{8461A8F6-DFBA-4C78-9537-4669B72C8AB8}" type="parTrans" cxnId="{56F3D60D-B022-4ED6-A303-C103E6A68175}">
      <dgm:prSet/>
      <dgm:spPr/>
      <dgm:t>
        <a:bodyPr/>
        <a:lstStyle/>
        <a:p>
          <a:endParaRPr lang="en-US"/>
        </a:p>
      </dgm:t>
    </dgm:pt>
    <dgm:pt modelId="{3DF3FBD4-F660-4914-9175-D6D7F4582AB7}" type="sibTrans" cxnId="{56F3D60D-B022-4ED6-A303-C103E6A68175}">
      <dgm:prSet/>
      <dgm:spPr/>
      <dgm:t>
        <a:bodyPr/>
        <a:lstStyle/>
        <a:p>
          <a:endParaRPr lang="en-US"/>
        </a:p>
      </dgm:t>
    </dgm:pt>
    <dgm:pt modelId="{EE0AB1EC-F4D7-4AF6-A290-28FBC84C1A40}">
      <dgm:prSet/>
      <dgm:spPr/>
      <dgm:t>
        <a:bodyPr/>
        <a:lstStyle/>
        <a:p>
          <a:pPr rtl="0"/>
          <a:r>
            <a:rPr lang="en-US" dirty="0" smtClean="0"/>
            <a:t>Accreditation Body (AB)</a:t>
          </a:r>
          <a:endParaRPr lang="en-US" dirty="0"/>
        </a:p>
      </dgm:t>
    </dgm:pt>
    <dgm:pt modelId="{7C3BE906-27B2-4186-A08C-01FCB5E14756}" type="parTrans" cxnId="{A41CCD74-B395-47DD-8311-BF4932C5E2A4}">
      <dgm:prSet/>
      <dgm:spPr/>
      <dgm:t>
        <a:bodyPr/>
        <a:lstStyle/>
        <a:p>
          <a:endParaRPr lang="en-US"/>
        </a:p>
      </dgm:t>
    </dgm:pt>
    <dgm:pt modelId="{8873F6EA-B18E-4300-AD1C-3647618204E1}" type="sibTrans" cxnId="{A41CCD74-B395-47DD-8311-BF4932C5E2A4}">
      <dgm:prSet/>
      <dgm:spPr/>
      <dgm:t>
        <a:bodyPr/>
        <a:lstStyle/>
        <a:p>
          <a:endParaRPr lang="en-US"/>
        </a:p>
      </dgm:t>
    </dgm:pt>
    <dgm:pt modelId="{62F7F5BD-9541-48A1-B7E7-0A9A2573005F}">
      <dgm:prSet/>
      <dgm:spPr/>
      <dgm:t>
        <a:bodyPr/>
        <a:lstStyle/>
        <a:p>
          <a:pPr rtl="0"/>
          <a:r>
            <a:rPr lang="en-US" dirty="0" smtClean="0"/>
            <a:t>Ensure credibility of Registrars through oversight of against AB and QuEST Forum criteria</a:t>
          </a:r>
          <a:endParaRPr lang="en-US" dirty="0"/>
        </a:p>
      </dgm:t>
    </dgm:pt>
    <dgm:pt modelId="{841E48AA-C765-4E63-8B5B-E8B403D5EA4C}" type="parTrans" cxnId="{7FA57D3E-E20D-45CF-9694-624A527B63BE}">
      <dgm:prSet/>
      <dgm:spPr/>
      <dgm:t>
        <a:bodyPr/>
        <a:lstStyle/>
        <a:p>
          <a:endParaRPr lang="en-US"/>
        </a:p>
      </dgm:t>
    </dgm:pt>
    <dgm:pt modelId="{E993D207-4288-43D1-8C02-49393E0B257B}" type="sibTrans" cxnId="{7FA57D3E-E20D-45CF-9694-624A527B63BE}">
      <dgm:prSet/>
      <dgm:spPr/>
      <dgm:t>
        <a:bodyPr/>
        <a:lstStyle/>
        <a:p>
          <a:endParaRPr lang="en-US"/>
        </a:p>
      </dgm:t>
    </dgm:pt>
    <dgm:pt modelId="{76B267B8-2D51-4BE0-9035-89A5A177BA44}">
      <dgm:prSet/>
      <dgm:spPr/>
      <dgm:t>
        <a:bodyPr/>
        <a:lstStyle/>
        <a:p>
          <a:pPr rtl="0"/>
          <a:r>
            <a:rPr lang="en-US" dirty="0" smtClean="0"/>
            <a:t>QuEST Forum</a:t>
          </a:r>
          <a:endParaRPr lang="en-US" dirty="0"/>
        </a:p>
      </dgm:t>
    </dgm:pt>
    <dgm:pt modelId="{7A185280-E60C-4AFF-A567-F23BA358D061}" type="parTrans" cxnId="{4D6EE1C2-871A-4605-9120-003CF9DEF061}">
      <dgm:prSet/>
      <dgm:spPr/>
      <dgm:t>
        <a:bodyPr/>
        <a:lstStyle/>
        <a:p>
          <a:endParaRPr lang="en-US"/>
        </a:p>
      </dgm:t>
    </dgm:pt>
    <dgm:pt modelId="{8E914E2C-3D30-4EF2-9419-4CB312F96EAE}" type="sibTrans" cxnId="{4D6EE1C2-871A-4605-9120-003CF9DEF061}">
      <dgm:prSet/>
      <dgm:spPr/>
      <dgm:t>
        <a:bodyPr/>
        <a:lstStyle/>
        <a:p>
          <a:endParaRPr lang="en-US"/>
        </a:p>
      </dgm:t>
    </dgm:pt>
    <dgm:pt modelId="{B39EFA9C-496B-49F8-A784-265209470C8B}">
      <dgm:prSet/>
      <dgm:spPr/>
      <dgm:t>
        <a:bodyPr/>
        <a:lstStyle/>
        <a:p>
          <a:pPr rtl="0"/>
          <a:r>
            <a:rPr lang="en-US" dirty="0" smtClean="0"/>
            <a:t>Establish TL 9000 and requirements for Accreditation Bodies and Registrars</a:t>
          </a:r>
          <a:endParaRPr lang="en-US" dirty="0"/>
        </a:p>
      </dgm:t>
    </dgm:pt>
    <dgm:pt modelId="{1E90C512-A037-4CFD-B9A8-380A47672F8A}" type="parTrans" cxnId="{9F2D753C-7A94-4065-A5CC-176D3FF11DD5}">
      <dgm:prSet/>
      <dgm:spPr/>
      <dgm:t>
        <a:bodyPr/>
        <a:lstStyle/>
        <a:p>
          <a:endParaRPr lang="en-US"/>
        </a:p>
      </dgm:t>
    </dgm:pt>
    <dgm:pt modelId="{AB7B6497-FBD0-4D80-8EC4-812FC2609A3E}" type="sibTrans" cxnId="{9F2D753C-7A94-4065-A5CC-176D3FF11DD5}">
      <dgm:prSet/>
      <dgm:spPr/>
      <dgm:t>
        <a:bodyPr/>
        <a:lstStyle/>
        <a:p>
          <a:endParaRPr lang="en-US"/>
        </a:p>
      </dgm:t>
    </dgm:pt>
    <dgm:pt modelId="{6E9817C5-05D2-4450-85B8-88AE5DCDEEC5}">
      <dgm:prSet/>
      <dgm:spPr/>
      <dgm:t>
        <a:bodyPr/>
        <a:lstStyle/>
        <a:p>
          <a:pPr rtl="0"/>
          <a:endParaRPr lang="en-US" dirty="0"/>
        </a:p>
      </dgm:t>
    </dgm:pt>
    <dgm:pt modelId="{AD89ED7D-B7CF-4B7D-B736-9970FBCDFD7A}" type="parTrans" cxnId="{857AC108-F0C6-4626-8BED-98724FD47300}">
      <dgm:prSet/>
      <dgm:spPr/>
      <dgm:t>
        <a:bodyPr/>
        <a:lstStyle/>
        <a:p>
          <a:endParaRPr lang="en-US"/>
        </a:p>
      </dgm:t>
    </dgm:pt>
    <dgm:pt modelId="{FB77A84F-B5C4-4453-9178-9E61B71508D5}" type="sibTrans" cxnId="{857AC108-F0C6-4626-8BED-98724FD47300}">
      <dgm:prSet/>
      <dgm:spPr/>
      <dgm:t>
        <a:bodyPr/>
        <a:lstStyle/>
        <a:p>
          <a:endParaRPr lang="en-US"/>
        </a:p>
      </dgm:t>
    </dgm:pt>
    <dgm:pt modelId="{BDBC7AA2-634A-4ED1-93E8-B4A03851040C}" type="pres">
      <dgm:prSet presAssocID="{3A813365-9D68-40EE-8AC0-3F932963E487}" presName="Name0" presStyleCnt="0">
        <dgm:presLayoutVars>
          <dgm:dir/>
          <dgm:animLvl val="lvl"/>
          <dgm:resizeHandles val="exact"/>
        </dgm:presLayoutVars>
      </dgm:prSet>
      <dgm:spPr/>
      <dgm:t>
        <a:bodyPr/>
        <a:lstStyle/>
        <a:p>
          <a:endParaRPr lang="en-US"/>
        </a:p>
      </dgm:t>
    </dgm:pt>
    <dgm:pt modelId="{B7175150-7289-45E9-9F86-3F5AAA033DDE}" type="pres">
      <dgm:prSet presAssocID="{1F371F62-A82D-4D69-B823-B83910E42B11}" presName="linNode" presStyleCnt="0"/>
      <dgm:spPr/>
    </dgm:pt>
    <dgm:pt modelId="{1F355E22-A44B-422F-99FA-9D7E8E55E956}" type="pres">
      <dgm:prSet presAssocID="{1F371F62-A82D-4D69-B823-B83910E42B11}" presName="parentText" presStyleLbl="node1" presStyleIdx="0" presStyleCnt="4">
        <dgm:presLayoutVars>
          <dgm:chMax val="1"/>
          <dgm:bulletEnabled val="1"/>
        </dgm:presLayoutVars>
      </dgm:prSet>
      <dgm:spPr/>
      <dgm:t>
        <a:bodyPr/>
        <a:lstStyle/>
        <a:p>
          <a:endParaRPr lang="en-US"/>
        </a:p>
      </dgm:t>
    </dgm:pt>
    <dgm:pt modelId="{E672C902-CB7D-4833-B93C-C7D5AA78CAC2}" type="pres">
      <dgm:prSet presAssocID="{1F371F62-A82D-4D69-B823-B83910E42B11}" presName="descendantText" presStyleLbl="alignAccFollowNode1" presStyleIdx="0" presStyleCnt="4">
        <dgm:presLayoutVars>
          <dgm:bulletEnabled val="1"/>
        </dgm:presLayoutVars>
      </dgm:prSet>
      <dgm:spPr/>
      <dgm:t>
        <a:bodyPr/>
        <a:lstStyle/>
        <a:p>
          <a:endParaRPr lang="en-US"/>
        </a:p>
      </dgm:t>
    </dgm:pt>
    <dgm:pt modelId="{496B827B-DD59-452F-AEBC-A0361CB80BCD}" type="pres">
      <dgm:prSet presAssocID="{32213AD0-21F3-4EF6-A372-D1900047D703}" presName="sp" presStyleCnt="0"/>
      <dgm:spPr/>
    </dgm:pt>
    <dgm:pt modelId="{3B112BF6-FBCE-423B-97B6-2E910D27BFCA}" type="pres">
      <dgm:prSet presAssocID="{F18958A8-FAFE-4AA4-91A0-4794C5168EC9}" presName="linNode" presStyleCnt="0"/>
      <dgm:spPr/>
    </dgm:pt>
    <dgm:pt modelId="{FFA875D4-35FF-486D-82EA-7AC68A3B62D7}" type="pres">
      <dgm:prSet presAssocID="{F18958A8-FAFE-4AA4-91A0-4794C5168EC9}" presName="parentText" presStyleLbl="node1" presStyleIdx="1" presStyleCnt="4">
        <dgm:presLayoutVars>
          <dgm:chMax val="1"/>
          <dgm:bulletEnabled val="1"/>
        </dgm:presLayoutVars>
      </dgm:prSet>
      <dgm:spPr/>
      <dgm:t>
        <a:bodyPr/>
        <a:lstStyle/>
        <a:p>
          <a:endParaRPr lang="en-US"/>
        </a:p>
      </dgm:t>
    </dgm:pt>
    <dgm:pt modelId="{13A94428-FC93-4566-8C84-83860E186BA9}" type="pres">
      <dgm:prSet presAssocID="{F18958A8-FAFE-4AA4-91A0-4794C5168EC9}" presName="descendantText" presStyleLbl="alignAccFollowNode1" presStyleIdx="1" presStyleCnt="4">
        <dgm:presLayoutVars>
          <dgm:bulletEnabled val="1"/>
        </dgm:presLayoutVars>
      </dgm:prSet>
      <dgm:spPr/>
      <dgm:t>
        <a:bodyPr/>
        <a:lstStyle/>
        <a:p>
          <a:endParaRPr lang="en-US"/>
        </a:p>
      </dgm:t>
    </dgm:pt>
    <dgm:pt modelId="{3EE017CE-9414-4904-BA34-162A466290A0}" type="pres">
      <dgm:prSet presAssocID="{36123F41-1411-4BA2-9DCF-F0CC870F360F}" presName="sp" presStyleCnt="0"/>
      <dgm:spPr/>
    </dgm:pt>
    <dgm:pt modelId="{1909C541-3234-484F-9FD8-EE9784C9A671}" type="pres">
      <dgm:prSet presAssocID="{EE0AB1EC-F4D7-4AF6-A290-28FBC84C1A40}" presName="linNode" presStyleCnt="0"/>
      <dgm:spPr/>
    </dgm:pt>
    <dgm:pt modelId="{30EB3A48-336E-4B3F-BFC0-7E39C09585EF}" type="pres">
      <dgm:prSet presAssocID="{EE0AB1EC-F4D7-4AF6-A290-28FBC84C1A40}" presName="parentText" presStyleLbl="node1" presStyleIdx="2" presStyleCnt="4">
        <dgm:presLayoutVars>
          <dgm:chMax val="1"/>
          <dgm:bulletEnabled val="1"/>
        </dgm:presLayoutVars>
      </dgm:prSet>
      <dgm:spPr/>
      <dgm:t>
        <a:bodyPr/>
        <a:lstStyle/>
        <a:p>
          <a:endParaRPr lang="en-US"/>
        </a:p>
      </dgm:t>
    </dgm:pt>
    <dgm:pt modelId="{5F3234C4-68F1-4DE6-B535-2AF4EBDA4092}" type="pres">
      <dgm:prSet presAssocID="{EE0AB1EC-F4D7-4AF6-A290-28FBC84C1A40}" presName="descendantText" presStyleLbl="alignAccFollowNode1" presStyleIdx="2" presStyleCnt="4">
        <dgm:presLayoutVars>
          <dgm:bulletEnabled val="1"/>
        </dgm:presLayoutVars>
      </dgm:prSet>
      <dgm:spPr/>
      <dgm:t>
        <a:bodyPr/>
        <a:lstStyle/>
        <a:p>
          <a:endParaRPr lang="en-US"/>
        </a:p>
      </dgm:t>
    </dgm:pt>
    <dgm:pt modelId="{B9049444-0AD6-452C-8282-B42FD497DEB7}" type="pres">
      <dgm:prSet presAssocID="{8873F6EA-B18E-4300-AD1C-3647618204E1}" presName="sp" presStyleCnt="0"/>
      <dgm:spPr/>
    </dgm:pt>
    <dgm:pt modelId="{D857E892-DDB7-4568-A115-F0F04F3A4A76}" type="pres">
      <dgm:prSet presAssocID="{76B267B8-2D51-4BE0-9035-89A5A177BA44}" presName="linNode" presStyleCnt="0"/>
      <dgm:spPr/>
    </dgm:pt>
    <dgm:pt modelId="{035E88A4-ADDB-4168-94A8-A171FCA5E908}" type="pres">
      <dgm:prSet presAssocID="{76B267B8-2D51-4BE0-9035-89A5A177BA44}" presName="parentText" presStyleLbl="node1" presStyleIdx="3" presStyleCnt="4">
        <dgm:presLayoutVars>
          <dgm:chMax val="1"/>
          <dgm:bulletEnabled val="1"/>
        </dgm:presLayoutVars>
      </dgm:prSet>
      <dgm:spPr/>
      <dgm:t>
        <a:bodyPr/>
        <a:lstStyle/>
        <a:p>
          <a:endParaRPr lang="en-US"/>
        </a:p>
      </dgm:t>
    </dgm:pt>
    <dgm:pt modelId="{3BDF2302-AB25-4E0A-B9F2-2A07C43E5130}" type="pres">
      <dgm:prSet presAssocID="{76B267B8-2D51-4BE0-9035-89A5A177BA44}" presName="descendantText" presStyleLbl="alignAccFollowNode1" presStyleIdx="3" presStyleCnt="4">
        <dgm:presLayoutVars>
          <dgm:bulletEnabled val="1"/>
        </dgm:presLayoutVars>
      </dgm:prSet>
      <dgm:spPr/>
      <dgm:t>
        <a:bodyPr/>
        <a:lstStyle/>
        <a:p>
          <a:endParaRPr lang="en-US"/>
        </a:p>
      </dgm:t>
    </dgm:pt>
  </dgm:ptLst>
  <dgm:cxnLst>
    <dgm:cxn modelId="{6196EA2A-98E1-491E-9142-9F568D3691A0}" type="presOf" srcId="{A759EB57-1A3A-4CA1-9AAD-2766E0C308DD}" destId="{E672C902-CB7D-4833-B93C-C7D5AA78CAC2}" srcOrd="0" destOrd="0" presId="urn:microsoft.com/office/officeart/2005/8/layout/vList5"/>
    <dgm:cxn modelId="{547E45E2-9E5F-499C-9523-50963067B948}" type="presOf" srcId="{F18958A8-FAFE-4AA4-91A0-4794C5168EC9}" destId="{FFA875D4-35FF-486D-82EA-7AC68A3B62D7}" srcOrd="0" destOrd="0" presId="urn:microsoft.com/office/officeart/2005/8/layout/vList5"/>
    <dgm:cxn modelId="{85FD32F4-99E7-432B-87C6-E9C425403892}" type="presOf" srcId="{62F7F5BD-9541-48A1-B7E7-0A9A2573005F}" destId="{5F3234C4-68F1-4DE6-B535-2AF4EBDA4092}" srcOrd="0" destOrd="0" presId="urn:microsoft.com/office/officeart/2005/8/layout/vList5"/>
    <dgm:cxn modelId="{0FAF8FBA-936B-4F9C-87A7-C54BA95B5AEA}" type="presOf" srcId="{EE0AB1EC-F4D7-4AF6-A290-28FBC84C1A40}" destId="{30EB3A48-336E-4B3F-BFC0-7E39C09585EF}" srcOrd="0" destOrd="0" presId="urn:microsoft.com/office/officeart/2005/8/layout/vList5"/>
    <dgm:cxn modelId="{A41CCD74-B395-47DD-8311-BF4932C5E2A4}" srcId="{3A813365-9D68-40EE-8AC0-3F932963E487}" destId="{EE0AB1EC-F4D7-4AF6-A290-28FBC84C1A40}" srcOrd="2" destOrd="0" parTransId="{7C3BE906-27B2-4186-A08C-01FCB5E14756}" sibTransId="{8873F6EA-B18E-4300-AD1C-3647618204E1}"/>
    <dgm:cxn modelId="{7FA57D3E-E20D-45CF-9694-624A527B63BE}" srcId="{EE0AB1EC-F4D7-4AF6-A290-28FBC84C1A40}" destId="{62F7F5BD-9541-48A1-B7E7-0A9A2573005F}" srcOrd="0" destOrd="0" parTransId="{841E48AA-C765-4E63-8B5B-E8B403D5EA4C}" sibTransId="{E993D207-4288-43D1-8C02-49393E0B257B}"/>
    <dgm:cxn modelId="{07C9DC8B-4F48-465D-B8A8-62BD74E3377D}" srcId="{3A813365-9D68-40EE-8AC0-3F932963E487}" destId="{1F371F62-A82D-4D69-B823-B83910E42B11}" srcOrd="0" destOrd="0" parTransId="{6F273D46-95E0-4B13-9FA2-E40D64E64B52}" sibTransId="{32213AD0-21F3-4EF6-A372-D1900047D703}"/>
    <dgm:cxn modelId="{98B74D39-41CA-4425-A177-412AC3A321DA}" type="presOf" srcId="{1F371F62-A82D-4D69-B823-B83910E42B11}" destId="{1F355E22-A44B-422F-99FA-9D7E8E55E956}" srcOrd="0" destOrd="0" presId="urn:microsoft.com/office/officeart/2005/8/layout/vList5"/>
    <dgm:cxn modelId="{9F2D753C-7A94-4065-A5CC-176D3FF11DD5}" srcId="{76B267B8-2D51-4BE0-9035-89A5A177BA44}" destId="{B39EFA9C-496B-49F8-A784-265209470C8B}" srcOrd="0" destOrd="0" parTransId="{1E90C512-A037-4CFD-B9A8-380A47672F8A}" sibTransId="{AB7B6497-FBD0-4D80-8EC4-812FC2609A3E}"/>
    <dgm:cxn modelId="{E0BB068D-F1C6-4B3E-A8FB-68C34B21F830}" type="presOf" srcId="{3E585E41-1812-4477-B02C-17C580F044A3}" destId="{13A94428-FC93-4566-8C84-83860E186BA9}" srcOrd="0" destOrd="0" presId="urn:microsoft.com/office/officeart/2005/8/layout/vList5"/>
    <dgm:cxn modelId="{7EA97CB8-2DC1-41E9-BA4B-DD8CA60D27AD}" type="presOf" srcId="{3A813365-9D68-40EE-8AC0-3F932963E487}" destId="{BDBC7AA2-634A-4ED1-93E8-B4A03851040C}" srcOrd="0" destOrd="0" presId="urn:microsoft.com/office/officeart/2005/8/layout/vList5"/>
    <dgm:cxn modelId="{54CE6F13-FDFA-4102-B1F6-B384E7F67295}" type="presOf" srcId="{B39EFA9C-496B-49F8-A784-265209470C8B}" destId="{3BDF2302-AB25-4E0A-B9F2-2A07C43E5130}" srcOrd="0" destOrd="0" presId="urn:microsoft.com/office/officeart/2005/8/layout/vList5"/>
    <dgm:cxn modelId="{857AC108-F0C6-4626-8BED-98724FD47300}" srcId="{76B267B8-2D51-4BE0-9035-89A5A177BA44}" destId="{6E9817C5-05D2-4450-85B8-88AE5DCDEEC5}" srcOrd="1" destOrd="0" parTransId="{AD89ED7D-B7CF-4B7D-B736-9970FBCDFD7A}" sibTransId="{FB77A84F-B5C4-4453-9178-9E61B71508D5}"/>
    <dgm:cxn modelId="{21BE135D-73B1-4B91-8E89-4D2212C5AD5D}" srcId="{3A813365-9D68-40EE-8AC0-3F932963E487}" destId="{F18958A8-FAFE-4AA4-91A0-4794C5168EC9}" srcOrd="1" destOrd="0" parTransId="{0680E778-4061-4CE3-BE39-EAF1B9C56457}" sibTransId="{36123F41-1411-4BA2-9DCF-F0CC870F360F}"/>
    <dgm:cxn modelId="{5F6583B5-AA44-4E92-A867-D1296B2EC6BC}" srcId="{1F371F62-A82D-4D69-B823-B83910E42B11}" destId="{A759EB57-1A3A-4CA1-9AAD-2766E0C308DD}" srcOrd="0" destOrd="0" parTransId="{8F191FC5-27A8-4E91-904D-0938FFFAB0BF}" sibTransId="{BF27023E-FB2F-4519-A11F-53D82C1185CC}"/>
    <dgm:cxn modelId="{3B143B21-CE86-40A6-8D36-609BE9C5A31F}" type="presOf" srcId="{76B267B8-2D51-4BE0-9035-89A5A177BA44}" destId="{035E88A4-ADDB-4168-94A8-A171FCA5E908}" srcOrd="0" destOrd="0" presId="urn:microsoft.com/office/officeart/2005/8/layout/vList5"/>
    <dgm:cxn modelId="{01D9AE01-8A86-4071-8EF3-F6D334C18E46}" type="presOf" srcId="{6E9817C5-05D2-4450-85B8-88AE5DCDEEC5}" destId="{3BDF2302-AB25-4E0A-B9F2-2A07C43E5130}" srcOrd="0" destOrd="1" presId="urn:microsoft.com/office/officeart/2005/8/layout/vList5"/>
    <dgm:cxn modelId="{56F3D60D-B022-4ED6-A303-C103E6A68175}" srcId="{F18958A8-FAFE-4AA4-91A0-4794C5168EC9}" destId="{3E585E41-1812-4477-B02C-17C580F044A3}" srcOrd="0" destOrd="0" parTransId="{8461A8F6-DFBA-4C78-9537-4669B72C8AB8}" sibTransId="{3DF3FBD4-F660-4914-9175-D6D7F4582AB7}"/>
    <dgm:cxn modelId="{4D6EE1C2-871A-4605-9120-003CF9DEF061}" srcId="{3A813365-9D68-40EE-8AC0-3F932963E487}" destId="{76B267B8-2D51-4BE0-9035-89A5A177BA44}" srcOrd="3" destOrd="0" parTransId="{7A185280-E60C-4AFF-A567-F23BA358D061}" sibTransId="{8E914E2C-3D30-4EF2-9419-4CB312F96EAE}"/>
    <dgm:cxn modelId="{950D91B9-8D08-4815-99BF-CCF3F6311002}" type="presParOf" srcId="{BDBC7AA2-634A-4ED1-93E8-B4A03851040C}" destId="{B7175150-7289-45E9-9F86-3F5AAA033DDE}" srcOrd="0" destOrd="0" presId="urn:microsoft.com/office/officeart/2005/8/layout/vList5"/>
    <dgm:cxn modelId="{8D620E97-D4DA-468C-A65B-91A521048128}" type="presParOf" srcId="{B7175150-7289-45E9-9F86-3F5AAA033DDE}" destId="{1F355E22-A44B-422F-99FA-9D7E8E55E956}" srcOrd="0" destOrd="0" presId="urn:microsoft.com/office/officeart/2005/8/layout/vList5"/>
    <dgm:cxn modelId="{68C1C45A-C877-4695-BE57-E15838963BE0}" type="presParOf" srcId="{B7175150-7289-45E9-9F86-3F5AAA033DDE}" destId="{E672C902-CB7D-4833-B93C-C7D5AA78CAC2}" srcOrd="1" destOrd="0" presId="urn:microsoft.com/office/officeart/2005/8/layout/vList5"/>
    <dgm:cxn modelId="{4BCF362A-CF95-46E8-B22F-0E70DE6950F4}" type="presParOf" srcId="{BDBC7AA2-634A-4ED1-93E8-B4A03851040C}" destId="{496B827B-DD59-452F-AEBC-A0361CB80BCD}" srcOrd="1" destOrd="0" presId="urn:microsoft.com/office/officeart/2005/8/layout/vList5"/>
    <dgm:cxn modelId="{02315DD5-F9CF-4395-AE93-E94758A70336}" type="presParOf" srcId="{BDBC7AA2-634A-4ED1-93E8-B4A03851040C}" destId="{3B112BF6-FBCE-423B-97B6-2E910D27BFCA}" srcOrd="2" destOrd="0" presId="urn:microsoft.com/office/officeart/2005/8/layout/vList5"/>
    <dgm:cxn modelId="{D82E44D6-1CF1-4916-B142-11EC77EAC09A}" type="presParOf" srcId="{3B112BF6-FBCE-423B-97B6-2E910D27BFCA}" destId="{FFA875D4-35FF-486D-82EA-7AC68A3B62D7}" srcOrd="0" destOrd="0" presId="urn:microsoft.com/office/officeart/2005/8/layout/vList5"/>
    <dgm:cxn modelId="{451B7399-CDF3-46B3-87E2-EB2A1EC7551D}" type="presParOf" srcId="{3B112BF6-FBCE-423B-97B6-2E910D27BFCA}" destId="{13A94428-FC93-4566-8C84-83860E186BA9}" srcOrd="1" destOrd="0" presId="urn:microsoft.com/office/officeart/2005/8/layout/vList5"/>
    <dgm:cxn modelId="{9BEB9553-6FDC-4B04-B519-BEFB8CFB849E}" type="presParOf" srcId="{BDBC7AA2-634A-4ED1-93E8-B4A03851040C}" destId="{3EE017CE-9414-4904-BA34-162A466290A0}" srcOrd="3" destOrd="0" presId="urn:microsoft.com/office/officeart/2005/8/layout/vList5"/>
    <dgm:cxn modelId="{3DA7D208-94FB-4B03-96CC-5CBAE4B55200}" type="presParOf" srcId="{BDBC7AA2-634A-4ED1-93E8-B4A03851040C}" destId="{1909C541-3234-484F-9FD8-EE9784C9A671}" srcOrd="4" destOrd="0" presId="urn:microsoft.com/office/officeart/2005/8/layout/vList5"/>
    <dgm:cxn modelId="{9657D6D7-BCB4-4CDC-96F8-61D95897CB81}" type="presParOf" srcId="{1909C541-3234-484F-9FD8-EE9784C9A671}" destId="{30EB3A48-336E-4B3F-BFC0-7E39C09585EF}" srcOrd="0" destOrd="0" presId="urn:microsoft.com/office/officeart/2005/8/layout/vList5"/>
    <dgm:cxn modelId="{11DAD053-5477-49C3-AE99-B68D2ACEF0A7}" type="presParOf" srcId="{1909C541-3234-484F-9FD8-EE9784C9A671}" destId="{5F3234C4-68F1-4DE6-B535-2AF4EBDA4092}" srcOrd="1" destOrd="0" presId="urn:microsoft.com/office/officeart/2005/8/layout/vList5"/>
    <dgm:cxn modelId="{A4F6FF1B-57A9-445F-9DAD-2989E29B957E}" type="presParOf" srcId="{BDBC7AA2-634A-4ED1-93E8-B4A03851040C}" destId="{B9049444-0AD6-452C-8282-B42FD497DEB7}" srcOrd="5" destOrd="0" presId="urn:microsoft.com/office/officeart/2005/8/layout/vList5"/>
    <dgm:cxn modelId="{2AE53DE5-873A-4ACC-B4ED-B69A32FB684C}" type="presParOf" srcId="{BDBC7AA2-634A-4ED1-93E8-B4A03851040C}" destId="{D857E892-DDB7-4568-A115-F0F04F3A4A76}" srcOrd="6" destOrd="0" presId="urn:microsoft.com/office/officeart/2005/8/layout/vList5"/>
    <dgm:cxn modelId="{8FCFA9B0-45B1-4520-8331-2AC4D30DD0C7}" type="presParOf" srcId="{D857E892-DDB7-4568-A115-F0F04F3A4A76}" destId="{035E88A4-ADDB-4168-94A8-A171FCA5E908}" srcOrd="0" destOrd="0" presId="urn:microsoft.com/office/officeart/2005/8/layout/vList5"/>
    <dgm:cxn modelId="{7C5634AC-461C-4B01-BB70-BE2A9C9960E4}" type="presParOf" srcId="{D857E892-DDB7-4568-A115-F0F04F3A4A76}" destId="{3BDF2302-AB25-4E0A-B9F2-2A07C43E513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2B5D9F6-1F7E-4BBB-A3F2-24D725FB3AB3}" type="doc">
      <dgm:prSet loTypeId="urn:microsoft.com/office/officeart/2005/8/layout/vList5" loCatId="list" qsTypeId="urn:microsoft.com/office/officeart/2005/8/quickstyle/simple1" qsCatId="simple" csTypeId="urn:microsoft.com/office/officeart/2005/8/colors/accent4_2" csCatId="accent4" phldr="1"/>
      <dgm:spPr/>
      <dgm:t>
        <a:bodyPr/>
        <a:lstStyle/>
        <a:p>
          <a:endParaRPr lang="en-US"/>
        </a:p>
      </dgm:t>
    </dgm:pt>
    <dgm:pt modelId="{35BA88A4-C5C1-45C6-9687-593EAD1051E1}">
      <dgm:prSet custT="1">
        <dgm:style>
          <a:lnRef idx="1">
            <a:schemeClr val="dk1"/>
          </a:lnRef>
          <a:fillRef idx="2">
            <a:schemeClr val="dk1"/>
          </a:fillRef>
          <a:effectRef idx="1">
            <a:schemeClr val="dk1"/>
          </a:effectRef>
          <a:fontRef idx="minor">
            <a:schemeClr val="dk1"/>
          </a:fontRef>
        </dgm:style>
      </dgm:prSet>
      <dgm:spPr>
        <a:ln>
          <a:noFill/>
        </a:ln>
      </dgm:spPr>
      <dgm:t>
        <a:bodyPr/>
        <a:lstStyle/>
        <a:p>
          <a:pPr rtl="0"/>
          <a:r>
            <a:rPr lang="en-US" sz="1800" dirty="0" smtClean="0"/>
            <a:t>Customers</a:t>
          </a:r>
          <a:endParaRPr lang="en-US" sz="1800" dirty="0"/>
        </a:p>
      </dgm:t>
    </dgm:pt>
    <dgm:pt modelId="{B04C6847-D716-4351-BAEA-4AFEA632AE9E}" type="parTrans" cxnId="{6928C6F6-58CB-400E-941B-468626F1C223}">
      <dgm:prSet/>
      <dgm:spPr/>
      <dgm:t>
        <a:bodyPr/>
        <a:lstStyle/>
        <a:p>
          <a:endParaRPr lang="en-US"/>
        </a:p>
      </dgm:t>
    </dgm:pt>
    <dgm:pt modelId="{99E445A6-099D-46EC-B0D7-FE34970B5783}" type="sibTrans" cxnId="{6928C6F6-58CB-400E-941B-468626F1C223}">
      <dgm:prSet/>
      <dgm:spPr/>
      <dgm:t>
        <a:bodyPr/>
        <a:lstStyle/>
        <a:p>
          <a:endParaRPr lang="en-US"/>
        </a:p>
      </dgm:t>
    </dgm:pt>
    <dgm:pt modelId="{62F4158A-AD74-4998-A4A6-C84435E61AFA}">
      <dgm:prSet custT="1">
        <dgm:style>
          <a:lnRef idx="1">
            <a:schemeClr val="dk1"/>
          </a:lnRef>
          <a:fillRef idx="2">
            <a:schemeClr val="dk1"/>
          </a:fillRef>
          <a:effectRef idx="1">
            <a:schemeClr val="dk1"/>
          </a:effectRef>
          <a:fontRef idx="minor">
            <a:schemeClr val="dk1"/>
          </a:fontRef>
        </dgm:style>
      </dgm:prSet>
      <dgm:spPr>
        <a:ln>
          <a:noFill/>
        </a:ln>
      </dgm:spPr>
      <dgm:t>
        <a:bodyPr/>
        <a:lstStyle/>
        <a:p>
          <a:pPr rtl="0"/>
          <a:r>
            <a:rPr lang="en-US" sz="1400" dirty="0" smtClean="0"/>
            <a:t>May consider TL 9000 in supplier selection and evaluation</a:t>
          </a:r>
          <a:endParaRPr lang="en-US" sz="1400" dirty="0"/>
        </a:p>
      </dgm:t>
    </dgm:pt>
    <dgm:pt modelId="{69C2CBE5-35E5-43D0-8E44-CEF33134595E}" type="parTrans" cxnId="{CA385AD4-103A-44E5-9D78-86DAE5DD4DD9}">
      <dgm:prSet/>
      <dgm:spPr/>
      <dgm:t>
        <a:bodyPr/>
        <a:lstStyle/>
        <a:p>
          <a:endParaRPr lang="en-US"/>
        </a:p>
      </dgm:t>
    </dgm:pt>
    <dgm:pt modelId="{1E6DEC48-07B4-47A3-A9DB-B90DB18D64CC}" type="sibTrans" cxnId="{CA385AD4-103A-44E5-9D78-86DAE5DD4DD9}">
      <dgm:prSet/>
      <dgm:spPr/>
      <dgm:t>
        <a:bodyPr/>
        <a:lstStyle/>
        <a:p>
          <a:endParaRPr lang="en-US"/>
        </a:p>
      </dgm:t>
    </dgm:pt>
    <dgm:pt modelId="{09A9017C-D32F-4C6C-A95B-FC2D3F39F1FE}">
      <dgm:prSet custT="1">
        <dgm:style>
          <a:lnRef idx="1">
            <a:schemeClr val="dk1"/>
          </a:lnRef>
          <a:fillRef idx="2">
            <a:schemeClr val="dk1"/>
          </a:fillRef>
          <a:effectRef idx="1">
            <a:schemeClr val="dk1"/>
          </a:effectRef>
          <a:fontRef idx="minor">
            <a:schemeClr val="dk1"/>
          </a:fontRef>
        </dgm:style>
      </dgm:prSet>
      <dgm:spPr>
        <a:ln>
          <a:noFill/>
        </a:ln>
      </dgm:spPr>
      <dgm:t>
        <a:bodyPr/>
        <a:lstStyle/>
        <a:p>
          <a:pPr rtl="0"/>
          <a:r>
            <a:rPr lang="en-US" sz="1400" dirty="0" smtClean="0"/>
            <a:t>May audit/evaluate suppliers, but TL 9000 certification is intended to reduce the need.</a:t>
          </a:r>
          <a:endParaRPr lang="en-US" sz="1400" dirty="0"/>
        </a:p>
      </dgm:t>
    </dgm:pt>
    <dgm:pt modelId="{2CE9E3F4-57A5-4774-BF44-4B61A2CDAC9C}" type="parTrans" cxnId="{50350C6F-5A6E-4566-9E1D-255541D81517}">
      <dgm:prSet/>
      <dgm:spPr/>
      <dgm:t>
        <a:bodyPr/>
        <a:lstStyle/>
        <a:p>
          <a:endParaRPr lang="en-US"/>
        </a:p>
      </dgm:t>
    </dgm:pt>
    <dgm:pt modelId="{3D4666AF-05CB-4DE1-87CF-5C605375C9D7}" type="sibTrans" cxnId="{50350C6F-5A6E-4566-9E1D-255541D81517}">
      <dgm:prSet/>
      <dgm:spPr/>
      <dgm:t>
        <a:bodyPr/>
        <a:lstStyle/>
        <a:p>
          <a:endParaRPr lang="en-US"/>
        </a:p>
      </dgm:t>
    </dgm:pt>
    <dgm:pt modelId="{8FC873C9-1C55-40B0-A2C9-24E4A26AA502}">
      <dgm:prSet custT="1">
        <dgm:style>
          <a:lnRef idx="1">
            <a:schemeClr val="dk1"/>
          </a:lnRef>
          <a:fillRef idx="2">
            <a:schemeClr val="dk1"/>
          </a:fillRef>
          <a:effectRef idx="1">
            <a:schemeClr val="dk1"/>
          </a:effectRef>
          <a:fontRef idx="minor">
            <a:schemeClr val="dk1"/>
          </a:fontRef>
        </dgm:style>
      </dgm:prSet>
      <dgm:spPr>
        <a:ln>
          <a:noFill/>
        </a:ln>
      </dgm:spPr>
      <dgm:t>
        <a:bodyPr/>
        <a:lstStyle/>
        <a:p>
          <a:pPr rtl="0"/>
          <a:r>
            <a:rPr lang="en-US" sz="1400" dirty="0" smtClean="0"/>
            <a:t>May request (require) disclosure of TL 9000 measurements</a:t>
          </a:r>
          <a:endParaRPr lang="en-US" sz="1400" dirty="0"/>
        </a:p>
      </dgm:t>
    </dgm:pt>
    <dgm:pt modelId="{CEE41668-34B3-4774-97AE-27B233A4B73B}" type="parTrans" cxnId="{B9256FDC-1A3E-4C86-850E-90C902140067}">
      <dgm:prSet/>
      <dgm:spPr/>
      <dgm:t>
        <a:bodyPr/>
        <a:lstStyle/>
        <a:p>
          <a:endParaRPr lang="en-US"/>
        </a:p>
      </dgm:t>
    </dgm:pt>
    <dgm:pt modelId="{CE7F2A23-892E-4F02-87C1-73DD980D1A37}" type="sibTrans" cxnId="{B9256FDC-1A3E-4C86-850E-90C902140067}">
      <dgm:prSet/>
      <dgm:spPr/>
      <dgm:t>
        <a:bodyPr/>
        <a:lstStyle/>
        <a:p>
          <a:endParaRPr lang="en-US"/>
        </a:p>
      </dgm:t>
    </dgm:pt>
    <dgm:pt modelId="{803A51BB-EBB2-433B-9AAA-9134D423F310}" type="pres">
      <dgm:prSet presAssocID="{32B5D9F6-1F7E-4BBB-A3F2-24D725FB3AB3}" presName="Name0" presStyleCnt="0">
        <dgm:presLayoutVars>
          <dgm:dir/>
          <dgm:animLvl val="lvl"/>
          <dgm:resizeHandles val="exact"/>
        </dgm:presLayoutVars>
      </dgm:prSet>
      <dgm:spPr/>
      <dgm:t>
        <a:bodyPr/>
        <a:lstStyle/>
        <a:p>
          <a:endParaRPr lang="en-US"/>
        </a:p>
      </dgm:t>
    </dgm:pt>
    <dgm:pt modelId="{2A6B9E46-CB02-4AB6-8D8E-27F9455E898F}" type="pres">
      <dgm:prSet presAssocID="{35BA88A4-C5C1-45C6-9687-593EAD1051E1}" presName="linNode" presStyleCnt="0"/>
      <dgm:spPr/>
    </dgm:pt>
    <dgm:pt modelId="{14AB3B47-523C-495F-A3C6-2EC3F400AB24}" type="pres">
      <dgm:prSet presAssocID="{35BA88A4-C5C1-45C6-9687-593EAD1051E1}" presName="parentText" presStyleLbl="node1" presStyleIdx="0" presStyleCnt="1" custScaleX="82078" custScaleY="100000">
        <dgm:presLayoutVars>
          <dgm:chMax val="1"/>
          <dgm:bulletEnabled val="1"/>
        </dgm:presLayoutVars>
      </dgm:prSet>
      <dgm:spPr/>
      <dgm:t>
        <a:bodyPr/>
        <a:lstStyle/>
        <a:p>
          <a:endParaRPr lang="en-US"/>
        </a:p>
      </dgm:t>
    </dgm:pt>
    <dgm:pt modelId="{16023DFC-F1E2-47F6-94EF-3F92B0898D32}" type="pres">
      <dgm:prSet presAssocID="{35BA88A4-C5C1-45C6-9687-593EAD1051E1}" presName="descendantText" presStyleLbl="alignAccFollowNode1" presStyleIdx="0" presStyleCnt="1" custScaleX="96640" custScaleY="125000">
        <dgm:presLayoutVars>
          <dgm:bulletEnabled val="1"/>
        </dgm:presLayoutVars>
      </dgm:prSet>
      <dgm:spPr/>
      <dgm:t>
        <a:bodyPr/>
        <a:lstStyle/>
        <a:p>
          <a:endParaRPr lang="en-US"/>
        </a:p>
      </dgm:t>
    </dgm:pt>
  </dgm:ptLst>
  <dgm:cxnLst>
    <dgm:cxn modelId="{6928C6F6-58CB-400E-941B-468626F1C223}" srcId="{32B5D9F6-1F7E-4BBB-A3F2-24D725FB3AB3}" destId="{35BA88A4-C5C1-45C6-9687-593EAD1051E1}" srcOrd="0" destOrd="0" parTransId="{B04C6847-D716-4351-BAEA-4AFEA632AE9E}" sibTransId="{99E445A6-099D-46EC-B0D7-FE34970B5783}"/>
    <dgm:cxn modelId="{AA31521C-61BE-47B6-8F63-AC7ACF672FFF}" type="presOf" srcId="{32B5D9F6-1F7E-4BBB-A3F2-24D725FB3AB3}" destId="{803A51BB-EBB2-433B-9AAA-9134D423F310}" srcOrd="0" destOrd="0" presId="urn:microsoft.com/office/officeart/2005/8/layout/vList5"/>
    <dgm:cxn modelId="{316926DC-F6AC-4991-8E27-FFD469D65A30}" type="presOf" srcId="{8FC873C9-1C55-40B0-A2C9-24E4A26AA502}" destId="{16023DFC-F1E2-47F6-94EF-3F92B0898D32}" srcOrd="0" destOrd="2" presId="urn:microsoft.com/office/officeart/2005/8/layout/vList5"/>
    <dgm:cxn modelId="{79D08030-5C24-4978-B7C3-2F87E264B4FA}" type="presOf" srcId="{35BA88A4-C5C1-45C6-9687-593EAD1051E1}" destId="{14AB3B47-523C-495F-A3C6-2EC3F400AB24}" srcOrd="0" destOrd="0" presId="urn:microsoft.com/office/officeart/2005/8/layout/vList5"/>
    <dgm:cxn modelId="{CA385AD4-103A-44E5-9D78-86DAE5DD4DD9}" srcId="{35BA88A4-C5C1-45C6-9687-593EAD1051E1}" destId="{62F4158A-AD74-4998-A4A6-C84435E61AFA}" srcOrd="0" destOrd="0" parTransId="{69C2CBE5-35E5-43D0-8E44-CEF33134595E}" sibTransId="{1E6DEC48-07B4-47A3-A9DB-B90DB18D64CC}"/>
    <dgm:cxn modelId="{B8AB69F0-13AC-4498-BE45-5E3E0DC96EB8}" type="presOf" srcId="{09A9017C-D32F-4C6C-A95B-FC2D3F39F1FE}" destId="{16023DFC-F1E2-47F6-94EF-3F92B0898D32}" srcOrd="0" destOrd="1" presId="urn:microsoft.com/office/officeart/2005/8/layout/vList5"/>
    <dgm:cxn modelId="{50350C6F-5A6E-4566-9E1D-255541D81517}" srcId="{35BA88A4-C5C1-45C6-9687-593EAD1051E1}" destId="{09A9017C-D32F-4C6C-A95B-FC2D3F39F1FE}" srcOrd="1" destOrd="0" parTransId="{2CE9E3F4-57A5-4774-BF44-4B61A2CDAC9C}" sibTransId="{3D4666AF-05CB-4DE1-87CF-5C605375C9D7}"/>
    <dgm:cxn modelId="{DFCEEC91-417D-4F06-A590-B51970315961}" type="presOf" srcId="{62F4158A-AD74-4998-A4A6-C84435E61AFA}" destId="{16023DFC-F1E2-47F6-94EF-3F92B0898D32}" srcOrd="0" destOrd="0" presId="urn:microsoft.com/office/officeart/2005/8/layout/vList5"/>
    <dgm:cxn modelId="{B9256FDC-1A3E-4C86-850E-90C902140067}" srcId="{35BA88A4-C5C1-45C6-9687-593EAD1051E1}" destId="{8FC873C9-1C55-40B0-A2C9-24E4A26AA502}" srcOrd="2" destOrd="0" parTransId="{CEE41668-34B3-4774-97AE-27B233A4B73B}" sibTransId="{CE7F2A23-892E-4F02-87C1-73DD980D1A37}"/>
    <dgm:cxn modelId="{E27DC111-38E1-4DBD-8F65-D7F3EEA13111}" type="presParOf" srcId="{803A51BB-EBB2-433B-9AAA-9134D423F310}" destId="{2A6B9E46-CB02-4AB6-8D8E-27F9455E898F}" srcOrd="0" destOrd="0" presId="urn:microsoft.com/office/officeart/2005/8/layout/vList5"/>
    <dgm:cxn modelId="{6CDBE212-B48B-40E0-8759-32F867527E7C}" type="presParOf" srcId="{2A6B9E46-CB02-4AB6-8D8E-27F9455E898F}" destId="{14AB3B47-523C-495F-A3C6-2EC3F400AB24}" srcOrd="0" destOrd="0" presId="urn:microsoft.com/office/officeart/2005/8/layout/vList5"/>
    <dgm:cxn modelId="{277BCBBB-6ED7-435D-AFA2-C20174F5C7FB}" type="presParOf" srcId="{2A6B9E46-CB02-4AB6-8D8E-27F9455E898F}" destId="{16023DFC-F1E2-47F6-94EF-3F92B0898D32}"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E82603-823A-4567-93D1-100548FAA138}" type="doc">
      <dgm:prSet loTypeId="urn:microsoft.com/office/officeart/2005/8/layout/hList1" loCatId="list" qsTypeId="urn:microsoft.com/office/officeart/2005/8/quickstyle/simple3" qsCatId="simple" csTypeId="urn:microsoft.com/office/officeart/2005/8/colors/accent0_3" csCatId="mainScheme" phldr="1"/>
      <dgm:spPr/>
      <dgm:t>
        <a:bodyPr/>
        <a:lstStyle/>
        <a:p>
          <a:endParaRPr lang="en-US"/>
        </a:p>
      </dgm:t>
    </dgm:pt>
    <dgm:pt modelId="{A21022E5-F28E-498A-ADFB-1A45F5608477}">
      <dgm:prSet custT="1"/>
      <dgm:spPr/>
      <dgm:t>
        <a:bodyPr/>
        <a:lstStyle/>
        <a:p>
          <a:pPr rtl="0"/>
          <a:r>
            <a:rPr lang="en-US" sz="2400" b="1" dirty="0" smtClean="0"/>
            <a:t>Management Is Responsible For:</a:t>
          </a:r>
          <a:endParaRPr lang="en-US" sz="2400" dirty="0"/>
        </a:p>
      </dgm:t>
    </dgm:pt>
    <dgm:pt modelId="{F6C856E4-9288-4C5D-AC35-9136C0A02F83}" type="parTrans" cxnId="{5AEF9F1C-CC8E-425C-AA8C-5231A7DA4E31}">
      <dgm:prSet/>
      <dgm:spPr/>
      <dgm:t>
        <a:bodyPr/>
        <a:lstStyle/>
        <a:p>
          <a:endParaRPr lang="en-US"/>
        </a:p>
      </dgm:t>
    </dgm:pt>
    <dgm:pt modelId="{E8B56F83-7062-4E44-9316-51C19176B1C3}" type="sibTrans" cxnId="{5AEF9F1C-CC8E-425C-AA8C-5231A7DA4E31}">
      <dgm:prSet/>
      <dgm:spPr/>
      <dgm:t>
        <a:bodyPr/>
        <a:lstStyle/>
        <a:p>
          <a:endParaRPr lang="en-US"/>
        </a:p>
      </dgm:t>
    </dgm:pt>
    <dgm:pt modelId="{0CB27363-DD11-4DA4-9865-88AED60CF579}">
      <dgm:prSet custT="1"/>
      <dgm:spPr/>
      <dgm:t>
        <a:bodyPr/>
        <a:lstStyle/>
        <a:p>
          <a:pPr rtl="0"/>
          <a:r>
            <a:rPr lang="en-US" sz="1600" dirty="0" smtClean="0"/>
            <a:t>Understanding Customers, Markets, Competition</a:t>
          </a:r>
          <a:br>
            <a:rPr lang="en-US" sz="1600" dirty="0" smtClean="0"/>
          </a:br>
          <a:endParaRPr lang="en-US" sz="1600" dirty="0"/>
        </a:p>
      </dgm:t>
    </dgm:pt>
    <dgm:pt modelId="{20D7CE27-F144-4B3F-93E2-E7B23AC55B76}" type="parTrans" cxnId="{EFEC15B9-AFFE-472E-884A-B1C5433D9C14}">
      <dgm:prSet/>
      <dgm:spPr/>
      <dgm:t>
        <a:bodyPr/>
        <a:lstStyle/>
        <a:p>
          <a:endParaRPr lang="en-US"/>
        </a:p>
      </dgm:t>
    </dgm:pt>
    <dgm:pt modelId="{66886628-47AB-4259-84B4-A9317F71CACE}" type="sibTrans" cxnId="{EFEC15B9-AFFE-472E-884A-B1C5433D9C14}">
      <dgm:prSet/>
      <dgm:spPr/>
      <dgm:t>
        <a:bodyPr/>
        <a:lstStyle/>
        <a:p>
          <a:endParaRPr lang="en-US"/>
        </a:p>
      </dgm:t>
    </dgm:pt>
    <dgm:pt modelId="{E1FE57BF-D580-42F2-9FE6-019CFF99200B}">
      <dgm:prSet custT="1"/>
      <dgm:spPr/>
      <dgm:t>
        <a:bodyPr/>
        <a:lstStyle/>
        <a:p>
          <a:pPr rtl="0"/>
          <a:r>
            <a:rPr lang="en-US" sz="1600" dirty="0" smtClean="0"/>
            <a:t>Defining Strategic Objectives</a:t>
          </a:r>
          <a:br>
            <a:rPr lang="en-US" sz="1600" dirty="0" smtClean="0"/>
          </a:br>
          <a:endParaRPr lang="en-US" sz="1600" dirty="0"/>
        </a:p>
      </dgm:t>
    </dgm:pt>
    <dgm:pt modelId="{01244355-9B64-41CD-9902-6FE9EB944D53}" type="parTrans" cxnId="{3D30A3A3-C3AF-4AA8-B8C7-BBFEEB5FF954}">
      <dgm:prSet/>
      <dgm:spPr/>
      <dgm:t>
        <a:bodyPr/>
        <a:lstStyle/>
        <a:p>
          <a:endParaRPr lang="en-US"/>
        </a:p>
      </dgm:t>
    </dgm:pt>
    <dgm:pt modelId="{A722EF42-25D7-4E7F-BD35-04A591765C1C}" type="sibTrans" cxnId="{3D30A3A3-C3AF-4AA8-B8C7-BBFEEB5FF954}">
      <dgm:prSet/>
      <dgm:spPr/>
      <dgm:t>
        <a:bodyPr/>
        <a:lstStyle/>
        <a:p>
          <a:endParaRPr lang="en-US"/>
        </a:p>
      </dgm:t>
    </dgm:pt>
    <dgm:pt modelId="{420A7DAF-F611-46D9-9916-2C40D75C5BAB}">
      <dgm:prSet custT="1"/>
      <dgm:spPr/>
      <dgm:t>
        <a:bodyPr/>
        <a:lstStyle/>
        <a:p>
          <a:pPr rtl="0"/>
          <a:r>
            <a:rPr lang="en-US" sz="1600" dirty="0" smtClean="0"/>
            <a:t>Setting Goals and Making Plans</a:t>
          </a:r>
          <a:br>
            <a:rPr lang="en-US" sz="1600" dirty="0" smtClean="0"/>
          </a:br>
          <a:endParaRPr lang="en-US" sz="1600" dirty="0"/>
        </a:p>
      </dgm:t>
    </dgm:pt>
    <dgm:pt modelId="{7D55EBBA-3306-4A08-8662-7A8DC6E814CB}" type="parTrans" cxnId="{DD86FA70-77D7-4A13-9C98-3193277B29BF}">
      <dgm:prSet/>
      <dgm:spPr/>
      <dgm:t>
        <a:bodyPr/>
        <a:lstStyle/>
        <a:p>
          <a:endParaRPr lang="en-US"/>
        </a:p>
      </dgm:t>
    </dgm:pt>
    <dgm:pt modelId="{6E90802C-2B10-41A3-9676-82EF8346E1FD}" type="sibTrans" cxnId="{DD86FA70-77D7-4A13-9C98-3193277B29BF}">
      <dgm:prSet/>
      <dgm:spPr/>
      <dgm:t>
        <a:bodyPr/>
        <a:lstStyle/>
        <a:p>
          <a:endParaRPr lang="en-US"/>
        </a:p>
      </dgm:t>
    </dgm:pt>
    <dgm:pt modelId="{267C72CE-6E60-4EFC-9273-36E251E40521}">
      <dgm:prSet custT="1"/>
      <dgm:spPr/>
      <dgm:t>
        <a:bodyPr/>
        <a:lstStyle/>
        <a:p>
          <a:pPr rtl="0"/>
          <a:r>
            <a:rPr lang="en-US" sz="1600" dirty="0" smtClean="0"/>
            <a:t>Providing Money, People and Infrastructure to Support Plans</a:t>
          </a:r>
          <a:br>
            <a:rPr lang="en-US" sz="1600" dirty="0" smtClean="0"/>
          </a:br>
          <a:endParaRPr lang="en-US" sz="1600" dirty="0"/>
        </a:p>
      </dgm:t>
    </dgm:pt>
    <dgm:pt modelId="{A47CE6F3-68B3-424E-BCA6-61ADA3B740B0}" type="parTrans" cxnId="{322A24E4-6448-4DB2-BD64-4947B410D5A0}">
      <dgm:prSet/>
      <dgm:spPr/>
      <dgm:t>
        <a:bodyPr/>
        <a:lstStyle/>
        <a:p>
          <a:endParaRPr lang="en-US"/>
        </a:p>
      </dgm:t>
    </dgm:pt>
    <dgm:pt modelId="{F963172C-7D21-45CA-88BD-FC9D89567533}" type="sibTrans" cxnId="{322A24E4-6448-4DB2-BD64-4947B410D5A0}">
      <dgm:prSet/>
      <dgm:spPr/>
      <dgm:t>
        <a:bodyPr/>
        <a:lstStyle/>
        <a:p>
          <a:endParaRPr lang="en-US"/>
        </a:p>
      </dgm:t>
    </dgm:pt>
    <dgm:pt modelId="{60B19015-A618-42A1-B51D-AB87D7FD6407}">
      <dgm:prSet custT="1"/>
      <dgm:spPr/>
      <dgm:t>
        <a:bodyPr/>
        <a:lstStyle/>
        <a:p>
          <a:pPr rtl="0"/>
          <a:r>
            <a:rPr lang="en-US" sz="1600" dirty="0" smtClean="0"/>
            <a:t>Communicating with Customers, Suppliers, and Employees</a:t>
          </a:r>
          <a:br>
            <a:rPr lang="en-US" sz="1600" dirty="0" smtClean="0"/>
          </a:br>
          <a:endParaRPr lang="en-US" sz="1600" dirty="0"/>
        </a:p>
      </dgm:t>
    </dgm:pt>
    <dgm:pt modelId="{F3D73F5F-689A-47CB-A9C4-91D2EA398498}" type="parTrans" cxnId="{9534F9AE-A23E-44E7-9F12-63E4F90B05AD}">
      <dgm:prSet/>
      <dgm:spPr/>
      <dgm:t>
        <a:bodyPr/>
        <a:lstStyle/>
        <a:p>
          <a:endParaRPr lang="en-US"/>
        </a:p>
      </dgm:t>
    </dgm:pt>
    <dgm:pt modelId="{56C2FD27-793E-4B04-8384-F2A562C9E76D}" type="sibTrans" cxnId="{9534F9AE-A23E-44E7-9F12-63E4F90B05AD}">
      <dgm:prSet/>
      <dgm:spPr/>
      <dgm:t>
        <a:bodyPr/>
        <a:lstStyle/>
        <a:p>
          <a:endParaRPr lang="en-US"/>
        </a:p>
      </dgm:t>
    </dgm:pt>
    <dgm:pt modelId="{9D0B6A72-D1B0-4FDE-AFF6-C53856AC380E}">
      <dgm:prSet custT="1"/>
      <dgm:spPr/>
      <dgm:t>
        <a:bodyPr/>
        <a:lstStyle/>
        <a:p>
          <a:pPr rtl="0"/>
          <a:r>
            <a:rPr lang="en-US" sz="1600" dirty="0" smtClean="0"/>
            <a:t>Reviewing Performance and Making Decisions to Achieve Goals</a:t>
          </a:r>
          <a:endParaRPr lang="en-US" sz="1600" dirty="0"/>
        </a:p>
      </dgm:t>
    </dgm:pt>
    <dgm:pt modelId="{D20A6358-4831-4529-A9A5-679E796D1DB2}" type="parTrans" cxnId="{F29E4EC6-15DC-40D4-8615-99951664A0A7}">
      <dgm:prSet/>
      <dgm:spPr/>
      <dgm:t>
        <a:bodyPr/>
        <a:lstStyle/>
        <a:p>
          <a:endParaRPr lang="en-US"/>
        </a:p>
      </dgm:t>
    </dgm:pt>
    <dgm:pt modelId="{5D63E56A-7B91-476B-A571-C68DAD9974ED}" type="sibTrans" cxnId="{F29E4EC6-15DC-40D4-8615-99951664A0A7}">
      <dgm:prSet/>
      <dgm:spPr/>
      <dgm:t>
        <a:bodyPr/>
        <a:lstStyle/>
        <a:p>
          <a:endParaRPr lang="en-US"/>
        </a:p>
      </dgm:t>
    </dgm:pt>
    <dgm:pt modelId="{3B1ABE6B-C467-4E83-917F-8C054FDAA235}">
      <dgm:prSet custT="1"/>
      <dgm:spPr/>
      <dgm:t>
        <a:bodyPr/>
        <a:lstStyle/>
        <a:p>
          <a:pPr rtl="0"/>
          <a:r>
            <a:rPr lang="en-US" sz="2400" b="1" dirty="0" smtClean="0"/>
            <a:t>Everyone Shares Responsibility For:</a:t>
          </a:r>
          <a:endParaRPr lang="en-US" sz="2400" dirty="0"/>
        </a:p>
      </dgm:t>
    </dgm:pt>
    <dgm:pt modelId="{0B7B65C0-E90E-43F5-8FD2-09D5965118DD}" type="parTrans" cxnId="{FD5C8CAE-0E38-443E-8237-16ACDF0F4D4B}">
      <dgm:prSet/>
      <dgm:spPr/>
      <dgm:t>
        <a:bodyPr/>
        <a:lstStyle/>
        <a:p>
          <a:endParaRPr lang="en-US"/>
        </a:p>
      </dgm:t>
    </dgm:pt>
    <dgm:pt modelId="{AB7AA66B-D681-4C4B-9B8A-94FB1920DADD}" type="sibTrans" cxnId="{FD5C8CAE-0E38-443E-8237-16ACDF0F4D4B}">
      <dgm:prSet/>
      <dgm:spPr/>
      <dgm:t>
        <a:bodyPr/>
        <a:lstStyle/>
        <a:p>
          <a:endParaRPr lang="en-US"/>
        </a:p>
      </dgm:t>
    </dgm:pt>
    <dgm:pt modelId="{3DC143DC-5A73-497D-825E-FD141EC95FBC}">
      <dgm:prSet custT="1"/>
      <dgm:spPr/>
      <dgm:t>
        <a:bodyPr/>
        <a:lstStyle/>
        <a:p>
          <a:pPr rtl="0"/>
          <a:r>
            <a:rPr lang="en-US" sz="1600" dirty="0" smtClean="0"/>
            <a:t>Understanding Objectives and Requirements</a:t>
          </a:r>
          <a:br>
            <a:rPr lang="en-US" sz="1600" dirty="0" smtClean="0"/>
          </a:br>
          <a:endParaRPr lang="en-US" sz="1600" dirty="0"/>
        </a:p>
      </dgm:t>
    </dgm:pt>
    <dgm:pt modelId="{AF5F2E62-2B62-4323-9B79-E036687EE4B1}" type="parTrans" cxnId="{30AF9874-A066-4269-9866-B6E5C6C939EB}">
      <dgm:prSet/>
      <dgm:spPr/>
      <dgm:t>
        <a:bodyPr/>
        <a:lstStyle/>
        <a:p>
          <a:endParaRPr lang="en-US"/>
        </a:p>
      </dgm:t>
    </dgm:pt>
    <dgm:pt modelId="{7B7DEEB5-379A-4528-A09C-E17D7AD85393}" type="sibTrans" cxnId="{30AF9874-A066-4269-9866-B6E5C6C939EB}">
      <dgm:prSet/>
      <dgm:spPr/>
      <dgm:t>
        <a:bodyPr/>
        <a:lstStyle/>
        <a:p>
          <a:endParaRPr lang="en-US"/>
        </a:p>
      </dgm:t>
    </dgm:pt>
    <dgm:pt modelId="{69B34611-C357-4E92-8477-AE96DB9815D4}">
      <dgm:prSet custT="1"/>
      <dgm:spPr/>
      <dgm:t>
        <a:bodyPr/>
        <a:lstStyle/>
        <a:p>
          <a:pPr rtl="0"/>
          <a:r>
            <a:rPr lang="en-US" sz="1600" dirty="0" smtClean="0"/>
            <a:t>Working According to Defined Methods</a:t>
          </a:r>
          <a:br>
            <a:rPr lang="en-US" sz="1600" dirty="0" smtClean="0"/>
          </a:br>
          <a:endParaRPr lang="en-US" sz="1600" dirty="0"/>
        </a:p>
      </dgm:t>
    </dgm:pt>
    <dgm:pt modelId="{4514858C-167A-45DF-89E4-251F5515E544}" type="parTrans" cxnId="{9FBC0452-92CF-4B2D-8DC4-F9336A1188C5}">
      <dgm:prSet/>
      <dgm:spPr/>
      <dgm:t>
        <a:bodyPr/>
        <a:lstStyle/>
        <a:p>
          <a:endParaRPr lang="en-US"/>
        </a:p>
      </dgm:t>
    </dgm:pt>
    <dgm:pt modelId="{406DBDF5-F3CC-4F0F-85AD-59725A155EEF}" type="sibTrans" cxnId="{9FBC0452-92CF-4B2D-8DC4-F9336A1188C5}">
      <dgm:prSet/>
      <dgm:spPr/>
      <dgm:t>
        <a:bodyPr/>
        <a:lstStyle/>
        <a:p>
          <a:endParaRPr lang="en-US"/>
        </a:p>
      </dgm:t>
    </dgm:pt>
    <dgm:pt modelId="{C48567D6-F7B1-4009-8B8F-F908A7E39D9D}">
      <dgm:prSet custT="1"/>
      <dgm:spPr/>
      <dgm:t>
        <a:bodyPr/>
        <a:lstStyle/>
        <a:p>
          <a:pPr rtl="0"/>
          <a:r>
            <a:rPr lang="en-US" sz="1600" dirty="0" smtClean="0"/>
            <a:t>Achieving and Maintaining Required Competency</a:t>
          </a:r>
          <a:br>
            <a:rPr lang="en-US" sz="1600" dirty="0" smtClean="0"/>
          </a:br>
          <a:endParaRPr lang="en-US" sz="1600" dirty="0"/>
        </a:p>
      </dgm:t>
    </dgm:pt>
    <dgm:pt modelId="{ABCD05B6-C8C3-4952-BF81-33F936957000}" type="parTrans" cxnId="{B71C07C0-A446-4355-B4FE-EBD10B140CAB}">
      <dgm:prSet/>
      <dgm:spPr/>
      <dgm:t>
        <a:bodyPr/>
        <a:lstStyle/>
        <a:p>
          <a:endParaRPr lang="en-US"/>
        </a:p>
      </dgm:t>
    </dgm:pt>
    <dgm:pt modelId="{EFF0A9C7-922F-4C4A-BF17-013724C3497A}" type="sibTrans" cxnId="{B71C07C0-A446-4355-B4FE-EBD10B140CAB}">
      <dgm:prSet/>
      <dgm:spPr/>
      <dgm:t>
        <a:bodyPr/>
        <a:lstStyle/>
        <a:p>
          <a:endParaRPr lang="en-US"/>
        </a:p>
      </dgm:t>
    </dgm:pt>
    <dgm:pt modelId="{572034B4-C3D5-4531-833F-F6950F1D7EB7}">
      <dgm:prSet custT="1"/>
      <dgm:spPr/>
      <dgm:t>
        <a:bodyPr/>
        <a:lstStyle/>
        <a:p>
          <a:pPr rtl="0"/>
          <a:r>
            <a:rPr lang="en-US" sz="1600" dirty="0" smtClean="0"/>
            <a:t>Keeping Records as Required</a:t>
          </a:r>
          <a:br>
            <a:rPr lang="en-US" sz="1600" dirty="0" smtClean="0"/>
          </a:br>
          <a:endParaRPr lang="en-US" sz="1600" dirty="0"/>
        </a:p>
      </dgm:t>
    </dgm:pt>
    <dgm:pt modelId="{EBA34ECD-45C1-4A34-B900-229FB8A464FA}" type="parTrans" cxnId="{BFD093ED-FAD5-456E-A034-C2F19C5D3257}">
      <dgm:prSet/>
      <dgm:spPr/>
      <dgm:t>
        <a:bodyPr/>
        <a:lstStyle/>
        <a:p>
          <a:endParaRPr lang="en-US"/>
        </a:p>
      </dgm:t>
    </dgm:pt>
    <dgm:pt modelId="{E6A78FDE-CD57-42DD-BD67-4FF2876C0CBA}" type="sibTrans" cxnId="{BFD093ED-FAD5-456E-A034-C2F19C5D3257}">
      <dgm:prSet/>
      <dgm:spPr/>
      <dgm:t>
        <a:bodyPr/>
        <a:lstStyle/>
        <a:p>
          <a:endParaRPr lang="en-US"/>
        </a:p>
      </dgm:t>
    </dgm:pt>
    <dgm:pt modelId="{5C9F4C38-5028-475E-933B-6A4CCC441712}">
      <dgm:prSet custT="1"/>
      <dgm:spPr/>
      <dgm:t>
        <a:bodyPr/>
        <a:lstStyle/>
        <a:p>
          <a:pPr rtl="0"/>
          <a:r>
            <a:rPr lang="en-US" sz="1600" dirty="0" smtClean="0"/>
            <a:t>Measuring and Monitor Processes and Products</a:t>
          </a:r>
          <a:br>
            <a:rPr lang="en-US" sz="1600" dirty="0" smtClean="0"/>
          </a:br>
          <a:endParaRPr lang="en-US" sz="1600" dirty="0"/>
        </a:p>
      </dgm:t>
    </dgm:pt>
    <dgm:pt modelId="{1CE0CF02-34FC-4591-9D69-06FAF3DC5A69}" type="parTrans" cxnId="{8F675F8A-1909-40AF-9274-9CC93412CA96}">
      <dgm:prSet/>
      <dgm:spPr/>
      <dgm:t>
        <a:bodyPr/>
        <a:lstStyle/>
        <a:p>
          <a:endParaRPr lang="en-US"/>
        </a:p>
      </dgm:t>
    </dgm:pt>
    <dgm:pt modelId="{C689CF98-4657-472D-9D47-8BA47F26909A}" type="sibTrans" cxnId="{8F675F8A-1909-40AF-9274-9CC93412CA96}">
      <dgm:prSet/>
      <dgm:spPr/>
      <dgm:t>
        <a:bodyPr/>
        <a:lstStyle/>
        <a:p>
          <a:endParaRPr lang="en-US"/>
        </a:p>
      </dgm:t>
    </dgm:pt>
    <dgm:pt modelId="{BCC1C838-EB22-45DA-AD11-5F0D9C71AB8D}">
      <dgm:prSet custT="1"/>
      <dgm:spPr/>
      <dgm:t>
        <a:bodyPr/>
        <a:lstStyle/>
        <a:p>
          <a:pPr rtl="0"/>
          <a:r>
            <a:rPr lang="en-US" sz="1600" dirty="0" smtClean="0"/>
            <a:t>Identifying, Correcting, and Preventing Problems Systematically</a:t>
          </a:r>
          <a:endParaRPr lang="en-US" sz="1600" dirty="0"/>
        </a:p>
      </dgm:t>
    </dgm:pt>
    <dgm:pt modelId="{C89B16E5-4A02-4E10-84C4-723ED229E61D}" type="parTrans" cxnId="{D599F284-EEA5-4723-B422-6449AAC10039}">
      <dgm:prSet/>
      <dgm:spPr/>
      <dgm:t>
        <a:bodyPr/>
        <a:lstStyle/>
        <a:p>
          <a:endParaRPr lang="en-US"/>
        </a:p>
      </dgm:t>
    </dgm:pt>
    <dgm:pt modelId="{48EBC72F-849E-4943-9989-9D12EF2F7B47}" type="sibTrans" cxnId="{D599F284-EEA5-4723-B422-6449AAC10039}">
      <dgm:prSet/>
      <dgm:spPr/>
      <dgm:t>
        <a:bodyPr/>
        <a:lstStyle/>
        <a:p>
          <a:endParaRPr lang="en-US"/>
        </a:p>
      </dgm:t>
    </dgm:pt>
    <dgm:pt modelId="{5743485B-8D39-43EF-8993-367E43DA864D}" type="pres">
      <dgm:prSet presAssocID="{C9E82603-823A-4567-93D1-100548FAA138}" presName="Name0" presStyleCnt="0">
        <dgm:presLayoutVars>
          <dgm:dir/>
          <dgm:animLvl val="lvl"/>
          <dgm:resizeHandles val="exact"/>
        </dgm:presLayoutVars>
      </dgm:prSet>
      <dgm:spPr/>
      <dgm:t>
        <a:bodyPr/>
        <a:lstStyle/>
        <a:p>
          <a:endParaRPr lang="en-US"/>
        </a:p>
      </dgm:t>
    </dgm:pt>
    <dgm:pt modelId="{7BCAC40D-6BE7-4603-B0A5-63E6775B7B86}" type="pres">
      <dgm:prSet presAssocID="{A21022E5-F28E-498A-ADFB-1A45F5608477}" presName="composite" presStyleCnt="0"/>
      <dgm:spPr/>
    </dgm:pt>
    <dgm:pt modelId="{87F4E28A-BD99-4FF3-B05E-D1A77FE88E8F}" type="pres">
      <dgm:prSet presAssocID="{A21022E5-F28E-498A-ADFB-1A45F5608477}" presName="parTx" presStyleLbl="alignNode1" presStyleIdx="0" presStyleCnt="2" custAng="10800000" custFlipVert="1" custScaleY="98380">
        <dgm:presLayoutVars>
          <dgm:chMax val="0"/>
          <dgm:chPref val="0"/>
          <dgm:bulletEnabled val="1"/>
        </dgm:presLayoutVars>
      </dgm:prSet>
      <dgm:spPr/>
      <dgm:t>
        <a:bodyPr/>
        <a:lstStyle/>
        <a:p>
          <a:endParaRPr lang="en-US"/>
        </a:p>
      </dgm:t>
    </dgm:pt>
    <dgm:pt modelId="{33B291B5-A9E3-4215-AC69-0AC53ECB3DF3}" type="pres">
      <dgm:prSet presAssocID="{A21022E5-F28E-498A-ADFB-1A45F5608477}" presName="desTx" presStyleLbl="alignAccFollowNode1" presStyleIdx="0" presStyleCnt="2">
        <dgm:presLayoutVars>
          <dgm:bulletEnabled val="1"/>
        </dgm:presLayoutVars>
      </dgm:prSet>
      <dgm:spPr/>
      <dgm:t>
        <a:bodyPr/>
        <a:lstStyle/>
        <a:p>
          <a:endParaRPr lang="en-US"/>
        </a:p>
      </dgm:t>
    </dgm:pt>
    <dgm:pt modelId="{A79162FD-BF9C-441E-A202-463E764946A3}" type="pres">
      <dgm:prSet presAssocID="{E8B56F83-7062-4E44-9316-51C19176B1C3}" presName="space" presStyleCnt="0"/>
      <dgm:spPr/>
    </dgm:pt>
    <dgm:pt modelId="{229272D3-82A0-4F6D-9F92-120E580C0BA7}" type="pres">
      <dgm:prSet presAssocID="{3B1ABE6B-C467-4E83-917F-8C054FDAA235}" presName="composite" presStyleCnt="0"/>
      <dgm:spPr/>
    </dgm:pt>
    <dgm:pt modelId="{B854BB35-48AD-41D4-A131-ADC92F78196F}" type="pres">
      <dgm:prSet presAssocID="{3B1ABE6B-C467-4E83-917F-8C054FDAA235}" presName="parTx" presStyleLbl="alignNode1" presStyleIdx="1" presStyleCnt="2">
        <dgm:presLayoutVars>
          <dgm:chMax val="0"/>
          <dgm:chPref val="0"/>
          <dgm:bulletEnabled val="1"/>
        </dgm:presLayoutVars>
      </dgm:prSet>
      <dgm:spPr/>
      <dgm:t>
        <a:bodyPr/>
        <a:lstStyle/>
        <a:p>
          <a:endParaRPr lang="en-US"/>
        </a:p>
      </dgm:t>
    </dgm:pt>
    <dgm:pt modelId="{62428692-C2B8-4437-8C7A-8A41C3E238EE}" type="pres">
      <dgm:prSet presAssocID="{3B1ABE6B-C467-4E83-917F-8C054FDAA235}" presName="desTx" presStyleLbl="alignAccFollowNode1" presStyleIdx="1" presStyleCnt="2">
        <dgm:presLayoutVars>
          <dgm:bulletEnabled val="1"/>
        </dgm:presLayoutVars>
      </dgm:prSet>
      <dgm:spPr/>
      <dgm:t>
        <a:bodyPr/>
        <a:lstStyle/>
        <a:p>
          <a:endParaRPr lang="en-US"/>
        </a:p>
      </dgm:t>
    </dgm:pt>
  </dgm:ptLst>
  <dgm:cxnLst>
    <dgm:cxn modelId="{AF38CC05-30F4-44E7-83F2-541918D6A0D3}" type="presOf" srcId="{9D0B6A72-D1B0-4FDE-AFF6-C53856AC380E}" destId="{33B291B5-A9E3-4215-AC69-0AC53ECB3DF3}" srcOrd="0" destOrd="5" presId="urn:microsoft.com/office/officeart/2005/8/layout/hList1"/>
    <dgm:cxn modelId="{C4BE9AD3-A6F4-485F-9557-598D7FBDA25D}" type="presOf" srcId="{5C9F4C38-5028-475E-933B-6A4CCC441712}" destId="{62428692-C2B8-4437-8C7A-8A41C3E238EE}" srcOrd="0" destOrd="4" presId="urn:microsoft.com/office/officeart/2005/8/layout/hList1"/>
    <dgm:cxn modelId="{30AF9874-A066-4269-9866-B6E5C6C939EB}" srcId="{3B1ABE6B-C467-4E83-917F-8C054FDAA235}" destId="{3DC143DC-5A73-497D-825E-FD141EC95FBC}" srcOrd="0" destOrd="0" parTransId="{AF5F2E62-2B62-4323-9B79-E036687EE4B1}" sibTransId="{7B7DEEB5-379A-4528-A09C-E17D7AD85393}"/>
    <dgm:cxn modelId="{D599F284-EEA5-4723-B422-6449AAC10039}" srcId="{3B1ABE6B-C467-4E83-917F-8C054FDAA235}" destId="{BCC1C838-EB22-45DA-AD11-5F0D9C71AB8D}" srcOrd="5" destOrd="0" parTransId="{C89B16E5-4A02-4E10-84C4-723ED229E61D}" sibTransId="{48EBC72F-849E-4943-9989-9D12EF2F7B47}"/>
    <dgm:cxn modelId="{F4BEA21B-08F4-4A33-AEEB-A7F4A73B8406}" type="presOf" srcId="{0CB27363-DD11-4DA4-9865-88AED60CF579}" destId="{33B291B5-A9E3-4215-AC69-0AC53ECB3DF3}" srcOrd="0" destOrd="0" presId="urn:microsoft.com/office/officeart/2005/8/layout/hList1"/>
    <dgm:cxn modelId="{9534F9AE-A23E-44E7-9F12-63E4F90B05AD}" srcId="{A21022E5-F28E-498A-ADFB-1A45F5608477}" destId="{60B19015-A618-42A1-B51D-AB87D7FD6407}" srcOrd="4" destOrd="0" parTransId="{F3D73F5F-689A-47CB-A9C4-91D2EA398498}" sibTransId="{56C2FD27-793E-4B04-8384-F2A562C9E76D}"/>
    <dgm:cxn modelId="{AE67D5B4-54B4-4394-926E-CA17EBAC0E3A}" type="presOf" srcId="{E1FE57BF-D580-42F2-9FE6-019CFF99200B}" destId="{33B291B5-A9E3-4215-AC69-0AC53ECB3DF3}" srcOrd="0" destOrd="1" presId="urn:microsoft.com/office/officeart/2005/8/layout/hList1"/>
    <dgm:cxn modelId="{1E05F8FA-B957-4DAF-AA51-E5D910DF4942}" type="presOf" srcId="{3DC143DC-5A73-497D-825E-FD141EC95FBC}" destId="{62428692-C2B8-4437-8C7A-8A41C3E238EE}" srcOrd="0" destOrd="0" presId="urn:microsoft.com/office/officeart/2005/8/layout/hList1"/>
    <dgm:cxn modelId="{F29E4EC6-15DC-40D4-8615-99951664A0A7}" srcId="{A21022E5-F28E-498A-ADFB-1A45F5608477}" destId="{9D0B6A72-D1B0-4FDE-AFF6-C53856AC380E}" srcOrd="5" destOrd="0" parTransId="{D20A6358-4831-4529-A9A5-679E796D1DB2}" sibTransId="{5D63E56A-7B91-476B-A571-C68DAD9974ED}"/>
    <dgm:cxn modelId="{5F79619D-9565-46BE-A6DF-77E2C817D8E4}" type="presOf" srcId="{420A7DAF-F611-46D9-9916-2C40D75C5BAB}" destId="{33B291B5-A9E3-4215-AC69-0AC53ECB3DF3}" srcOrd="0" destOrd="2" presId="urn:microsoft.com/office/officeart/2005/8/layout/hList1"/>
    <dgm:cxn modelId="{30517620-AA10-4140-BB3A-A1853B18C0F4}" type="presOf" srcId="{267C72CE-6E60-4EFC-9273-36E251E40521}" destId="{33B291B5-A9E3-4215-AC69-0AC53ECB3DF3}" srcOrd="0" destOrd="3" presId="urn:microsoft.com/office/officeart/2005/8/layout/hList1"/>
    <dgm:cxn modelId="{FD5C8CAE-0E38-443E-8237-16ACDF0F4D4B}" srcId="{C9E82603-823A-4567-93D1-100548FAA138}" destId="{3B1ABE6B-C467-4E83-917F-8C054FDAA235}" srcOrd="1" destOrd="0" parTransId="{0B7B65C0-E90E-43F5-8FD2-09D5965118DD}" sibTransId="{AB7AA66B-D681-4C4B-9B8A-94FB1920DADD}"/>
    <dgm:cxn modelId="{EFEC15B9-AFFE-472E-884A-B1C5433D9C14}" srcId="{A21022E5-F28E-498A-ADFB-1A45F5608477}" destId="{0CB27363-DD11-4DA4-9865-88AED60CF579}" srcOrd="0" destOrd="0" parTransId="{20D7CE27-F144-4B3F-93E2-E7B23AC55B76}" sibTransId="{66886628-47AB-4259-84B4-A9317F71CACE}"/>
    <dgm:cxn modelId="{E1A138AB-3424-458C-A2B9-386A043EF3E3}" type="presOf" srcId="{BCC1C838-EB22-45DA-AD11-5F0D9C71AB8D}" destId="{62428692-C2B8-4437-8C7A-8A41C3E238EE}" srcOrd="0" destOrd="5" presId="urn:microsoft.com/office/officeart/2005/8/layout/hList1"/>
    <dgm:cxn modelId="{115CDD4A-FF93-496B-AEDB-6F3ED9E8E8D1}" type="presOf" srcId="{60B19015-A618-42A1-B51D-AB87D7FD6407}" destId="{33B291B5-A9E3-4215-AC69-0AC53ECB3DF3}" srcOrd="0" destOrd="4" presId="urn:microsoft.com/office/officeart/2005/8/layout/hList1"/>
    <dgm:cxn modelId="{322A24E4-6448-4DB2-BD64-4947B410D5A0}" srcId="{A21022E5-F28E-498A-ADFB-1A45F5608477}" destId="{267C72CE-6E60-4EFC-9273-36E251E40521}" srcOrd="3" destOrd="0" parTransId="{A47CE6F3-68B3-424E-BCA6-61ADA3B740B0}" sibTransId="{F963172C-7D21-45CA-88BD-FC9D89567533}"/>
    <dgm:cxn modelId="{B71C07C0-A446-4355-B4FE-EBD10B140CAB}" srcId="{3B1ABE6B-C467-4E83-917F-8C054FDAA235}" destId="{C48567D6-F7B1-4009-8B8F-F908A7E39D9D}" srcOrd="2" destOrd="0" parTransId="{ABCD05B6-C8C3-4952-BF81-33F936957000}" sibTransId="{EFF0A9C7-922F-4C4A-BF17-013724C3497A}"/>
    <dgm:cxn modelId="{AFF7A3DB-350D-4A4B-93F1-A23BA5B1A625}" type="presOf" srcId="{69B34611-C357-4E92-8477-AE96DB9815D4}" destId="{62428692-C2B8-4437-8C7A-8A41C3E238EE}" srcOrd="0" destOrd="1" presId="urn:microsoft.com/office/officeart/2005/8/layout/hList1"/>
    <dgm:cxn modelId="{94FB2C1A-B837-4CB0-817C-8F228DDE7DC7}" type="presOf" srcId="{C9E82603-823A-4567-93D1-100548FAA138}" destId="{5743485B-8D39-43EF-8993-367E43DA864D}" srcOrd="0" destOrd="0" presId="urn:microsoft.com/office/officeart/2005/8/layout/hList1"/>
    <dgm:cxn modelId="{DD86FA70-77D7-4A13-9C98-3193277B29BF}" srcId="{A21022E5-F28E-498A-ADFB-1A45F5608477}" destId="{420A7DAF-F611-46D9-9916-2C40D75C5BAB}" srcOrd="2" destOrd="0" parTransId="{7D55EBBA-3306-4A08-8662-7A8DC6E814CB}" sibTransId="{6E90802C-2B10-41A3-9676-82EF8346E1FD}"/>
    <dgm:cxn modelId="{5AEF9F1C-CC8E-425C-AA8C-5231A7DA4E31}" srcId="{C9E82603-823A-4567-93D1-100548FAA138}" destId="{A21022E5-F28E-498A-ADFB-1A45F5608477}" srcOrd="0" destOrd="0" parTransId="{F6C856E4-9288-4C5D-AC35-9136C0A02F83}" sibTransId="{E8B56F83-7062-4E44-9316-51C19176B1C3}"/>
    <dgm:cxn modelId="{3D30A3A3-C3AF-4AA8-B8C7-BBFEEB5FF954}" srcId="{A21022E5-F28E-498A-ADFB-1A45F5608477}" destId="{E1FE57BF-D580-42F2-9FE6-019CFF99200B}" srcOrd="1" destOrd="0" parTransId="{01244355-9B64-41CD-9902-6FE9EB944D53}" sibTransId="{A722EF42-25D7-4E7F-BD35-04A591765C1C}"/>
    <dgm:cxn modelId="{012AE72C-B570-414D-903A-99E7F9D087D8}" type="presOf" srcId="{572034B4-C3D5-4531-833F-F6950F1D7EB7}" destId="{62428692-C2B8-4437-8C7A-8A41C3E238EE}" srcOrd="0" destOrd="3" presId="urn:microsoft.com/office/officeart/2005/8/layout/hList1"/>
    <dgm:cxn modelId="{F2765F87-1D79-4AE4-9537-7EB4CC280CE0}" type="presOf" srcId="{A21022E5-F28E-498A-ADFB-1A45F5608477}" destId="{87F4E28A-BD99-4FF3-B05E-D1A77FE88E8F}" srcOrd="0" destOrd="0" presId="urn:microsoft.com/office/officeart/2005/8/layout/hList1"/>
    <dgm:cxn modelId="{94316B74-C91A-4462-B915-E10D6A149E53}" type="presOf" srcId="{3B1ABE6B-C467-4E83-917F-8C054FDAA235}" destId="{B854BB35-48AD-41D4-A131-ADC92F78196F}" srcOrd="0" destOrd="0" presId="urn:microsoft.com/office/officeart/2005/8/layout/hList1"/>
    <dgm:cxn modelId="{B0DF700B-9179-4C59-BBE5-D906E1FB1454}" type="presOf" srcId="{C48567D6-F7B1-4009-8B8F-F908A7E39D9D}" destId="{62428692-C2B8-4437-8C7A-8A41C3E238EE}" srcOrd="0" destOrd="2" presId="urn:microsoft.com/office/officeart/2005/8/layout/hList1"/>
    <dgm:cxn modelId="{9FBC0452-92CF-4B2D-8DC4-F9336A1188C5}" srcId="{3B1ABE6B-C467-4E83-917F-8C054FDAA235}" destId="{69B34611-C357-4E92-8477-AE96DB9815D4}" srcOrd="1" destOrd="0" parTransId="{4514858C-167A-45DF-89E4-251F5515E544}" sibTransId="{406DBDF5-F3CC-4F0F-85AD-59725A155EEF}"/>
    <dgm:cxn modelId="{8F675F8A-1909-40AF-9274-9CC93412CA96}" srcId="{3B1ABE6B-C467-4E83-917F-8C054FDAA235}" destId="{5C9F4C38-5028-475E-933B-6A4CCC441712}" srcOrd="4" destOrd="0" parTransId="{1CE0CF02-34FC-4591-9D69-06FAF3DC5A69}" sibTransId="{C689CF98-4657-472D-9D47-8BA47F26909A}"/>
    <dgm:cxn modelId="{BFD093ED-FAD5-456E-A034-C2F19C5D3257}" srcId="{3B1ABE6B-C467-4E83-917F-8C054FDAA235}" destId="{572034B4-C3D5-4531-833F-F6950F1D7EB7}" srcOrd="3" destOrd="0" parTransId="{EBA34ECD-45C1-4A34-B900-229FB8A464FA}" sibTransId="{E6A78FDE-CD57-42DD-BD67-4FF2876C0CBA}"/>
    <dgm:cxn modelId="{05792D19-0589-4C7C-B174-59F4831EC3BD}" type="presParOf" srcId="{5743485B-8D39-43EF-8993-367E43DA864D}" destId="{7BCAC40D-6BE7-4603-B0A5-63E6775B7B86}" srcOrd="0" destOrd="0" presId="urn:microsoft.com/office/officeart/2005/8/layout/hList1"/>
    <dgm:cxn modelId="{5FE78F3C-24AC-4F09-B7A7-4EE2316667EA}" type="presParOf" srcId="{7BCAC40D-6BE7-4603-B0A5-63E6775B7B86}" destId="{87F4E28A-BD99-4FF3-B05E-D1A77FE88E8F}" srcOrd="0" destOrd="0" presId="urn:microsoft.com/office/officeart/2005/8/layout/hList1"/>
    <dgm:cxn modelId="{43909C95-E2E5-4234-878C-2ABFBDFC457C}" type="presParOf" srcId="{7BCAC40D-6BE7-4603-B0A5-63E6775B7B86}" destId="{33B291B5-A9E3-4215-AC69-0AC53ECB3DF3}" srcOrd="1" destOrd="0" presId="urn:microsoft.com/office/officeart/2005/8/layout/hList1"/>
    <dgm:cxn modelId="{940DDA41-DDA5-4147-B49E-39A98232B1CE}" type="presParOf" srcId="{5743485B-8D39-43EF-8993-367E43DA864D}" destId="{A79162FD-BF9C-441E-A202-463E764946A3}" srcOrd="1" destOrd="0" presId="urn:microsoft.com/office/officeart/2005/8/layout/hList1"/>
    <dgm:cxn modelId="{E71CB559-05CA-4C5A-8EDB-17DE025C91A9}" type="presParOf" srcId="{5743485B-8D39-43EF-8993-367E43DA864D}" destId="{229272D3-82A0-4F6D-9F92-120E580C0BA7}" srcOrd="2" destOrd="0" presId="urn:microsoft.com/office/officeart/2005/8/layout/hList1"/>
    <dgm:cxn modelId="{8D0D020E-D58F-4833-BC47-F4575619F2B5}" type="presParOf" srcId="{229272D3-82A0-4F6D-9F92-120E580C0BA7}" destId="{B854BB35-48AD-41D4-A131-ADC92F78196F}" srcOrd="0" destOrd="0" presId="urn:microsoft.com/office/officeart/2005/8/layout/hList1"/>
    <dgm:cxn modelId="{1072D889-94FF-4A50-A744-C5D6856523AD}" type="presParOf" srcId="{229272D3-82A0-4F6D-9F92-120E580C0BA7}" destId="{62428692-C2B8-4437-8C7A-8A41C3E238E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6EB721-3390-46F1-A45D-5B962927CC3C}" type="doc">
      <dgm:prSet loTypeId="urn:microsoft.com/office/officeart/2005/8/layout/vList2" loCatId="list" qsTypeId="urn:microsoft.com/office/officeart/2005/8/quickstyle/simple1" qsCatId="simple" csTypeId="urn:microsoft.com/office/officeart/2005/8/colors/accent3_5" csCatId="accent3" phldr="1"/>
      <dgm:spPr/>
      <dgm:t>
        <a:bodyPr/>
        <a:lstStyle/>
        <a:p>
          <a:endParaRPr lang="en-US"/>
        </a:p>
      </dgm:t>
    </dgm:pt>
    <dgm:pt modelId="{38F11393-B2D7-4C93-86F4-8F7475F4F2B5}">
      <dgm:prSet custT="1">
        <dgm:style>
          <a:lnRef idx="2">
            <a:schemeClr val="accent3"/>
          </a:lnRef>
          <a:fillRef idx="1">
            <a:schemeClr val="lt1"/>
          </a:fillRef>
          <a:effectRef idx="0">
            <a:schemeClr val="accent3"/>
          </a:effectRef>
          <a:fontRef idx="minor">
            <a:schemeClr val="dk1"/>
          </a:fontRef>
        </dgm:style>
      </dgm:prSet>
      <dgm:spPr/>
      <dgm:t>
        <a:bodyPr/>
        <a:lstStyle/>
        <a:p>
          <a:pPr algn="ctr" rtl="0"/>
          <a:r>
            <a:rPr lang="en-US" sz="1600" b="1" dirty="0" smtClean="0"/>
            <a:t>TL 9000 Requirements Handbook</a:t>
          </a:r>
          <a:endParaRPr lang="en-US" sz="1600" b="1" dirty="0"/>
        </a:p>
      </dgm:t>
    </dgm:pt>
    <dgm:pt modelId="{8961164A-94E6-47AE-83CA-237A80764AE0}" type="parTrans" cxnId="{6977D6F6-6C7E-47F3-BE02-F4DC6EF165FB}">
      <dgm:prSet/>
      <dgm:spPr/>
      <dgm:t>
        <a:bodyPr/>
        <a:lstStyle/>
        <a:p>
          <a:pPr algn="ctr"/>
          <a:endParaRPr lang="en-US"/>
        </a:p>
      </dgm:t>
    </dgm:pt>
    <dgm:pt modelId="{61783B0A-0077-4315-B996-8E8EB7DA9885}" type="sibTrans" cxnId="{6977D6F6-6C7E-47F3-BE02-F4DC6EF165FB}">
      <dgm:prSet/>
      <dgm:spPr/>
      <dgm:t>
        <a:bodyPr/>
        <a:lstStyle/>
        <a:p>
          <a:pPr algn="ctr"/>
          <a:endParaRPr lang="en-US"/>
        </a:p>
      </dgm:t>
    </dgm:pt>
    <dgm:pt modelId="{E059C5BD-204A-4FA3-9450-39F42D373F74}">
      <dgm:prSet custT="1">
        <dgm:style>
          <a:lnRef idx="1">
            <a:schemeClr val="accent3"/>
          </a:lnRef>
          <a:fillRef idx="2">
            <a:schemeClr val="accent3"/>
          </a:fillRef>
          <a:effectRef idx="1">
            <a:schemeClr val="accent3"/>
          </a:effectRef>
          <a:fontRef idx="minor">
            <a:schemeClr val="dk1"/>
          </a:fontRef>
        </dgm:style>
      </dgm:prSet>
      <dgm:spPr/>
      <dgm:t>
        <a:bodyPr/>
        <a:lstStyle/>
        <a:p>
          <a:pPr algn="ctr" rtl="0"/>
          <a:r>
            <a:rPr lang="en-US" sz="1400" b="1" dirty="0" smtClean="0">
              <a:solidFill>
                <a:schemeClr val="tx1"/>
              </a:solidFill>
            </a:rPr>
            <a:t>ISO 9001 Requirements</a:t>
          </a:r>
          <a:endParaRPr lang="en-US" sz="1400" b="1" dirty="0">
            <a:solidFill>
              <a:schemeClr val="tx1"/>
            </a:solidFill>
          </a:endParaRPr>
        </a:p>
      </dgm:t>
    </dgm:pt>
    <dgm:pt modelId="{010457E1-824A-4A06-9C2E-DA6099A01EC1}" type="parTrans" cxnId="{19957787-3EDC-4547-AB1D-2426D000EAF1}">
      <dgm:prSet/>
      <dgm:spPr/>
      <dgm:t>
        <a:bodyPr/>
        <a:lstStyle/>
        <a:p>
          <a:pPr algn="ctr"/>
          <a:endParaRPr lang="en-US"/>
        </a:p>
      </dgm:t>
    </dgm:pt>
    <dgm:pt modelId="{6FD4A3AD-0ABF-453E-A680-EB1752A4DBA7}" type="sibTrans" cxnId="{19957787-3EDC-4547-AB1D-2426D000EAF1}">
      <dgm:prSet/>
      <dgm:spPr/>
      <dgm:t>
        <a:bodyPr/>
        <a:lstStyle/>
        <a:p>
          <a:pPr algn="ctr"/>
          <a:endParaRPr lang="en-US"/>
        </a:p>
      </dgm:t>
    </dgm:pt>
    <dgm:pt modelId="{40672D5D-1D19-44DF-AD2F-9750AB043C26}">
      <dgm:prSet custT="1">
        <dgm:style>
          <a:lnRef idx="1">
            <a:schemeClr val="accent3"/>
          </a:lnRef>
          <a:fillRef idx="2">
            <a:schemeClr val="accent3"/>
          </a:fillRef>
          <a:effectRef idx="1">
            <a:schemeClr val="accent3"/>
          </a:effectRef>
          <a:fontRef idx="minor">
            <a:schemeClr val="dk1"/>
          </a:fontRef>
        </dgm:style>
      </dgm:prSet>
      <dgm:spPr/>
      <dgm:t>
        <a:bodyPr/>
        <a:lstStyle/>
        <a:p>
          <a:pPr algn="ctr" rtl="0"/>
          <a:r>
            <a:rPr lang="en-US" sz="1400" b="1" dirty="0" smtClean="0">
              <a:solidFill>
                <a:schemeClr val="tx1"/>
              </a:solidFill>
            </a:rPr>
            <a:t>TL 9000 Common Requirements (C) </a:t>
          </a:r>
          <a:endParaRPr lang="en-US" sz="1400" b="1" dirty="0">
            <a:solidFill>
              <a:schemeClr val="tx1"/>
            </a:solidFill>
          </a:endParaRPr>
        </a:p>
      </dgm:t>
    </dgm:pt>
    <dgm:pt modelId="{727376C0-6D9A-4838-9C73-B1E72EB0B809}" type="parTrans" cxnId="{EC42A821-C1D3-41CE-A9B7-5D2F0359F6F1}">
      <dgm:prSet/>
      <dgm:spPr/>
      <dgm:t>
        <a:bodyPr/>
        <a:lstStyle/>
        <a:p>
          <a:pPr algn="ctr"/>
          <a:endParaRPr lang="en-US"/>
        </a:p>
      </dgm:t>
    </dgm:pt>
    <dgm:pt modelId="{DC893A19-7F2B-4812-BF88-7C6020BD833F}" type="sibTrans" cxnId="{EC42A821-C1D3-41CE-A9B7-5D2F0359F6F1}">
      <dgm:prSet/>
      <dgm:spPr/>
      <dgm:t>
        <a:bodyPr/>
        <a:lstStyle/>
        <a:p>
          <a:pPr algn="ctr"/>
          <a:endParaRPr lang="en-US"/>
        </a:p>
      </dgm:t>
    </dgm:pt>
    <dgm:pt modelId="{EF875815-A3D5-4C48-8D7C-46CD18D29CC7}">
      <dgm:prSet custT="1">
        <dgm:style>
          <a:lnRef idx="1">
            <a:schemeClr val="accent3"/>
          </a:lnRef>
          <a:fillRef idx="2">
            <a:schemeClr val="accent3"/>
          </a:fillRef>
          <a:effectRef idx="1">
            <a:schemeClr val="accent3"/>
          </a:effectRef>
          <a:fontRef idx="minor">
            <a:schemeClr val="dk1"/>
          </a:fontRef>
        </dgm:style>
      </dgm:prSet>
      <dgm:spPr/>
      <dgm:t>
        <a:bodyPr/>
        <a:lstStyle/>
        <a:p>
          <a:pPr algn="ctr" rtl="0"/>
          <a:r>
            <a:rPr lang="en-US" sz="1100" b="1" dirty="0" smtClean="0">
              <a:solidFill>
                <a:schemeClr val="tx1"/>
              </a:solidFill>
            </a:rPr>
            <a:t>TL 9000 Hardware Requirements (H)</a:t>
          </a:r>
          <a:endParaRPr lang="en-US" sz="1100" b="1" dirty="0">
            <a:solidFill>
              <a:schemeClr val="tx1"/>
            </a:solidFill>
          </a:endParaRPr>
        </a:p>
      </dgm:t>
    </dgm:pt>
    <dgm:pt modelId="{96F375FB-6698-42F0-9105-69B6EC0FA105}" type="parTrans" cxnId="{913A41F6-F7D6-4A7E-A3A8-73BBEC5B8BBF}">
      <dgm:prSet/>
      <dgm:spPr/>
      <dgm:t>
        <a:bodyPr/>
        <a:lstStyle/>
        <a:p>
          <a:pPr algn="ctr"/>
          <a:endParaRPr lang="en-US"/>
        </a:p>
      </dgm:t>
    </dgm:pt>
    <dgm:pt modelId="{54AF2ACB-449F-4E60-BDE6-2A9F073C2A2C}" type="sibTrans" cxnId="{913A41F6-F7D6-4A7E-A3A8-73BBEC5B8BBF}">
      <dgm:prSet/>
      <dgm:spPr/>
      <dgm:t>
        <a:bodyPr/>
        <a:lstStyle/>
        <a:p>
          <a:pPr algn="ctr"/>
          <a:endParaRPr lang="en-US"/>
        </a:p>
      </dgm:t>
    </dgm:pt>
    <dgm:pt modelId="{AEE07A39-7159-4F9C-ADAD-FD711CD7DFF6}">
      <dgm:prSet custT="1">
        <dgm:style>
          <a:lnRef idx="1">
            <a:schemeClr val="accent3"/>
          </a:lnRef>
          <a:fillRef idx="2">
            <a:schemeClr val="accent3"/>
          </a:fillRef>
          <a:effectRef idx="1">
            <a:schemeClr val="accent3"/>
          </a:effectRef>
          <a:fontRef idx="minor">
            <a:schemeClr val="dk1"/>
          </a:fontRef>
        </dgm:style>
      </dgm:prSet>
      <dgm:spPr/>
      <dgm:t>
        <a:bodyPr/>
        <a:lstStyle/>
        <a:p>
          <a:pPr algn="ctr" rtl="0"/>
          <a:r>
            <a:rPr lang="en-US" sz="1100" b="1" dirty="0" smtClean="0">
              <a:solidFill>
                <a:schemeClr val="tx1"/>
              </a:solidFill>
            </a:rPr>
            <a:t>TL 9000 Service Requirements (V)</a:t>
          </a:r>
          <a:endParaRPr lang="en-US" sz="1100" b="1" dirty="0">
            <a:solidFill>
              <a:schemeClr val="tx1"/>
            </a:solidFill>
          </a:endParaRPr>
        </a:p>
      </dgm:t>
    </dgm:pt>
    <dgm:pt modelId="{B166EF1D-2A78-4CA9-9914-095AE01CA0C9}" type="sibTrans" cxnId="{D9771F80-10D6-43FC-9125-0EC3BC3C4010}">
      <dgm:prSet/>
      <dgm:spPr/>
      <dgm:t>
        <a:bodyPr/>
        <a:lstStyle/>
        <a:p>
          <a:pPr algn="ctr"/>
          <a:endParaRPr lang="en-US"/>
        </a:p>
      </dgm:t>
    </dgm:pt>
    <dgm:pt modelId="{AC335613-9BF9-4429-8035-7EC420E77E16}" type="parTrans" cxnId="{D9771F80-10D6-43FC-9125-0EC3BC3C4010}">
      <dgm:prSet/>
      <dgm:spPr/>
      <dgm:t>
        <a:bodyPr/>
        <a:lstStyle/>
        <a:p>
          <a:pPr algn="ctr"/>
          <a:endParaRPr lang="en-US"/>
        </a:p>
      </dgm:t>
    </dgm:pt>
    <dgm:pt modelId="{251C9B05-D59F-419C-AA57-56D4287A1D7A}">
      <dgm:prSet custT="1">
        <dgm:style>
          <a:lnRef idx="1">
            <a:schemeClr val="accent3"/>
          </a:lnRef>
          <a:fillRef idx="2">
            <a:schemeClr val="accent3"/>
          </a:fillRef>
          <a:effectRef idx="1">
            <a:schemeClr val="accent3"/>
          </a:effectRef>
          <a:fontRef idx="minor">
            <a:schemeClr val="dk1"/>
          </a:fontRef>
        </dgm:style>
      </dgm:prSet>
      <dgm:spPr/>
      <dgm:t>
        <a:bodyPr/>
        <a:lstStyle/>
        <a:p>
          <a:pPr algn="ctr" rtl="0"/>
          <a:r>
            <a:rPr lang="en-US" sz="1100" b="1" dirty="0" smtClean="0">
              <a:solidFill>
                <a:schemeClr val="tx1"/>
              </a:solidFill>
            </a:rPr>
            <a:t>TL 9000 Software Requirements (S)</a:t>
          </a:r>
          <a:endParaRPr lang="en-US" sz="1100" b="1" dirty="0">
            <a:solidFill>
              <a:schemeClr val="tx1"/>
            </a:solidFill>
          </a:endParaRPr>
        </a:p>
      </dgm:t>
    </dgm:pt>
    <dgm:pt modelId="{6C24FBBC-54C2-41A8-A864-BD88EC29FEFF}" type="sibTrans" cxnId="{4F0AF2FE-E03A-4EB7-8DBE-1B4AFC3794C6}">
      <dgm:prSet/>
      <dgm:spPr/>
      <dgm:t>
        <a:bodyPr/>
        <a:lstStyle/>
        <a:p>
          <a:pPr algn="ctr"/>
          <a:endParaRPr lang="en-US"/>
        </a:p>
      </dgm:t>
    </dgm:pt>
    <dgm:pt modelId="{BA9025C8-36ED-4533-9A28-F3D259ED04EB}" type="parTrans" cxnId="{4F0AF2FE-E03A-4EB7-8DBE-1B4AFC3794C6}">
      <dgm:prSet/>
      <dgm:spPr/>
      <dgm:t>
        <a:bodyPr/>
        <a:lstStyle/>
        <a:p>
          <a:pPr algn="ctr"/>
          <a:endParaRPr lang="en-US"/>
        </a:p>
      </dgm:t>
    </dgm:pt>
    <dgm:pt modelId="{3C01BABB-0777-4B63-8D9D-96368BF7E12E}" type="pres">
      <dgm:prSet presAssocID="{576EB721-3390-46F1-A45D-5B962927CC3C}" presName="linear" presStyleCnt="0">
        <dgm:presLayoutVars>
          <dgm:animLvl val="lvl"/>
          <dgm:resizeHandles val="exact"/>
        </dgm:presLayoutVars>
      </dgm:prSet>
      <dgm:spPr/>
      <dgm:t>
        <a:bodyPr/>
        <a:lstStyle/>
        <a:p>
          <a:endParaRPr lang="en-US"/>
        </a:p>
      </dgm:t>
    </dgm:pt>
    <dgm:pt modelId="{26AE1151-04DD-4A4E-A4F9-400063F9DD2C}" type="pres">
      <dgm:prSet presAssocID="{38F11393-B2D7-4C93-86F4-8F7475F4F2B5}" presName="parentText" presStyleLbl="node1" presStyleIdx="0" presStyleCnt="6" custLinFactNeighborY="31887">
        <dgm:presLayoutVars>
          <dgm:chMax val="0"/>
          <dgm:bulletEnabled val="1"/>
        </dgm:presLayoutVars>
      </dgm:prSet>
      <dgm:spPr/>
      <dgm:t>
        <a:bodyPr/>
        <a:lstStyle/>
        <a:p>
          <a:endParaRPr lang="en-US"/>
        </a:p>
      </dgm:t>
    </dgm:pt>
    <dgm:pt modelId="{4A91384D-F6D5-4C0E-9FC0-F2A642E9D239}" type="pres">
      <dgm:prSet presAssocID="{61783B0A-0077-4315-B996-8E8EB7DA9885}" presName="spacer" presStyleCnt="0"/>
      <dgm:spPr/>
    </dgm:pt>
    <dgm:pt modelId="{30B63FA9-262E-470E-BC19-7151A91869CD}" type="pres">
      <dgm:prSet presAssocID="{E059C5BD-204A-4FA3-9450-39F42D373F74}" presName="parentText" presStyleLbl="node1" presStyleIdx="1" presStyleCnt="6" custLinFactNeighborY="48664">
        <dgm:presLayoutVars>
          <dgm:chMax val="0"/>
          <dgm:bulletEnabled val="1"/>
        </dgm:presLayoutVars>
      </dgm:prSet>
      <dgm:spPr/>
      <dgm:t>
        <a:bodyPr/>
        <a:lstStyle/>
        <a:p>
          <a:endParaRPr lang="en-US"/>
        </a:p>
      </dgm:t>
    </dgm:pt>
    <dgm:pt modelId="{0EF3614E-AB43-4DA9-BB97-27216CF9EFA1}" type="pres">
      <dgm:prSet presAssocID="{6FD4A3AD-0ABF-453E-A680-EB1752A4DBA7}" presName="spacer" presStyleCnt="0"/>
      <dgm:spPr/>
    </dgm:pt>
    <dgm:pt modelId="{82C6D4B4-368A-4865-8AA5-C23EC680E8CD}" type="pres">
      <dgm:prSet presAssocID="{40672D5D-1D19-44DF-AD2F-9750AB043C26}" presName="parentText" presStyleLbl="node1" presStyleIdx="2" presStyleCnt="6" custLinFactNeighborY="48664">
        <dgm:presLayoutVars>
          <dgm:chMax val="0"/>
          <dgm:bulletEnabled val="1"/>
        </dgm:presLayoutVars>
      </dgm:prSet>
      <dgm:spPr/>
      <dgm:t>
        <a:bodyPr/>
        <a:lstStyle/>
        <a:p>
          <a:endParaRPr lang="en-US"/>
        </a:p>
      </dgm:t>
    </dgm:pt>
    <dgm:pt modelId="{53986C69-8BF1-4743-B8F5-BD8E41FDCC6F}" type="pres">
      <dgm:prSet presAssocID="{DC893A19-7F2B-4812-BF88-7C6020BD833F}" presName="spacer" presStyleCnt="0"/>
      <dgm:spPr/>
    </dgm:pt>
    <dgm:pt modelId="{7A0BF3BA-E77B-4AF2-9FBA-D3D54DBC4ED7}" type="pres">
      <dgm:prSet presAssocID="{EF875815-A3D5-4C48-8D7C-46CD18D29CC7}" presName="parentText" presStyleLbl="node1" presStyleIdx="3" presStyleCnt="6" custScaleX="32759" custLinFactNeighborX="-35345" custLinFactNeighborY="-7325">
        <dgm:presLayoutVars>
          <dgm:chMax val="0"/>
          <dgm:bulletEnabled val="1"/>
        </dgm:presLayoutVars>
      </dgm:prSet>
      <dgm:spPr/>
      <dgm:t>
        <a:bodyPr/>
        <a:lstStyle/>
        <a:p>
          <a:endParaRPr lang="en-US"/>
        </a:p>
      </dgm:t>
    </dgm:pt>
    <dgm:pt modelId="{1D37A8F1-1F61-4DB1-82A7-4EEDBF444233}" type="pres">
      <dgm:prSet presAssocID="{54AF2ACB-449F-4E60-BDE6-2A9F073C2A2C}" presName="spacer" presStyleCnt="0"/>
      <dgm:spPr/>
    </dgm:pt>
    <dgm:pt modelId="{62799621-7E0B-420C-896A-4EBC0825F3A8}" type="pres">
      <dgm:prSet presAssocID="{251C9B05-D59F-419C-AA57-56D4287A1D7A}" presName="parentText" presStyleLbl="node1" presStyleIdx="4" presStyleCnt="6" custScaleX="32759" custLinFactY="-100000" custLinFactNeighborX="0" custLinFactNeighborY="-107325">
        <dgm:presLayoutVars>
          <dgm:chMax val="0"/>
          <dgm:bulletEnabled val="1"/>
        </dgm:presLayoutVars>
      </dgm:prSet>
      <dgm:spPr/>
      <dgm:t>
        <a:bodyPr/>
        <a:lstStyle/>
        <a:p>
          <a:endParaRPr lang="en-US"/>
        </a:p>
      </dgm:t>
    </dgm:pt>
    <dgm:pt modelId="{C68EE284-C44C-4604-AFC1-2AD9E400E024}" type="pres">
      <dgm:prSet presAssocID="{6C24FBBC-54C2-41A8-A864-BD88EC29FEFF}" presName="spacer" presStyleCnt="0"/>
      <dgm:spPr/>
    </dgm:pt>
    <dgm:pt modelId="{033FC84D-A46C-4CCD-92A0-68FD880D88E9}" type="pres">
      <dgm:prSet presAssocID="{AEE07A39-7159-4F9C-ADAD-FD711CD7DFF6}" presName="parentText" presStyleLbl="node1" presStyleIdx="5" presStyleCnt="6" custScaleX="32759" custLinFactY="-196837" custLinFactNeighborX="33621" custLinFactNeighborY="-200000">
        <dgm:presLayoutVars>
          <dgm:chMax val="0"/>
          <dgm:bulletEnabled val="1"/>
        </dgm:presLayoutVars>
      </dgm:prSet>
      <dgm:spPr/>
      <dgm:t>
        <a:bodyPr/>
        <a:lstStyle/>
        <a:p>
          <a:endParaRPr lang="en-US"/>
        </a:p>
      </dgm:t>
    </dgm:pt>
  </dgm:ptLst>
  <dgm:cxnLst>
    <dgm:cxn modelId="{185C386C-FBFA-49A3-A750-538650AEEAAF}" type="presOf" srcId="{EF875815-A3D5-4C48-8D7C-46CD18D29CC7}" destId="{7A0BF3BA-E77B-4AF2-9FBA-D3D54DBC4ED7}" srcOrd="0" destOrd="0" presId="urn:microsoft.com/office/officeart/2005/8/layout/vList2"/>
    <dgm:cxn modelId="{913A41F6-F7D6-4A7E-A3A8-73BBEC5B8BBF}" srcId="{576EB721-3390-46F1-A45D-5B962927CC3C}" destId="{EF875815-A3D5-4C48-8D7C-46CD18D29CC7}" srcOrd="3" destOrd="0" parTransId="{96F375FB-6698-42F0-9105-69B6EC0FA105}" sibTransId="{54AF2ACB-449F-4E60-BDE6-2A9F073C2A2C}"/>
    <dgm:cxn modelId="{A49FFAC2-6679-4F1D-8D7F-9DAACE006015}" type="presOf" srcId="{40672D5D-1D19-44DF-AD2F-9750AB043C26}" destId="{82C6D4B4-368A-4865-8AA5-C23EC680E8CD}" srcOrd="0" destOrd="0" presId="urn:microsoft.com/office/officeart/2005/8/layout/vList2"/>
    <dgm:cxn modelId="{3D208F09-E6F7-409B-AA03-3B19CAC184FD}" type="presOf" srcId="{251C9B05-D59F-419C-AA57-56D4287A1D7A}" destId="{62799621-7E0B-420C-896A-4EBC0825F3A8}" srcOrd="0" destOrd="0" presId="urn:microsoft.com/office/officeart/2005/8/layout/vList2"/>
    <dgm:cxn modelId="{EC42A821-C1D3-41CE-A9B7-5D2F0359F6F1}" srcId="{576EB721-3390-46F1-A45D-5B962927CC3C}" destId="{40672D5D-1D19-44DF-AD2F-9750AB043C26}" srcOrd="2" destOrd="0" parTransId="{727376C0-6D9A-4838-9C73-B1E72EB0B809}" sibTransId="{DC893A19-7F2B-4812-BF88-7C6020BD833F}"/>
    <dgm:cxn modelId="{D9771F80-10D6-43FC-9125-0EC3BC3C4010}" srcId="{576EB721-3390-46F1-A45D-5B962927CC3C}" destId="{AEE07A39-7159-4F9C-ADAD-FD711CD7DFF6}" srcOrd="5" destOrd="0" parTransId="{AC335613-9BF9-4429-8035-7EC420E77E16}" sibTransId="{B166EF1D-2A78-4CA9-9914-095AE01CA0C9}"/>
    <dgm:cxn modelId="{66E56AFC-B781-444E-94C9-D2D360253483}" type="presOf" srcId="{576EB721-3390-46F1-A45D-5B962927CC3C}" destId="{3C01BABB-0777-4B63-8D9D-96368BF7E12E}" srcOrd="0" destOrd="0" presId="urn:microsoft.com/office/officeart/2005/8/layout/vList2"/>
    <dgm:cxn modelId="{6977D6F6-6C7E-47F3-BE02-F4DC6EF165FB}" srcId="{576EB721-3390-46F1-A45D-5B962927CC3C}" destId="{38F11393-B2D7-4C93-86F4-8F7475F4F2B5}" srcOrd="0" destOrd="0" parTransId="{8961164A-94E6-47AE-83CA-237A80764AE0}" sibTransId="{61783B0A-0077-4315-B996-8E8EB7DA9885}"/>
    <dgm:cxn modelId="{1ECACEFC-0E56-4B1A-BC43-96D4B1DA8EA0}" type="presOf" srcId="{E059C5BD-204A-4FA3-9450-39F42D373F74}" destId="{30B63FA9-262E-470E-BC19-7151A91869CD}" srcOrd="0" destOrd="0" presId="urn:microsoft.com/office/officeart/2005/8/layout/vList2"/>
    <dgm:cxn modelId="{19957787-3EDC-4547-AB1D-2426D000EAF1}" srcId="{576EB721-3390-46F1-A45D-5B962927CC3C}" destId="{E059C5BD-204A-4FA3-9450-39F42D373F74}" srcOrd="1" destOrd="0" parTransId="{010457E1-824A-4A06-9C2E-DA6099A01EC1}" sibTransId="{6FD4A3AD-0ABF-453E-A680-EB1752A4DBA7}"/>
    <dgm:cxn modelId="{5E0DB518-7832-496D-A08F-1DB2F8A22720}" type="presOf" srcId="{AEE07A39-7159-4F9C-ADAD-FD711CD7DFF6}" destId="{033FC84D-A46C-4CCD-92A0-68FD880D88E9}" srcOrd="0" destOrd="0" presId="urn:microsoft.com/office/officeart/2005/8/layout/vList2"/>
    <dgm:cxn modelId="{4F0AF2FE-E03A-4EB7-8DBE-1B4AFC3794C6}" srcId="{576EB721-3390-46F1-A45D-5B962927CC3C}" destId="{251C9B05-D59F-419C-AA57-56D4287A1D7A}" srcOrd="4" destOrd="0" parTransId="{BA9025C8-36ED-4533-9A28-F3D259ED04EB}" sibTransId="{6C24FBBC-54C2-41A8-A864-BD88EC29FEFF}"/>
    <dgm:cxn modelId="{68A270E9-37A2-4E62-AE96-CB486B6D7937}" type="presOf" srcId="{38F11393-B2D7-4C93-86F4-8F7475F4F2B5}" destId="{26AE1151-04DD-4A4E-A4F9-400063F9DD2C}" srcOrd="0" destOrd="0" presId="urn:microsoft.com/office/officeart/2005/8/layout/vList2"/>
    <dgm:cxn modelId="{11917666-392B-458B-975E-B47364752416}" type="presParOf" srcId="{3C01BABB-0777-4B63-8D9D-96368BF7E12E}" destId="{26AE1151-04DD-4A4E-A4F9-400063F9DD2C}" srcOrd="0" destOrd="0" presId="urn:microsoft.com/office/officeart/2005/8/layout/vList2"/>
    <dgm:cxn modelId="{677C7C5C-411B-4663-8FE8-165B900CEA74}" type="presParOf" srcId="{3C01BABB-0777-4B63-8D9D-96368BF7E12E}" destId="{4A91384D-F6D5-4C0E-9FC0-F2A642E9D239}" srcOrd="1" destOrd="0" presId="urn:microsoft.com/office/officeart/2005/8/layout/vList2"/>
    <dgm:cxn modelId="{31D12FC4-B57B-4697-A426-43C7CB2397E8}" type="presParOf" srcId="{3C01BABB-0777-4B63-8D9D-96368BF7E12E}" destId="{30B63FA9-262E-470E-BC19-7151A91869CD}" srcOrd="2" destOrd="0" presId="urn:microsoft.com/office/officeart/2005/8/layout/vList2"/>
    <dgm:cxn modelId="{A07488BD-B786-4575-9500-36F5A4EC3B08}" type="presParOf" srcId="{3C01BABB-0777-4B63-8D9D-96368BF7E12E}" destId="{0EF3614E-AB43-4DA9-BB97-27216CF9EFA1}" srcOrd="3" destOrd="0" presId="urn:microsoft.com/office/officeart/2005/8/layout/vList2"/>
    <dgm:cxn modelId="{F5931DBD-BFB7-44E3-805A-4D2388D88A45}" type="presParOf" srcId="{3C01BABB-0777-4B63-8D9D-96368BF7E12E}" destId="{82C6D4B4-368A-4865-8AA5-C23EC680E8CD}" srcOrd="4" destOrd="0" presId="urn:microsoft.com/office/officeart/2005/8/layout/vList2"/>
    <dgm:cxn modelId="{7B3C270C-9A14-4D8E-88B1-30DB18D26B21}" type="presParOf" srcId="{3C01BABB-0777-4B63-8D9D-96368BF7E12E}" destId="{53986C69-8BF1-4743-B8F5-BD8E41FDCC6F}" srcOrd="5" destOrd="0" presId="urn:microsoft.com/office/officeart/2005/8/layout/vList2"/>
    <dgm:cxn modelId="{3DFAC81B-3C4A-4BBD-AB6E-B97E1D795850}" type="presParOf" srcId="{3C01BABB-0777-4B63-8D9D-96368BF7E12E}" destId="{7A0BF3BA-E77B-4AF2-9FBA-D3D54DBC4ED7}" srcOrd="6" destOrd="0" presId="urn:microsoft.com/office/officeart/2005/8/layout/vList2"/>
    <dgm:cxn modelId="{6C6B3DB8-7CC9-4F7A-AF07-54F87ACA6752}" type="presParOf" srcId="{3C01BABB-0777-4B63-8D9D-96368BF7E12E}" destId="{1D37A8F1-1F61-4DB1-82A7-4EEDBF444233}" srcOrd="7" destOrd="0" presId="urn:microsoft.com/office/officeart/2005/8/layout/vList2"/>
    <dgm:cxn modelId="{DA5BB788-496E-47C6-B280-A2EC5BC7A696}" type="presParOf" srcId="{3C01BABB-0777-4B63-8D9D-96368BF7E12E}" destId="{62799621-7E0B-420C-896A-4EBC0825F3A8}" srcOrd="8" destOrd="0" presId="urn:microsoft.com/office/officeart/2005/8/layout/vList2"/>
    <dgm:cxn modelId="{FA658C77-420A-4473-8641-FC5257BE3A6B}" type="presParOf" srcId="{3C01BABB-0777-4B63-8D9D-96368BF7E12E}" destId="{C68EE284-C44C-4604-AFC1-2AD9E400E024}" srcOrd="9" destOrd="0" presId="urn:microsoft.com/office/officeart/2005/8/layout/vList2"/>
    <dgm:cxn modelId="{E8AC8E86-295A-4FC7-AD26-309A0D02A5B9}" type="presParOf" srcId="{3C01BABB-0777-4B63-8D9D-96368BF7E12E}" destId="{033FC84D-A46C-4CCD-92A0-68FD880D88E9}"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6EB721-3390-46F1-A45D-5B962927CC3C}" type="doc">
      <dgm:prSet loTypeId="urn:microsoft.com/office/officeart/2005/8/layout/vList2" loCatId="list" qsTypeId="urn:microsoft.com/office/officeart/2005/8/quickstyle/simple1" qsCatId="simple" csTypeId="urn:microsoft.com/office/officeart/2005/8/colors/accent3_5" csCatId="accent3" phldr="1"/>
      <dgm:spPr/>
      <dgm:t>
        <a:bodyPr/>
        <a:lstStyle/>
        <a:p>
          <a:endParaRPr lang="en-US"/>
        </a:p>
      </dgm:t>
    </dgm:pt>
    <dgm:pt modelId="{38F11393-B2D7-4C93-86F4-8F7475F4F2B5}">
      <dgm:prSet custT="1">
        <dgm:style>
          <a:lnRef idx="2">
            <a:schemeClr val="accent4"/>
          </a:lnRef>
          <a:fillRef idx="1">
            <a:schemeClr val="lt1"/>
          </a:fillRef>
          <a:effectRef idx="0">
            <a:schemeClr val="accent4"/>
          </a:effectRef>
          <a:fontRef idx="minor">
            <a:schemeClr val="dk1"/>
          </a:fontRef>
        </dgm:style>
      </dgm:prSet>
      <dgm:spPr>
        <a:ln>
          <a:solidFill>
            <a:schemeClr val="accent1"/>
          </a:solidFill>
        </a:ln>
      </dgm:spPr>
      <dgm:t>
        <a:bodyPr/>
        <a:lstStyle/>
        <a:p>
          <a:pPr algn="ctr" rtl="0"/>
          <a:r>
            <a:rPr lang="en-US" sz="1600" b="1" dirty="0" smtClean="0"/>
            <a:t>TL 9000 Measurements Handbook</a:t>
          </a:r>
          <a:endParaRPr lang="en-US" sz="1600" b="1" dirty="0"/>
        </a:p>
      </dgm:t>
    </dgm:pt>
    <dgm:pt modelId="{8961164A-94E6-47AE-83CA-237A80764AE0}" type="parTrans" cxnId="{6977D6F6-6C7E-47F3-BE02-F4DC6EF165FB}">
      <dgm:prSet/>
      <dgm:spPr/>
      <dgm:t>
        <a:bodyPr/>
        <a:lstStyle/>
        <a:p>
          <a:pPr algn="ctr"/>
          <a:endParaRPr lang="en-US"/>
        </a:p>
      </dgm:t>
    </dgm:pt>
    <dgm:pt modelId="{61783B0A-0077-4315-B996-8E8EB7DA9885}" type="sibTrans" cxnId="{6977D6F6-6C7E-47F3-BE02-F4DC6EF165FB}">
      <dgm:prSet/>
      <dgm:spPr/>
      <dgm:t>
        <a:bodyPr/>
        <a:lstStyle/>
        <a:p>
          <a:pPr algn="ctr"/>
          <a:endParaRPr lang="en-US"/>
        </a:p>
      </dgm:t>
    </dgm:pt>
    <dgm:pt modelId="{40672D5D-1D19-44DF-AD2F-9750AB043C26}">
      <dgm:prSet custT="1">
        <dgm:style>
          <a:lnRef idx="1">
            <a:schemeClr val="accent1"/>
          </a:lnRef>
          <a:fillRef idx="2">
            <a:schemeClr val="accent1"/>
          </a:fillRef>
          <a:effectRef idx="1">
            <a:schemeClr val="accent1"/>
          </a:effectRef>
          <a:fontRef idx="minor">
            <a:schemeClr val="dk1"/>
          </a:fontRef>
        </dgm:style>
      </dgm:prSet>
      <dgm:spPr/>
      <dgm:t>
        <a:bodyPr/>
        <a:lstStyle/>
        <a:p>
          <a:pPr algn="ctr" rtl="0"/>
          <a:r>
            <a:rPr lang="en-US" sz="1400" b="1" dirty="0" smtClean="0">
              <a:solidFill>
                <a:schemeClr val="tx1"/>
              </a:solidFill>
            </a:rPr>
            <a:t>TL 9000 Common Measurements</a:t>
          </a:r>
          <a:endParaRPr lang="en-US" sz="1400" b="1" dirty="0">
            <a:solidFill>
              <a:schemeClr val="tx1"/>
            </a:solidFill>
          </a:endParaRPr>
        </a:p>
      </dgm:t>
    </dgm:pt>
    <dgm:pt modelId="{727376C0-6D9A-4838-9C73-B1E72EB0B809}" type="parTrans" cxnId="{EC42A821-C1D3-41CE-A9B7-5D2F0359F6F1}">
      <dgm:prSet/>
      <dgm:spPr/>
      <dgm:t>
        <a:bodyPr/>
        <a:lstStyle/>
        <a:p>
          <a:pPr algn="ctr"/>
          <a:endParaRPr lang="en-US"/>
        </a:p>
      </dgm:t>
    </dgm:pt>
    <dgm:pt modelId="{DC893A19-7F2B-4812-BF88-7C6020BD833F}" type="sibTrans" cxnId="{EC42A821-C1D3-41CE-A9B7-5D2F0359F6F1}">
      <dgm:prSet/>
      <dgm:spPr/>
      <dgm:t>
        <a:bodyPr/>
        <a:lstStyle/>
        <a:p>
          <a:pPr algn="ctr"/>
          <a:endParaRPr lang="en-US"/>
        </a:p>
      </dgm:t>
    </dgm:pt>
    <dgm:pt modelId="{EF875815-A3D5-4C48-8D7C-46CD18D29CC7}">
      <dgm:prSet custT="1">
        <dgm:style>
          <a:lnRef idx="1">
            <a:schemeClr val="accent1"/>
          </a:lnRef>
          <a:fillRef idx="2">
            <a:schemeClr val="accent1"/>
          </a:fillRef>
          <a:effectRef idx="1">
            <a:schemeClr val="accent1"/>
          </a:effectRef>
          <a:fontRef idx="minor">
            <a:schemeClr val="dk1"/>
          </a:fontRef>
        </dgm:style>
      </dgm:prSet>
      <dgm:spPr/>
      <dgm:t>
        <a:bodyPr/>
        <a:lstStyle/>
        <a:p>
          <a:pPr algn="ctr" rtl="0"/>
          <a:r>
            <a:rPr lang="en-US" sz="1100" b="1" dirty="0" smtClean="0">
              <a:solidFill>
                <a:schemeClr val="tx1"/>
              </a:solidFill>
            </a:rPr>
            <a:t>TL 9000 Hardware Measurements</a:t>
          </a:r>
          <a:endParaRPr lang="en-US" sz="1100" b="1" dirty="0">
            <a:solidFill>
              <a:schemeClr val="tx1"/>
            </a:solidFill>
          </a:endParaRPr>
        </a:p>
      </dgm:t>
    </dgm:pt>
    <dgm:pt modelId="{96F375FB-6698-42F0-9105-69B6EC0FA105}" type="parTrans" cxnId="{913A41F6-F7D6-4A7E-A3A8-73BBEC5B8BBF}">
      <dgm:prSet/>
      <dgm:spPr/>
      <dgm:t>
        <a:bodyPr/>
        <a:lstStyle/>
        <a:p>
          <a:pPr algn="ctr"/>
          <a:endParaRPr lang="en-US"/>
        </a:p>
      </dgm:t>
    </dgm:pt>
    <dgm:pt modelId="{54AF2ACB-449F-4E60-BDE6-2A9F073C2A2C}" type="sibTrans" cxnId="{913A41F6-F7D6-4A7E-A3A8-73BBEC5B8BBF}">
      <dgm:prSet/>
      <dgm:spPr/>
      <dgm:t>
        <a:bodyPr/>
        <a:lstStyle/>
        <a:p>
          <a:pPr algn="ctr"/>
          <a:endParaRPr lang="en-US"/>
        </a:p>
      </dgm:t>
    </dgm:pt>
    <dgm:pt modelId="{AEE07A39-7159-4F9C-ADAD-FD711CD7DFF6}">
      <dgm:prSet custT="1">
        <dgm:style>
          <a:lnRef idx="1">
            <a:schemeClr val="accent1"/>
          </a:lnRef>
          <a:fillRef idx="2">
            <a:schemeClr val="accent1"/>
          </a:fillRef>
          <a:effectRef idx="1">
            <a:schemeClr val="accent1"/>
          </a:effectRef>
          <a:fontRef idx="minor">
            <a:schemeClr val="dk1"/>
          </a:fontRef>
        </dgm:style>
      </dgm:prSet>
      <dgm:spPr/>
      <dgm:t>
        <a:bodyPr/>
        <a:lstStyle/>
        <a:p>
          <a:pPr algn="ctr" rtl="0"/>
          <a:r>
            <a:rPr lang="en-US" sz="1100" b="1" dirty="0" smtClean="0">
              <a:solidFill>
                <a:schemeClr val="tx1"/>
              </a:solidFill>
            </a:rPr>
            <a:t>TL 9000 Service Requirements </a:t>
          </a:r>
          <a:endParaRPr lang="en-US" sz="1100" b="1" dirty="0">
            <a:solidFill>
              <a:schemeClr val="tx1"/>
            </a:solidFill>
          </a:endParaRPr>
        </a:p>
      </dgm:t>
    </dgm:pt>
    <dgm:pt modelId="{B166EF1D-2A78-4CA9-9914-095AE01CA0C9}" type="sibTrans" cxnId="{D9771F80-10D6-43FC-9125-0EC3BC3C4010}">
      <dgm:prSet/>
      <dgm:spPr/>
      <dgm:t>
        <a:bodyPr/>
        <a:lstStyle/>
        <a:p>
          <a:pPr algn="ctr"/>
          <a:endParaRPr lang="en-US"/>
        </a:p>
      </dgm:t>
    </dgm:pt>
    <dgm:pt modelId="{AC335613-9BF9-4429-8035-7EC420E77E16}" type="parTrans" cxnId="{D9771F80-10D6-43FC-9125-0EC3BC3C4010}">
      <dgm:prSet/>
      <dgm:spPr/>
      <dgm:t>
        <a:bodyPr/>
        <a:lstStyle/>
        <a:p>
          <a:pPr algn="ctr"/>
          <a:endParaRPr lang="en-US"/>
        </a:p>
      </dgm:t>
    </dgm:pt>
    <dgm:pt modelId="{251C9B05-D59F-419C-AA57-56D4287A1D7A}">
      <dgm:prSet custT="1">
        <dgm:style>
          <a:lnRef idx="1">
            <a:schemeClr val="accent1"/>
          </a:lnRef>
          <a:fillRef idx="2">
            <a:schemeClr val="accent1"/>
          </a:fillRef>
          <a:effectRef idx="1">
            <a:schemeClr val="accent1"/>
          </a:effectRef>
          <a:fontRef idx="minor">
            <a:schemeClr val="dk1"/>
          </a:fontRef>
        </dgm:style>
      </dgm:prSet>
      <dgm:spPr/>
      <dgm:t>
        <a:bodyPr/>
        <a:lstStyle/>
        <a:p>
          <a:pPr algn="ctr" rtl="0"/>
          <a:r>
            <a:rPr lang="en-US" sz="1100" b="1" dirty="0" smtClean="0">
              <a:solidFill>
                <a:schemeClr val="tx1"/>
              </a:solidFill>
            </a:rPr>
            <a:t>TL 9000 Software Measurements</a:t>
          </a:r>
          <a:endParaRPr lang="en-US" sz="1100" b="1" dirty="0">
            <a:solidFill>
              <a:schemeClr val="tx1"/>
            </a:solidFill>
          </a:endParaRPr>
        </a:p>
      </dgm:t>
    </dgm:pt>
    <dgm:pt modelId="{6C24FBBC-54C2-41A8-A864-BD88EC29FEFF}" type="sibTrans" cxnId="{4F0AF2FE-E03A-4EB7-8DBE-1B4AFC3794C6}">
      <dgm:prSet/>
      <dgm:spPr/>
      <dgm:t>
        <a:bodyPr/>
        <a:lstStyle/>
        <a:p>
          <a:pPr algn="ctr"/>
          <a:endParaRPr lang="en-US"/>
        </a:p>
      </dgm:t>
    </dgm:pt>
    <dgm:pt modelId="{BA9025C8-36ED-4533-9A28-F3D259ED04EB}" type="parTrans" cxnId="{4F0AF2FE-E03A-4EB7-8DBE-1B4AFC3794C6}">
      <dgm:prSet/>
      <dgm:spPr/>
      <dgm:t>
        <a:bodyPr/>
        <a:lstStyle/>
        <a:p>
          <a:pPr algn="ctr"/>
          <a:endParaRPr lang="en-US"/>
        </a:p>
      </dgm:t>
    </dgm:pt>
    <dgm:pt modelId="{E059C5BD-204A-4FA3-9450-39F42D373F74}">
      <dgm:prSet custT="1"/>
      <dgm:spPr>
        <a:solidFill>
          <a:schemeClr val="bg1">
            <a:alpha val="50000"/>
          </a:schemeClr>
        </a:solidFill>
      </dgm:spPr>
      <dgm:t>
        <a:bodyPr/>
        <a:lstStyle/>
        <a:p>
          <a:pPr algn="ctr" rtl="0"/>
          <a:r>
            <a:rPr lang="en-US" sz="1100" b="1" dirty="0" smtClean="0">
              <a:solidFill>
                <a:schemeClr val="tx1"/>
              </a:solidFill>
            </a:rPr>
            <a:t> </a:t>
          </a:r>
          <a:endParaRPr lang="en-US" sz="1100" b="1" dirty="0">
            <a:solidFill>
              <a:schemeClr val="tx1"/>
            </a:solidFill>
          </a:endParaRPr>
        </a:p>
      </dgm:t>
    </dgm:pt>
    <dgm:pt modelId="{6FD4A3AD-0ABF-453E-A680-EB1752A4DBA7}" type="sibTrans" cxnId="{19957787-3EDC-4547-AB1D-2426D000EAF1}">
      <dgm:prSet/>
      <dgm:spPr/>
      <dgm:t>
        <a:bodyPr/>
        <a:lstStyle/>
        <a:p>
          <a:pPr algn="ctr"/>
          <a:endParaRPr lang="en-US"/>
        </a:p>
      </dgm:t>
    </dgm:pt>
    <dgm:pt modelId="{010457E1-824A-4A06-9C2E-DA6099A01EC1}" type="parTrans" cxnId="{19957787-3EDC-4547-AB1D-2426D000EAF1}">
      <dgm:prSet/>
      <dgm:spPr/>
      <dgm:t>
        <a:bodyPr/>
        <a:lstStyle/>
        <a:p>
          <a:pPr algn="ctr"/>
          <a:endParaRPr lang="en-US"/>
        </a:p>
      </dgm:t>
    </dgm:pt>
    <dgm:pt modelId="{3C01BABB-0777-4B63-8D9D-96368BF7E12E}" type="pres">
      <dgm:prSet presAssocID="{576EB721-3390-46F1-A45D-5B962927CC3C}" presName="linear" presStyleCnt="0">
        <dgm:presLayoutVars>
          <dgm:animLvl val="lvl"/>
          <dgm:resizeHandles val="exact"/>
        </dgm:presLayoutVars>
      </dgm:prSet>
      <dgm:spPr/>
      <dgm:t>
        <a:bodyPr/>
        <a:lstStyle/>
        <a:p>
          <a:endParaRPr lang="en-US"/>
        </a:p>
      </dgm:t>
    </dgm:pt>
    <dgm:pt modelId="{26AE1151-04DD-4A4E-A4F9-400063F9DD2C}" type="pres">
      <dgm:prSet presAssocID="{38F11393-B2D7-4C93-86F4-8F7475F4F2B5}" presName="parentText" presStyleLbl="node1" presStyleIdx="0" presStyleCnt="6" custLinFactNeighborY="90485">
        <dgm:presLayoutVars>
          <dgm:chMax val="0"/>
          <dgm:bulletEnabled val="1"/>
        </dgm:presLayoutVars>
      </dgm:prSet>
      <dgm:spPr/>
      <dgm:t>
        <a:bodyPr/>
        <a:lstStyle/>
        <a:p>
          <a:endParaRPr lang="en-US"/>
        </a:p>
      </dgm:t>
    </dgm:pt>
    <dgm:pt modelId="{4A91384D-F6D5-4C0E-9FC0-F2A642E9D239}" type="pres">
      <dgm:prSet presAssocID="{61783B0A-0077-4315-B996-8E8EB7DA9885}" presName="spacer" presStyleCnt="0"/>
      <dgm:spPr/>
    </dgm:pt>
    <dgm:pt modelId="{30B63FA9-262E-470E-BC19-7151A91869CD}" type="pres">
      <dgm:prSet presAssocID="{E059C5BD-204A-4FA3-9450-39F42D373F74}" presName="parentText" presStyleLbl="node1" presStyleIdx="1" presStyleCnt="6" custLinFactNeighborY="48664">
        <dgm:presLayoutVars>
          <dgm:chMax val="0"/>
          <dgm:bulletEnabled val="1"/>
        </dgm:presLayoutVars>
      </dgm:prSet>
      <dgm:spPr/>
      <dgm:t>
        <a:bodyPr/>
        <a:lstStyle/>
        <a:p>
          <a:endParaRPr lang="en-US"/>
        </a:p>
      </dgm:t>
    </dgm:pt>
    <dgm:pt modelId="{0EF3614E-AB43-4DA9-BB97-27216CF9EFA1}" type="pres">
      <dgm:prSet presAssocID="{6FD4A3AD-0ABF-453E-A680-EB1752A4DBA7}" presName="spacer" presStyleCnt="0"/>
      <dgm:spPr/>
    </dgm:pt>
    <dgm:pt modelId="{82C6D4B4-368A-4865-8AA5-C23EC680E8CD}" type="pres">
      <dgm:prSet presAssocID="{40672D5D-1D19-44DF-AD2F-9750AB043C26}" presName="parentText" presStyleLbl="node1" presStyleIdx="2" presStyleCnt="6" custLinFactNeighborY="48664">
        <dgm:presLayoutVars>
          <dgm:chMax val="0"/>
          <dgm:bulletEnabled val="1"/>
        </dgm:presLayoutVars>
      </dgm:prSet>
      <dgm:spPr/>
      <dgm:t>
        <a:bodyPr/>
        <a:lstStyle/>
        <a:p>
          <a:endParaRPr lang="en-US"/>
        </a:p>
      </dgm:t>
    </dgm:pt>
    <dgm:pt modelId="{53986C69-8BF1-4743-B8F5-BD8E41FDCC6F}" type="pres">
      <dgm:prSet presAssocID="{DC893A19-7F2B-4812-BF88-7C6020BD833F}" presName="spacer" presStyleCnt="0"/>
      <dgm:spPr/>
    </dgm:pt>
    <dgm:pt modelId="{7A0BF3BA-E77B-4AF2-9FBA-D3D54DBC4ED7}" type="pres">
      <dgm:prSet presAssocID="{EF875815-A3D5-4C48-8D7C-46CD18D29CC7}" presName="parentText" presStyleLbl="node1" presStyleIdx="3" presStyleCnt="6" custScaleX="32759" custLinFactNeighborX="-33241" custLinFactNeighborY="-14245">
        <dgm:presLayoutVars>
          <dgm:chMax val="0"/>
          <dgm:bulletEnabled val="1"/>
        </dgm:presLayoutVars>
      </dgm:prSet>
      <dgm:spPr/>
      <dgm:t>
        <a:bodyPr/>
        <a:lstStyle/>
        <a:p>
          <a:endParaRPr lang="en-US"/>
        </a:p>
      </dgm:t>
    </dgm:pt>
    <dgm:pt modelId="{1D37A8F1-1F61-4DB1-82A7-4EEDBF444233}" type="pres">
      <dgm:prSet presAssocID="{54AF2ACB-449F-4E60-BDE6-2A9F073C2A2C}" presName="spacer" presStyleCnt="0"/>
      <dgm:spPr/>
    </dgm:pt>
    <dgm:pt modelId="{62799621-7E0B-420C-896A-4EBC0825F3A8}" type="pres">
      <dgm:prSet presAssocID="{251C9B05-D59F-419C-AA57-56D4287A1D7A}" presName="parentText" presStyleLbl="node1" presStyleIdx="4" presStyleCnt="6" custScaleX="32759" custLinFactY="-100000" custLinFactNeighborX="380" custLinFactNeighborY="-114245">
        <dgm:presLayoutVars>
          <dgm:chMax val="0"/>
          <dgm:bulletEnabled val="1"/>
        </dgm:presLayoutVars>
      </dgm:prSet>
      <dgm:spPr/>
      <dgm:t>
        <a:bodyPr/>
        <a:lstStyle/>
        <a:p>
          <a:endParaRPr lang="en-US"/>
        </a:p>
      </dgm:t>
    </dgm:pt>
    <dgm:pt modelId="{C68EE284-C44C-4604-AFC1-2AD9E400E024}" type="pres">
      <dgm:prSet presAssocID="{6C24FBBC-54C2-41A8-A864-BD88EC29FEFF}" presName="spacer" presStyleCnt="0"/>
      <dgm:spPr/>
    </dgm:pt>
    <dgm:pt modelId="{033FC84D-A46C-4CCD-92A0-68FD880D88E9}" type="pres">
      <dgm:prSet presAssocID="{AEE07A39-7159-4F9C-ADAD-FD711CD7DFF6}" presName="parentText" presStyleLbl="node1" presStyleIdx="5" presStyleCnt="6" custScaleX="32759" custLinFactY="-196837" custLinFactNeighborX="33621" custLinFactNeighborY="-200000">
        <dgm:presLayoutVars>
          <dgm:chMax val="0"/>
          <dgm:bulletEnabled val="1"/>
        </dgm:presLayoutVars>
      </dgm:prSet>
      <dgm:spPr/>
      <dgm:t>
        <a:bodyPr/>
        <a:lstStyle/>
        <a:p>
          <a:endParaRPr lang="en-US"/>
        </a:p>
      </dgm:t>
    </dgm:pt>
  </dgm:ptLst>
  <dgm:cxnLst>
    <dgm:cxn modelId="{962831B5-D50F-4E6E-9FBA-0D553E46D3CB}" type="presOf" srcId="{38F11393-B2D7-4C93-86F4-8F7475F4F2B5}" destId="{26AE1151-04DD-4A4E-A4F9-400063F9DD2C}" srcOrd="0" destOrd="0" presId="urn:microsoft.com/office/officeart/2005/8/layout/vList2"/>
    <dgm:cxn modelId="{E8D69A10-552C-4A09-9C83-678740C5E9B7}" type="presOf" srcId="{E059C5BD-204A-4FA3-9450-39F42D373F74}" destId="{30B63FA9-262E-470E-BC19-7151A91869CD}" srcOrd="0" destOrd="0" presId="urn:microsoft.com/office/officeart/2005/8/layout/vList2"/>
    <dgm:cxn modelId="{C166DFFD-9563-44C9-B528-A27DF72D3F7D}" type="presOf" srcId="{576EB721-3390-46F1-A45D-5B962927CC3C}" destId="{3C01BABB-0777-4B63-8D9D-96368BF7E12E}" srcOrd="0" destOrd="0" presId="urn:microsoft.com/office/officeart/2005/8/layout/vList2"/>
    <dgm:cxn modelId="{19957787-3EDC-4547-AB1D-2426D000EAF1}" srcId="{576EB721-3390-46F1-A45D-5B962927CC3C}" destId="{E059C5BD-204A-4FA3-9450-39F42D373F74}" srcOrd="1" destOrd="0" parTransId="{010457E1-824A-4A06-9C2E-DA6099A01EC1}" sibTransId="{6FD4A3AD-0ABF-453E-A680-EB1752A4DBA7}"/>
    <dgm:cxn modelId="{E3493B35-C4E3-4C65-8B48-73854154BEBC}" type="presOf" srcId="{251C9B05-D59F-419C-AA57-56D4287A1D7A}" destId="{62799621-7E0B-420C-896A-4EBC0825F3A8}" srcOrd="0" destOrd="0" presId="urn:microsoft.com/office/officeart/2005/8/layout/vList2"/>
    <dgm:cxn modelId="{D9771F80-10D6-43FC-9125-0EC3BC3C4010}" srcId="{576EB721-3390-46F1-A45D-5B962927CC3C}" destId="{AEE07A39-7159-4F9C-ADAD-FD711CD7DFF6}" srcOrd="5" destOrd="0" parTransId="{AC335613-9BF9-4429-8035-7EC420E77E16}" sibTransId="{B166EF1D-2A78-4CA9-9914-095AE01CA0C9}"/>
    <dgm:cxn modelId="{4F0AF2FE-E03A-4EB7-8DBE-1B4AFC3794C6}" srcId="{576EB721-3390-46F1-A45D-5B962927CC3C}" destId="{251C9B05-D59F-419C-AA57-56D4287A1D7A}" srcOrd="4" destOrd="0" parTransId="{BA9025C8-36ED-4533-9A28-F3D259ED04EB}" sibTransId="{6C24FBBC-54C2-41A8-A864-BD88EC29FEFF}"/>
    <dgm:cxn modelId="{04BF7F77-1544-4193-BF8C-0F23ABDBD3D9}" type="presOf" srcId="{AEE07A39-7159-4F9C-ADAD-FD711CD7DFF6}" destId="{033FC84D-A46C-4CCD-92A0-68FD880D88E9}" srcOrd="0" destOrd="0" presId="urn:microsoft.com/office/officeart/2005/8/layout/vList2"/>
    <dgm:cxn modelId="{0FB79F11-72BD-4C0A-B5AE-B9956C679E31}" type="presOf" srcId="{EF875815-A3D5-4C48-8D7C-46CD18D29CC7}" destId="{7A0BF3BA-E77B-4AF2-9FBA-D3D54DBC4ED7}" srcOrd="0" destOrd="0" presId="urn:microsoft.com/office/officeart/2005/8/layout/vList2"/>
    <dgm:cxn modelId="{B0E72F19-4911-420E-A2CA-00E728D38C14}" type="presOf" srcId="{40672D5D-1D19-44DF-AD2F-9750AB043C26}" destId="{82C6D4B4-368A-4865-8AA5-C23EC680E8CD}" srcOrd="0" destOrd="0" presId="urn:microsoft.com/office/officeart/2005/8/layout/vList2"/>
    <dgm:cxn modelId="{913A41F6-F7D6-4A7E-A3A8-73BBEC5B8BBF}" srcId="{576EB721-3390-46F1-A45D-5B962927CC3C}" destId="{EF875815-A3D5-4C48-8D7C-46CD18D29CC7}" srcOrd="3" destOrd="0" parTransId="{96F375FB-6698-42F0-9105-69B6EC0FA105}" sibTransId="{54AF2ACB-449F-4E60-BDE6-2A9F073C2A2C}"/>
    <dgm:cxn modelId="{EC42A821-C1D3-41CE-A9B7-5D2F0359F6F1}" srcId="{576EB721-3390-46F1-A45D-5B962927CC3C}" destId="{40672D5D-1D19-44DF-AD2F-9750AB043C26}" srcOrd="2" destOrd="0" parTransId="{727376C0-6D9A-4838-9C73-B1E72EB0B809}" sibTransId="{DC893A19-7F2B-4812-BF88-7C6020BD833F}"/>
    <dgm:cxn modelId="{6977D6F6-6C7E-47F3-BE02-F4DC6EF165FB}" srcId="{576EB721-3390-46F1-A45D-5B962927CC3C}" destId="{38F11393-B2D7-4C93-86F4-8F7475F4F2B5}" srcOrd="0" destOrd="0" parTransId="{8961164A-94E6-47AE-83CA-237A80764AE0}" sibTransId="{61783B0A-0077-4315-B996-8E8EB7DA9885}"/>
    <dgm:cxn modelId="{F51869E6-EC11-4BA1-8BF0-680731FCA7F4}" type="presParOf" srcId="{3C01BABB-0777-4B63-8D9D-96368BF7E12E}" destId="{26AE1151-04DD-4A4E-A4F9-400063F9DD2C}" srcOrd="0" destOrd="0" presId="urn:microsoft.com/office/officeart/2005/8/layout/vList2"/>
    <dgm:cxn modelId="{0A5FA2CB-C68E-4F7B-8D62-424EC0B02008}" type="presParOf" srcId="{3C01BABB-0777-4B63-8D9D-96368BF7E12E}" destId="{4A91384D-F6D5-4C0E-9FC0-F2A642E9D239}" srcOrd="1" destOrd="0" presId="urn:microsoft.com/office/officeart/2005/8/layout/vList2"/>
    <dgm:cxn modelId="{E54EE021-8D40-4EB8-B9A9-D057A99AB5DA}" type="presParOf" srcId="{3C01BABB-0777-4B63-8D9D-96368BF7E12E}" destId="{30B63FA9-262E-470E-BC19-7151A91869CD}" srcOrd="2" destOrd="0" presId="urn:microsoft.com/office/officeart/2005/8/layout/vList2"/>
    <dgm:cxn modelId="{05FD2EB4-EBB2-4DC3-9A48-BB74034A233F}" type="presParOf" srcId="{3C01BABB-0777-4B63-8D9D-96368BF7E12E}" destId="{0EF3614E-AB43-4DA9-BB97-27216CF9EFA1}" srcOrd="3" destOrd="0" presId="urn:microsoft.com/office/officeart/2005/8/layout/vList2"/>
    <dgm:cxn modelId="{F354DB88-07FA-404B-BEF6-6D6203424172}" type="presParOf" srcId="{3C01BABB-0777-4B63-8D9D-96368BF7E12E}" destId="{82C6D4B4-368A-4865-8AA5-C23EC680E8CD}" srcOrd="4" destOrd="0" presId="urn:microsoft.com/office/officeart/2005/8/layout/vList2"/>
    <dgm:cxn modelId="{565438EB-388D-4061-BED4-0F134C251826}" type="presParOf" srcId="{3C01BABB-0777-4B63-8D9D-96368BF7E12E}" destId="{53986C69-8BF1-4743-B8F5-BD8E41FDCC6F}" srcOrd="5" destOrd="0" presId="urn:microsoft.com/office/officeart/2005/8/layout/vList2"/>
    <dgm:cxn modelId="{284BAF93-70E4-4741-902A-2AC129A3ACCE}" type="presParOf" srcId="{3C01BABB-0777-4B63-8D9D-96368BF7E12E}" destId="{7A0BF3BA-E77B-4AF2-9FBA-D3D54DBC4ED7}" srcOrd="6" destOrd="0" presId="urn:microsoft.com/office/officeart/2005/8/layout/vList2"/>
    <dgm:cxn modelId="{F16E20FA-9BC0-4CCF-BED2-74890FAD3B42}" type="presParOf" srcId="{3C01BABB-0777-4B63-8D9D-96368BF7E12E}" destId="{1D37A8F1-1F61-4DB1-82A7-4EEDBF444233}" srcOrd="7" destOrd="0" presId="urn:microsoft.com/office/officeart/2005/8/layout/vList2"/>
    <dgm:cxn modelId="{54FEE483-DD02-4F3C-BE9C-3243CB196D2B}" type="presParOf" srcId="{3C01BABB-0777-4B63-8D9D-96368BF7E12E}" destId="{62799621-7E0B-420C-896A-4EBC0825F3A8}" srcOrd="8" destOrd="0" presId="urn:microsoft.com/office/officeart/2005/8/layout/vList2"/>
    <dgm:cxn modelId="{98687199-1671-4363-934F-AC2BF56BAE6C}" type="presParOf" srcId="{3C01BABB-0777-4B63-8D9D-96368BF7E12E}" destId="{C68EE284-C44C-4604-AFC1-2AD9E400E024}" srcOrd="9" destOrd="0" presId="urn:microsoft.com/office/officeart/2005/8/layout/vList2"/>
    <dgm:cxn modelId="{A06F9C26-8F58-4D2F-A655-A392B33CBA4F}" type="presParOf" srcId="{3C01BABB-0777-4B63-8D9D-96368BF7E12E}" destId="{033FC84D-A46C-4CCD-92A0-68FD880D88E9}" srcOrd="1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BC6F3B-821D-4779-A2F2-F8AFFD6C6C6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97F58866-D84C-45BF-A531-8BB53E23681A}">
      <dgm:prSet/>
      <dgm:spPr/>
      <dgm:t>
        <a:bodyPr/>
        <a:lstStyle/>
        <a:p>
          <a:pPr rtl="0"/>
          <a:r>
            <a:rPr lang="en-US" dirty="0" smtClean="0"/>
            <a:t>R&amp;D, PLM</a:t>
          </a:r>
          <a:endParaRPr lang="en-US" dirty="0"/>
        </a:p>
      </dgm:t>
    </dgm:pt>
    <dgm:pt modelId="{5783584D-A5DD-4B7F-B38B-16420F19BA33}" type="parTrans" cxnId="{3B4F6A91-A8DD-4A76-8536-FC2DAB37913F}">
      <dgm:prSet/>
      <dgm:spPr/>
      <dgm:t>
        <a:bodyPr/>
        <a:lstStyle/>
        <a:p>
          <a:endParaRPr lang="en-US"/>
        </a:p>
      </dgm:t>
    </dgm:pt>
    <dgm:pt modelId="{E25A6E69-7CC4-4C50-AF8B-63069ACC639B}" type="sibTrans" cxnId="{3B4F6A91-A8DD-4A76-8536-FC2DAB37913F}">
      <dgm:prSet/>
      <dgm:spPr/>
      <dgm:t>
        <a:bodyPr/>
        <a:lstStyle/>
        <a:p>
          <a:endParaRPr lang="en-US"/>
        </a:p>
      </dgm:t>
    </dgm:pt>
    <dgm:pt modelId="{E55F6305-2B78-4F1A-8CDA-BB0B232C15BC}">
      <dgm:prSet/>
      <dgm:spPr/>
      <dgm:t>
        <a:bodyPr/>
        <a:lstStyle/>
        <a:p>
          <a:pPr rtl="0"/>
          <a:r>
            <a:rPr lang="en-US" dirty="0" smtClean="0"/>
            <a:t>Sales</a:t>
          </a:r>
          <a:endParaRPr lang="en-US" dirty="0"/>
        </a:p>
      </dgm:t>
    </dgm:pt>
    <dgm:pt modelId="{0B369AB9-D8B7-471E-9CAB-9775A94B5A47}" type="parTrans" cxnId="{90C5B006-3F47-44C4-89B6-B13128AB1C22}">
      <dgm:prSet/>
      <dgm:spPr/>
      <dgm:t>
        <a:bodyPr/>
        <a:lstStyle/>
        <a:p>
          <a:endParaRPr lang="en-US"/>
        </a:p>
      </dgm:t>
    </dgm:pt>
    <dgm:pt modelId="{FD6A4068-0FF1-454A-AD7D-0BBFB6AE79C7}" type="sibTrans" cxnId="{90C5B006-3F47-44C4-89B6-B13128AB1C22}">
      <dgm:prSet/>
      <dgm:spPr/>
      <dgm:t>
        <a:bodyPr/>
        <a:lstStyle/>
        <a:p>
          <a:endParaRPr lang="en-US"/>
        </a:p>
      </dgm:t>
    </dgm:pt>
    <dgm:pt modelId="{654B847D-5973-4AC6-B3A3-5774D052CA05}">
      <dgm:prSet/>
      <dgm:spPr/>
      <dgm:t>
        <a:bodyPr/>
        <a:lstStyle/>
        <a:p>
          <a:pPr rtl="0"/>
          <a:r>
            <a:rPr lang="en-US" dirty="0" smtClean="0"/>
            <a:t>Production</a:t>
          </a:r>
          <a:endParaRPr lang="en-US" dirty="0"/>
        </a:p>
      </dgm:t>
    </dgm:pt>
    <dgm:pt modelId="{B563604C-D74C-4BB5-8866-43D8CF7E51C5}" type="parTrans" cxnId="{9EB196C3-1549-40E8-8CDE-167985FC393C}">
      <dgm:prSet/>
      <dgm:spPr/>
      <dgm:t>
        <a:bodyPr/>
        <a:lstStyle/>
        <a:p>
          <a:endParaRPr lang="en-US"/>
        </a:p>
      </dgm:t>
    </dgm:pt>
    <dgm:pt modelId="{08987B62-68C8-41BF-85C2-A130047E3C61}" type="sibTrans" cxnId="{9EB196C3-1549-40E8-8CDE-167985FC393C}">
      <dgm:prSet/>
      <dgm:spPr/>
      <dgm:t>
        <a:bodyPr/>
        <a:lstStyle/>
        <a:p>
          <a:endParaRPr lang="en-US"/>
        </a:p>
      </dgm:t>
    </dgm:pt>
    <dgm:pt modelId="{279BD648-428B-400E-A468-6E9E345C31AB}">
      <dgm:prSet/>
      <dgm:spPr/>
      <dgm:t>
        <a:bodyPr/>
        <a:lstStyle/>
        <a:p>
          <a:pPr rtl="0"/>
          <a:r>
            <a:rPr lang="en-US" dirty="0" smtClean="0"/>
            <a:t>Other</a:t>
          </a:r>
          <a:endParaRPr lang="en-US" dirty="0"/>
        </a:p>
      </dgm:t>
    </dgm:pt>
    <dgm:pt modelId="{C944657E-F305-425A-8DA6-F32C14118118}" type="parTrans" cxnId="{8ABDEF32-F184-4D06-8B33-E678E90EDA3B}">
      <dgm:prSet/>
      <dgm:spPr/>
      <dgm:t>
        <a:bodyPr/>
        <a:lstStyle/>
        <a:p>
          <a:endParaRPr lang="en-US"/>
        </a:p>
      </dgm:t>
    </dgm:pt>
    <dgm:pt modelId="{F183FE2F-619E-43E3-A100-0E7D06F1347C}" type="sibTrans" cxnId="{8ABDEF32-F184-4D06-8B33-E678E90EDA3B}">
      <dgm:prSet/>
      <dgm:spPr/>
      <dgm:t>
        <a:bodyPr/>
        <a:lstStyle/>
        <a:p>
          <a:endParaRPr lang="en-US"/>
        </a:p>
      </dgm:t>
    </dgm:pt>
    <dgm:pt modelId="{5B8620CA-81E2-4DA0-9329-1FEAE325ACE5}">
      <dgm:prSet/>
      <dgm:spPr/>
      <dgm:t>
        <a:bodyPr/>
        <a:lstStyle/>
        <a:p>
          <a:pPr rtl="0"/>
          <a:r>
            <a:rPr lang="en-US" dirty="0" smtClean="0"/>
            <a:t>Section 7.3</a:t>
          </a:r>
          <a:endParaRPr lang="en-US" dirty="0"/>
        </a:p>
      </dgm:t>
    </dgm:pt>
    <dgm:pt modelId="{2988413A-8057-4FD0-A006-302C95BA677F}" type="parTrans" cxnId="{BCDD43D8-56F8-4814-B9B5-81D389AB7C5C}">
      <dgm:prSet/>
      <dgm:spPr/>
      <dgm:t>
        <a:bodyPr/>
        <a:lstStyle/>
        <a:p>
          <a:endParaRPr lang="en-US"/>
        </a:p>
      </dgm:t>
    </dgm:pt>
    <dgm:pt modelId="{2C8C67E8-0109-425C-9380-03CB104B4011}" type="sibTrans" cxnId="{BCDD43D8-56F8-4814-B9B5-81D389AB7C5C}">
      <dgm:prSet/>
      <dgm:spPr/>
      <dgm:t>
        <a:bodyPr/>
        <a:lstStyle/>
        <a:p>
          <a:endParaRPr lang="en-US"/>
        </a:p>
      </dgm:t>
    </dgm:pt>
    <dgm:pt modelId="{8AF19D70-EFA9-432D-A127-C5B910AC471F}">
      <dgm:prSet/>
      <dgm:spPr/>
      <dgm:t>
        <a:bodyPr/>
        <a:lstStyle/>
        <a:p>
          <a:pPr rtl="0"/>
          <a:r>
            <a:rPr lang="en-US" dirty="0" smtClean="0"/>
            <a:t>Sections 5.2, 5.4, 7.2, 8.2</a:t>
          </a:r>
          <a:endParaRPr lang="en-US" dirty="0"/>
        </a:p>
      </dgm:t>
    </dgm:pt>
    <dgm:pt modelId="{1FBAFE70-6A51-420B-A242-1620FF2AACE0}" type="parTrans" cxnId="{15EF3A49-4CD6-4D9A-8C89-D43DD3C30FB4}">
      <dgm:prSet/>
      <dgm:spPr/>
      <dgm:t>
        <a:bodyPr/>
        <a:lstStyle/>
        <a:p>
          <a:endParaRPr lang="en-US"/>
        </a:p>
      </dgm:t>
    </dgm:pt>
    <dgm:pt modelId="{22AE0E96-9FDB-4C96-AACF-0DDCA03AAED8}" type="sibTrans" cxnId="{15EF3A49-4CD6-4D9A-8C89-D43DD3C30FB4}">
      <dgm:prSet/>
      <dgm:spPr/>
      <dgm:t>
        <a:bodyPr/>
        <a:lstStyle/>
        <a:p>
          <a:endParaRPr lang="en-US"/>
        </a:p>
      </dgm:t>
    </dgm:pt>
    <dgm:pt modelId="{42521A78-0566-49BE-9806-B4C8D7B9358E}">
      <dgm:prSet/>
      <dgm:spPr/>
      <dgm:t>
        <a:bodyPr/>
        <a:lstStyle/>
        <a:p>
          <a:pPr rtl="0"/>
          <a:r>
            <a:rPr lang="en-US" dirty="0" smtClean="0"/>
            <a:t>Sections </a:t>
          </a:r>
          <a:br>
            <a:rPr lang="en-US" dirty="0" smtClean="0"/>
          </a:br>
          <a:r>
            <a:rPr lang="en-US" dirty="0" smtClean="0"/>
            <a:t>7.4, 7.5, 8.2.3, 8.2.4</a:t>
          </a:r>
          <a:endParaRPr lang="en-US" dirty="0"/>
        </a:p>
      </dgm:t>
    </dgm:pt>
    <dgm:pt modelId="{2E7EE490-2AEB-4F0C-8701-DFECC97BDF11}" type="parTrans" cxnId="{D4CD177A-A191-472F-8E13-58D016199909}">
      <dgm:prSet/>
      <dgm:spPr/>
      <dgm:t>
        <a:bodyPr/>
        <a:lstStyle/>
        <a:p>
          <a:endParaRPr lang="en-US"/>
        </a:p>
      </dgm:t>
    </dgm:pt>
    <dgm:pt modelId="{25D787E0-29C0-43F8-B885-0A39B0BC3574}" type="sibTrans" cxnId="{D4CD177A-A191-472F-8E13-58D016199909}">
      <dgm:prSet/>
      <dgm:spPr/>
      <dgm:t>
        <a:bodyPr/>
        <a:lstStyle/>
        <a:p>
          <a:endParaRPr lang="en-US"/>
        </a:p>
      </dgm:t>
    </dgm:pt>
    <dgm:pt modelId="{5287FE7E-4E76-4224-9FE8-E8883AA401E7}">
      <dgm:prSet/>
      <dgm:spPr/>
      <dgm:t>
        <a:bodyPr/>
        <a:lstStyle/>
        <a:p>
          <a:pPr rtl="0"/>
          <a:r>
            <a:rPr lang="en-US" dirty="0" smtClean="0"/>
            <a:t>Sections </a:t>
          </a:r>
          <a:br>
            <a:rPr lang="en-US" dirty="0" smtClean="0"/>
          </a:br>
          <a:r>
            <a:rPr lang="en-US" dirty="0" smtClean="0"/>
            <a:t>5 (all), </a:t>
          </a:r>
          <a:br>
            <a:rPr lang="en-US" dirty="0" smtClean="0"/>
          </a:br>
          <a:r>
            <a:rPr lang="en-US" dirty="0" smtClean="0"/>
            <a:t>6 (all)</a:t>
          </a:r>
          <a:endParaRPr lang="en-US" dirty="0"/>
        </a:p>
      </dgm:t>
    </dgm:pt>
    <dgm:pt modelId="{D82406D3-74E1-41E9-A9D5-60A85DC686C8}" type="parTrans" cxnId="{07ECD1C8-9943-46EF-A889-917D3A8F7961}">
      <dgm:prSet/>
      <dgm:spPr/>
      <dgm:t>
        <a:bodyPr/>
        <a:lstStyle/>
        <a:p>
          <a:endParaRPr lang="en-US"/>
        </a:p>
      </dgm:t>
    </dgm:pt>
    <dgm:pt modelId="{D9A47C54-3F66-40BF-8CE7-658B0110CB29}" type="sibTrans" cxnId="{07ECD1C8-9943-46EF-A889-917D3A8F7961}">
      <dgm:prSet/>
      <dgm:spPr/>
      <dgm:t>
        <a:bodyPr/>
        <a:lstStyle/>
        <a:p>
          <a:endParaRPr lang="en-US"/>
        </a:p>
      </dgm:t>
    </dgm:pt>
    <dgm:pt modelId="{6CAA84CA-AC51-4287-9358-1C7A919F1D6A}">
      <dgm:prSet custT="1"/>
      <dgm:spPr/>
      <dgm:t>
        <a:bodyPr/>
        <a:lstStyle/>
        <a:p>
          <a:pPr rtl="0"/>
          <a:r>
            <a:rPr lang="en-US" sz="1800" dirty="0" smtClean="0"/>
            <a:t>Expanded Design Requirements</a:t>
          </a:r>
          <a:br>
            <a:rPr lang="en-US" sz="1800" dirty="0" smtClean="0"/>
          </a:br>
          <a:r>
            <a:rPr lang="en-US" sz="1800" dirty="0" smtClean="0"/>
            <a:t>Specific to resolve Telecom Issues</a:t>
          </a:r>
          <a:endParaRPr lang="en-US" sz="1800" dirty="0"/>
        </a:p>
      </dgm:t>
    </dgm:pt>
    <dgm:pt modelId="{7F390946-4367-4AE8-B6C1-5C3B79EDF43A}" type="parTrans" cxnId="{8F5A4CEE-6C04-44AA-B3B3-F43F014CA24C}">
      <dgm:prSet/>
      <dgm:spPr/>
      <dgm:t>
        <a:bodyPr/>
        <a:lstStyle/>
        <a:p>
          <a:endParaRPr lang="en-US"/>
        </a:p>
      </dgm:t>
    </dgm:pt>
    <dgm:pt modelId="{AE04DD5F-C31D-4E00-AF82-E35E7E2FD3B1}" type="sibTrans" cxnId="{8F5A4CEE-6C04-44AA-B3B3-F43F014CA24C}">
      <dgm:prSet/>
      <dgm:spPr/>
      <dgm:t>
        <a:bodyPr/>
        <a:lstStyle/>
        <a:p>
          <a:endParaRPr lang="en-US"/>
        </a:p>
      </dgm:t>
    </dgm:pt>
    <dgm:pt modelId="{31D6D839-5525-4EFC-AF8F-BCD0657EB9FF}">
      <dgm:prSet custT="1"/>
      <dgm:spPr/>
      <dgm:t>
        <a:bodyPr/>
        <a:lstStyle/>
        <a:p>
          <a:pPr rtl="0"/>
          <a:r>
            <a:rPr lang="en-US" sz="1800" dirty="0" smtClean="0"/>
            <a:t>Strategic Relationships, Contracts,  Customer Satisfaction Measurement</a:t>
          </a:r>
          <a:endParaRPr lang="en-US" sz="1800" dirty="0"/>
        </a:p>
      </dgm:t>
    </dgm:pt>
    <dgm:pt modelId="{AC21632D-8BFC-4769-BE5B-E7EEA2FCD7C2}" type="parTrans" cxnId="{E1ED6033-56F7-4080-8C4A-EE59644E9A2A}">
      <dgm:prSet/>
      <dgm:spPr/>
      <dgm:t>
        <a:bodyPr/>
        <a:lstStyle/>
        <a:p>
          <a:endParaRPr lang="en-US"/>
        </a:p>
      </dgm:t>
    </dgm:pt>
    <dgm:pt modelId="{794982E8-14BF-4186-9501-C822D59267F8}" type="sibTrans" cxnId="{E1ED6033-56F7-4080-8C4A-EE59644E9A2A}">
      <dgm:prSet/>
      <dgm:spPr/>
      <dgm:t>
        <a:bodyPr/>
        <a:lstStyle/>
        <a:p>
          <a:endParaRPr lang="en-US"/>
        </a:p>
      </dgm:t>
    </dgm:pt>
    <dgm:pt modelId="{CA7728B9-89DA-4148-90F1-7CC7BCEF1D23}">
      <dgm:prSet custT="1"/>
      <dgm:spPr/>
      <dgm:t>
        <a:bodyPr/>
        <a:lstStyle/>
        <a:p>
          <a:pPr rtl="0"/>
          <a:r>
            <a:rPr lang="en-US" sz="1800" dirty="0" smtClean="0"/>
            <a:t>Added Production and Test Requirements, Process and Supplier Management </a:t>
          </a:r>
          <a:endParaRPr lang="en-US" sz="1800" dirty="0"/>
        </a:p>
      </dgm:t>
    </dgm:pt>
    <dgm:pt modelId="{3EB28BD3-414C-4F52-9149-505E29863275}" type="parTrans" cxnId="{01B4332A-7B6A-403A-A957-DFDCCF49039B}">
      <dgm:prSet/>
      <dgm:spPr/>
      <dgm:t>
        <a:bodyPr/>
        <a:lstStyle/>
        <a:p>
          <a:endParaRPr lang="en-US"/>
        </a:p>
      </dgm:t>
    </dgm:pt>
    <dgm:pt modelId="{45FA143D-93EA-46D6-B5BC-D1FA6D86497A}" type="sibTrans" cxnId="{01B4332A-7B6A-403A-A957-DFDCCF49039B}">
      <dgm:prSet/>
      <dgm:spPr/>
      <dgm:t>
        <a:bodyPr/>
        <a:lstStyle/>
        <a:p>
          <a:endParaRPr lang="en-US"/>
        </a:p>
      </dgm:t>
    </dgm:pt>
    <dgm:pt modelId="{80167589-78D4-45A8-ABCB-BCE18D1CD1D4}">
      <dgm:prSet custT="1"/>
      <dgm:spPr/>
      <dgm:t>
        <a:bodyPr/>
        <a:lstStyle/>
        <a:p>
          <a:pPr rtl="0"/>
          <a:r>
            <a:rPr lang="en-US" sz="1800" dirty="0" smtClean="0"/>
            <a:t>Communications, Quality Planning, Training, Infrastructure, Disaster Recovery</a:t>
          </a:r>
          <a:endParaRPr lang="en-US" sz="1800" dirty="0"/>
        </a:p>
      </dgm:t>
    </dgm:pt>
    <dgm:pt modelId="{E821B0AC-7021-45E7-86F4-4EB95F726579}" type="parTrans" cxnId="{C44D999D-FD36-4C94-8636-4712FAC6FDAD}">
      <dgm:prSet/>
      <dgm:spPr/>
      <dgm:t>
        <a:bodyPr/>
        <a:lstStyle/>
        <a:p>
          <a:endParaRPr lang="en-US"/>
        </a:p>
      </dgm:t>
    </dgm:pt>
    <dgm:pt modelId="{F13F991E-B01C-4BAC-A4D9-57887A749692}" type="sibTrans" cxnId="{C44D999D-FD36-4C94-8636-4712FAC6FDAD}">
      <dgm:prSet/>
      <dgm:spPr/>
      <dgm:t>
        <a:bodyPr/>
        <a:lstStyle/>
        <a:p>
          <a:endParaRPr lang="en-US"/>
        </a:p>
      </dgm:t>
    </dgm:pt>
    <dgm:pt modelId="{01D9E688-976B-49F8-8944-E8D559AC4DC0}" type="pres">
      <dgm:prSet presAssocID="{13BC6F3B-821D-4779-A2F2-F8AFFD6C6C66}" presName="Name0" presStyleCnt="0">
        <dgm:presLayoutVars>
          <dgm:chPref val="3"/>
          <dgm:dir/>
          <dgm:animLvl val="lvl"/>
          <dgm:resizeHandles/>
        </dgm:presLayoutVars>
      </dgm:prSet>
      <dgm:spPr/>
      <dgm:t>
        <a:bodyPr/>
        <a:lstStyle/>
        <a:p>
          <a:endParaRPr lang="en-US"/>
        </a:p>
      </dgm:t>
    </dgm:pt>
    <dgm:pt modelId="{E73604D5-6EB3-4D61-A26C-5C09D9D25C7A}" type="pres">
      <dgm:prSet presAssocID="{97F58866-D84C-45BF-A531-8BB53E23681A}" presName="horFlow" presStyleCnt="0"/>
      <dgm:spPr/>
      <dgm:t>
        <a:bodyPr/>
        <a:lstStyle/>
        <a:p>
          <a:endParaRPr lang="en-US"/>
        </a:p>
      </dgm:t>
    </dgm:pt>
    <dgm:pt modelId="{1CA91BA8-1B43-4615-8A9F-14ED17045AB3}" type="pres">
      <dgm:prSet presAssocID="{97F58866-D84C-45BF-A531-8BB53E23681A}" presName="bigChev" presStyleLbl="node1" presStyleIdx="0" presStyleCnt="4"/>
      <dgm:spPr/>
      <dgm:t>
        <a:bodyPr/>
        <a:lstStyle/>
        <a:p>
          <a:endParaRPr lang="en-US"/>
        </a:p>
      </dgm:t>
    </dgm:pt>
    <dgm:pt modelId="{1D04B154-0F5A-46D6-B170-C5C6975F18DB}" type="pres">
      <dgm:prSet presAssocID="{2988413A-8057-4FD0-A006-302C95BA677F}" presName="parTrans" presStyleCnt="0"/>
      <dgm:spPr/>
      <dgm:t>
        <a:bodyPr/>
        <a:lstStyle/>
        <a:p>
          <a:endParaRPr lang="en-US"/>
        </a:p>
      </dgm:t>
    </dgm:pt>
    <dgm:pt modelId="{C8004098-017D-4150-9CB2-8065AF8485F3}" type="pres">
      <dgm:prSet presAssocID="{5B8620CA-81E2-4DA0-9329-1FEAE325ACE5}" presName="node" presStyleLbl="alignAccFollowNode1" presStyleIdx="0" presStyleCnt="8">
        <dgm:presLayoutVars>
          <dgm:bulletEnabled val="1"/>
        </dgm:presLayoutVars>
      </dgm:prSet>
      <dgm:spPr/>
      <dgm:t>
        <a:bodyPr/>
        <a:lstStyle/>
        <a:p>
          <a:endParaRPr lang="en-US"/>
        </a:p>
      </dgm:t>
    </dgm:pt>
    <dgm:pt modelId="{B0A615CC-93B1-4FB0-B31F-FB2F415A3329}" type="pres">
      <dgm:prSet presAssocID="{2C8C67E8-0109-425C-9380-03CB104B4011}" presName="sibTrans" presStyleCnt="0"/>
      <dgm:spPr/>
      <dgm:t>
        <a:bodyPr/>
        <a:lstStyle/>
        <a:p>
          <a:endParaRPr lang="en-US"/>
        </a:p>
      </dgm:t>
    </dgm:pt>
    <dgm:pt modelId="{1E498BBB-780A-44DF-A9E7-CE15544B58AE}" type="pres">
      <dgm:prSet presAssocID="{6CAA84CA-AC51-4287-9358-1C7A919F1D6A}" presName="node" presStyleLbl="alignAccFollowNode1" presStyleIdx="1" presStyleCnt="8" custScaleX="295191">
        <dgm:presLayoutVars>
          <dgm:bulletEnabled val="1"/>
        </dgm:presLayoutVars>
      </dgm:prSet>
      <dgm:spPr/>
      <dgm:t>
        <a:bodyPr/>
        <a:lstStyle/>
        <a:p>
          <a:endParaRPr lang="en-US"/>
        </a:p>
      </dgm:t>
    </dgm:pt>
    <dgm:pt modelId="{7DB810B7-A8B5-40F3-96A7-27A0B51AD253}" type="pres">
      <dgm:prSet presAssocID="{97F58866-D84C-45BF-A531-8BB53E23681A}" presName="vSp" presStyleCnt="0"/>
      <dgm:spPr/>
      <dgm:t>
        <a:bodyPr/>
        <a:lstStyle/>
        <a:p>
          <a:endParaRPr lang="en-US"/>
        </a:p>
      </dgm:t>
    </dgm:pt>
    <dgm:pt modelId="{FB9E74DC-5116-4798-9DB9-8E92201F66E0}" type="pres">
      <dgm:prSet presAssocID="{E55F6305-2B78-4F1A-8CDA-BB0B232C15BC}" presName="horFlow" presStyleCnt="0"/>
      <dgm:spPr/>
      <dgm:t>
        <a:bodyPr/>
        <a:lstStyle/>
        <a:p>
          <a:endParaRPr lang="en-US"/>
        </a:p>
      </dgm:t>
    </dgm:pt>
    <dgm:pt modelId="{6AB7EA04-28F4-4D10-8177-14BA81F154B3}" type="pres">
      <dgm:prSet presAssocID="{E55F6305-2B78-4F1A-8CDA-BB0B232C15BC}" presName="bigChev" presStyleLbl="node1" presStyleIdx="1" presStyleCnt="4"/>
      <dgm:spPr/>
      <dgm:t>
        <a:bodyPr/>
        <a:lstStyle/>
        <a:p>
          <a:endParaRPr lang="en-US"/>
        </a:p>
      </dgm:t>
    </dgm:pt>
    <dgm:pt modelId="{4D682E0A-6422-46D0-98E9-5EE51DC7DCEF}" type="pres">
      <dgm:prSet presAssocID="{1FBAFE70-6A51-420B-A242-1620FF2AACE0}" presName="parTrans" presStyleCnt="0"/>
      <dgm:spPr/>
      <dgm:t>
        <a:bodyPr/>
        <a:lstStyle/>
        <a:p>
          <a:endParaRPr lang="en-US"/>
        </a:p>
      </dgm:t>
    </dgm:pt>
    <dgm:pt modelId="{27D5369C-0BF9-446C-935E-2AFD80171590}" type="pres">
      <dgm:prSet presAssocID="{8AF19D70-EFA9-432D-A127-C5B910AC471F}" presName="node" presStyleLbl="alignAccFollowNode1" presStyleIdx="2" presStyleCnt="8">
        <dgm:presLayoutVars>
          <dgm:bulletEnabled val="1"/>
        </dgm:presLayoutVars>
      </dgm:prSet>
      <dgm:spPr/>
      <dgm:t>
        <a:bodyPr/>
        <a:lstStyle/>
        <a:p>
          <a:endParaRPr lang="en-US"/>
        </a:p>
      </dgm:t>
    </dgm:pt>
    <dgm:pt modelId="{975E1186-D183-427E-9697-6F6C7134F34C}" type="pres">
      <dgm:prSet presAssocID="{22AE0E96-9FDB-4C96-AACF-0DDCA03AAED8}" presName="sibTrans" presStyleCnt="0"/>
      <dgm:spPr/>
      <dgm:t>
        <a:bodyPr/>
        <a:lstStyle/>
        <a:p>
          <a:endParaRPr lang="en-US"/>
        </a:p>
      </dgm:t>
    </dgm:pt>
    <dgm:pt modelId="{4323D7D6-715D-4CA9-86C8-44A9ED56B237}" type="pres">
      <dgm:prSet presAssocID="{31D6D839-5525-4EFC-AF8F-BCD0657EB9FF}" presName="node" presStyleLbl="alignAccFollowNode1" presStyleIdx="3" presStyleCnt="8" custScaleX="297765">
        <dgm:presLayoutVars>
          <dgm:bulletEnabled val="1"/>
        </dgm:presLayoutVars>
      </dgm:prSet>
      <dgm:spPr/>
      <dgm:t>
        <a:bodyPr/>
        <a:lstStyle/>
        <a:p>
          <a:endParaRPr lang="en-US"/>
        </a:p>
      </dgm:t>
    </dgm:pt>
    <dgm:pt modelId="{E4A8F2BB-0A88-424A-BB97-4DEB72A79DBC}" type="pres">
      <dgm:prSet presAssocID="{E55F6305-2B78-4F1A-8CDA-BB0B232C15BC}" presName="vSp" presStyleCnt="0"/>
      <dgm:spPr/>
      <dgm:t>
        <a:bodyPr/>
        <a:lstStyle/>
        <a:p>
          <a:endParaRPr lang="en-US"/>
        </a:p>
      </dgm:t>
    </dgm:pt>
    <dgm:pt modelId="{0AABC6E2-ED56-424F-88D4-6AD2F6BB627E}" type="pres">
      <dgm:prSet presAssocID="{654B847D-5973-4AC6-B3A3-5774D052CA05}" presName="horFlow" presStyleCnt="0"/>
      <dgm:spPr/>
      <dgm:t>
        <a:bodyPr/>
        <a:lstStyle/>
        <a:p>
          <a:endParaRPr lang="en-US"/>
        </a:p>
      </dgm:t>
    </dgm:pt>
    <dgm:pt modelId="{4E4DCEA5-E8AA-4E8D-949D-5800712CD8A4}" type="pres">
      <dgm:prSet presAssocID="{654B847D-5973-4AC6-B3A3-5774D052CA05}" presName="bigChev" presStyleLbl="node1" presStyleIdx="2" presStyleCnt="4"/>
      <dgm:spPr/>
      <dgm:t>
        <a:bodyPr/>
        <a:lstStyle/>
        <a:p>
          <a:endParaRPr lang="en-US"/>
        </a:p>
      </dgm:t>
    </dgm:pt>
    <dgm:pt modelId="{A140BB0C-DC9C-4774-942D-7F7836718C6D}" type="pres">
      <dgm:prSet presAssocID="{2E7EE490-2AEB-4F0C-8701-DFECC97BDF11}" presName="parTrans" presStyleCnt="0"/>
      <dgm:spPr/>
      <dgm:t>
        <a:bodyPr/>
        <a:lstStyle/>
        <a:p>
          <a:endParaRPr lang="en-US"/>
        </a:p>
      </dgm:t>
    </dgm:pt>
    <dgm:pt modelId="{44EEC8BB-BC81-4D9C-8192-A6A08F86E4F8}" type="pres">
      <dgm:prSet presAssocID="{42521A78-0566-49BE-9806-B4C8D7B9358E}" presName="node" presStyleLbl="alignAccFollowNode1" presStyleIdx="4" presStyleCnt="8">
        <dgm:presLayoutVars>
          <dgm:bulletEnabled val="1"/>
        </dgm:presLayoutVars>
      </dgm:prSet>
      <dgm:spPr/>
      <dgm:t>
        <a:bodyPr/>
        <a:lstStyle/>
        <a:p>
          <a:endParaRPr lang="en-US"/>
        </a:p>
      </dgm:t>
    </dgm:pt>
    <dgm:pt modelId="{1C3595F4-2B6A-443F-9B3A-5DFE58334C6A}" type="pres">
      <dgm:prSet presAssocID="{25D787E0-29C0-43F8-B885-0A39B0BC3574}" presName="sibTrans" presStyleCnt="0"/>
      <dgm:spPr/>
      <dgm:t>
        <a:bodyPr/>
        <a:lstStyle/>
        <a:p>
          <a:endParaRPr lang="en-US"/>
        </a:p>
      </dgm:t>
    </dgm:pt>
    <dgm:pt modelId="{C9FCA98A-668F-415B-B470-5C2015FE5DA6}" type="pres">
      <dgm:prSet presAssocID="{CA7728B9-89DA-4148-90F1-7CC7BCEF1D23}" presName="node" presStyleLbl="alignAccFollowNode1" presStyleIdx="5" presStyleCnt="8" custScaleX="299233">
        <dgm:presLayoutVars>
          <dgm:bulletEnabled val="1"/>
        </dgm:presLayoutVars>
      </dgm:prSet>
      <dgm:spPr/>
      <dgm:t>
        <a:bodyPr/>
        <a:lstStyle/>
        <a:p>
          <a:endParaRPr lang="en-US"/>
        </a:p>
      </dgm:t>
    </dgm:pt>
    <dgm:pt modelId="{225DCC5B-587B-4F9B-AE14-6690901ABC2A}" type="pres">
      <dgm:prSet presAssocID="{654B847D-5973-4AC6-B3A3-5774D052CA05}" presName="vSp" presStyleCnt="0"/>
      <dgm:spPr/>
      <dgm:t>
        <a:bodyPr/>
        <a:lstStyle/>
        <a:p>
          <a:endParaRPr lang="en-US"/>
        </a:p>
      </dgm:t>
    </dgm:pt>
    <dgm:pt modelId="{3DEFE882-67DB-439C-93CD-2439DDC49E74}" type="pres">
      <dgm:prSet presAssocID="{279BD648-428B-400E-A468-6E9E345C31AB}" presName="horFlow" presStyleCnt="0"/>
      <dgm:spPr/>
      <dgm:t>
        <a:bodyPr/>
        <a:lstStyle/>
        <a:p>
          <a:endParaRPr lang="en-US"/>
        </a:p>
      </dgm:t>
    </dgm:pt>
    <dgm:pt modelId="{F038F4EF-F6F4-4747-9AAE-F0768884E686}" type="pres">
      <dgm:prSet presAssocID="{279BD648-428B-400E-A468-6E9E345C31AB}" presName="bigChev" presStyleLbl="node1" presStyleIdx="3" presStyleCnt="4"/>
      <dgm:spPr/>
      <dgm:t>
        <a:bodyPr/>
        <a:lstStyle/>
        <a:p>
          <a:endParaRPr lang="en-US"/>
        </a:p>
      </dgm:t>
    </dgm:pt>
    <dgm:pt modelId="{E7BE34EB-FF25-458F-9A85-36AA8E6EA453}" type="pres">
      <dgm:prSet presAssocID="{D82406D3-74E1-41E9-A9D5-60A85DC686C8}" presName="parTrans" presStyleCnt="0"/>
      <dgm:spPr/>
      <dgm:t>
        <a:bodyPr/>
        <a:lstStyle/>
        <a:p>
          <a:endParaRPr lang="en-US"/>
        </a:p>
      </dgm:t>
    </dgm:pt>
    <dgm:pt modelId="{A7DAA06F-5806-413D-900F-E775DF962801}" type="pres">
      <dgm:prSet presAssocID="{5287FE7E-4E76-4224-9FE8-E8883AA401E7}" presName="node" presStyleLbl="alignAccFollowNode1" presStyleIdx="6" presStyleCnt="8">
        <dgm:presLayoutVars>
          <dgm:bulletEnabled val="1"/>
        </dgm:presLayoutVars>
      </dgm:prSet>
      <dgm:spPr/>
      <dgm:t>
        <a:bodyPr/>
        <a:lstStyle/>
        <a:p>
          <a:endParaRPr lang="en-US"/>
        </a:p>
      </dgm:t>
    </dgm:pt>
    <dgm:pt modelId="{E57A9511-3071-453D-88DA-63AEFF74EAAA}" type="pres">
      <dgm:prSet presAssocID="{D9A47C54-3F66-40BF-8CE7-658B0110CB29}" presName="sibTrans" presStyleCnt="0"/>
      <dgm:spPr/>
    </dgm:pt>
    <dgm:pt modelId="{A0B92D91-308E-447B-9B85-84C20A2AC329}" type="pres">
      <dgm:prSet presAssocID="{80167589-78D4-45A8-ABCB-BCE18D1CD1D4}" presName="node" presStyleLbl="alignAccFollowNode1" presStyleIdx="7" presStyleCnt="8" custScaleX="302836">
        <dgm:presLayoutVars>
          <dgm:bulletEnabled val="1"/>
        </dgm:presLayoutVars>
      </dgm:prSet>
      <dgm:spPr/>
      <dgm:t>
        <a:bodyPr/>
        <a:lstStyle/>
        <a:p>
          <a:endParaRPr lang="en-US"/>
        </a:p>
      </dgm:t>
    </dgm:pt>
  </dgm:ptLst>
  <dgm:cxnLst>
    <dgm:cxn modelId="{8F5A4CEE-6C04-44AA-B3B3-F43F014CA24C}" srcId="{97F58866-D84C-45BF-A531-8BB53E23681A}" destId="{6CAA84CA-AC51-4287-9358-1C7A919F1D6A}" srcOrd="1" destOrd="0" parTransId="{7F390946-4367-4AE8-B6C1-5C3B79EDF43A}" sibTransId="{AE04DD5F-C31D-4E00-AF82-E35E7E2FD3B1}"/>
    <dgm:cxn modelId="{8E7123DA-6557-4C7A-93F1-F6F2E0730D73}" type="presOf" srcId="{97F58866-D84C-45BF-A531-8BB53E23681A}" destId="{1CA91BA8-1B43-4615-8A9F-14ED17045AB3}" srcOrd="0" destOrd="0" presId="urn:microsoft.com/office/officeart/2005/8/layout/lProcess3"/>
    <dgm:cxn modelId="{07ECD1C8-9943-46EF-A889-917D3A8F7961}" srcId="{279BD648-428B-400E-A468-6E9E345C31AB}" destId="{5287FE7E-4E76-4224-9FE8-E8883AA401E7}" srcOrd="0" destOrd="0" parTransId="{D82406D3-74E1-41E9-A9D5-60A85DC686C8}" sibTransId="{D9A47C54-3F66-40BF-8CE7-658B0110CB29}"/>
    <dgm:cxn modelId="{A92E1C0B-4778-4AE5-B336-866023D453F9}" type="presOf" srcId="{42521A78-0566-49BE-9806-B4C8D7B9358E}" destId="{44EEC8BB-BC81-4D9C-8192-A6A08F86E4F8}" srcOrd="0" destOrd="0" presId="urn:microsoft.com/office/officeart/2005/8/layout/lProcess3"/>
    <dgm:cxn modelId="{9EB196C3-1549-40E8-8CDE-167985FC393C}" srcId="{13BC6F3B-821D-4779-A2F2-F8AFFD6C6C66}" destId="{654B847D-5973-4AC6-B3A3-5774D052CA05}" srcOrd="2" destOrd="0" parTransId="{B563604C-D74C-4BB5-8866-43D8CF7E51C5}" sibTransId="{08987B62-68C8-41BF-85C2-A130047E3C61}"/>
    <dgm:cxn modelId="{8ABDEF32-F184-4D06-8B33-E678E90EDA3B}" srcId="{13BC6F3B-821D-4779-A2F2-F8AFFD6C6C66}" destId="{279BD648-428B-400E-A468-6E9E345C31AB}" srcOrd="3" destOrd="0" parTransId="{C944657E-F305-425A-8DA6-F32C14118118}" sibTransId="{F183FE2F-619E-43E3-A100-0E7D06F1347C}"/>
    <dgm:cxn modelId="{0A86F0D5-9D4A-440B-9708-8A6A2CC3634C}" type="presOf" srcId="{5B8620CA-81E2-4DA0-9329-1FEAE325ACE5}" destId="{C8004098-017D-4150-9CB2-8065AF8485F3}" srcOrd="0" destOrd="0" presId="urn:microsoft.com/office/officeart/2005/8/layout/lProcess3"/>
    <dgm:cxn modelId="{C44D999D-FD36-4C94-8636-4712FAC6FDAD}" srcId="{279BD648-428B-400E-A468-6E9E345C31AB}" destId="{80167589-78D4-45A8-ABCB-BCE18D1CD1D4}" srcOrd="1" destOrd="0" parTransId="{E821B0AC-7021-45E7-86F4-4EB95F726579}" sibTransId="{F13F991E-B01C-4BAC-A4D9-57887A749692}"/>
    <dgm:cxn modelId="{68698019-7DF3-425A-8919-A94F72323B92}" type="presOf" srcId="{31D6D839-5525-4EFC-AF8F-BCD0657EB9FF}" destId="{4323D7D6-715D-4CA9-86C8-44A9ED56B237}" srcOrd="0" destOrd="0" presId="urn:microsoft.com/office/officeart/2005/8/layout/lProcess3"/>
    <dgm:cxn modelId="{056E5509-B515-4CAF-9A90-3901C2ADE142}" type="presOf" srcId="{279BD648-428B-400E-A468-6E9E345C31AB}" destId="{F038F4EF-F6F4-4747-9AAE-F0768884E686}" srcOrd="0" destOrd="0" presId="urn:microsoft.com/office/officeart/2005/8/layout/lProcess3"/>
    <dgm:cxn modelId="{E6509EF3-544D-48C9-83EF-976A9118D02D}" type="presOf" srcId="{8AF19D70-EFA9-432D-A127-C5B910AC471F}" destId="{27D5369C-0BF9-446C-935E-2AFD80171590}" srcOrd="0" destOrd="0" presId="urn:microsoft.com/office/officeart/2005/8/layout/lProcess3"/>
    <dgm:cxn modelId="{F7DDBFBA-B817-4C6C-B26F-991143824C16}" type="presOf" srcId="{13BC6F3B-821D-4779-A2F2-F8AFFD6C6C66}" destId="{01D9E688-976B-49F8-8944-E8D559AC4DC0}" srcOrd="0" destOrd="0" presId="urn:microsoft.com/office/officeart/2005/8/layout/lProcess3"/>
    <dgm:cxn modelId="{15EF3A49-4CD6-4D9A-8C89-D43DD3C30FB4}" srcId="{E55F6305-2B78-4F1A-8CDA-BB0B232C15BC}" destId="{8AF19D70-EFA9-432D-A127-C5B910AC471F}" srcOrd="0" destOrd="0" parTransId="{1FBAFE70-6A51-420B-A242-1620FF2AACE0}" sibTransId="{22AE0E96-9FDB-4C96-AACF-0DDCA03AAED8}"/>
    <dgm:cxn modelId="{D4CD177A-A191-472F-8E13-58D016199909}" srcId="{654B847D-5973-4AC6-B3A3-5774D052CA05}" destId="{42521A78-0566-49BE-9806-B4C8D7B9358E}" srcOrd="0" destOrd="0" parTransId="{2E7EE490-2AEB-4F0C-8701-DFECC97BDF11}" sibTransId="{25D787E0-29C0-43F8-B885-0A39B0BC3574}"/>
    <dgm:cxn modelId="{BCDD43D8-56F8-4814-B9B5-81D389AB7C5C}" srcId="{97F58866-D84C-45BF-A531-8BB53E23681A}" destId="{5B8620CA-81E2-4DA0-9329-1FEAE325ACE5}" srcOrd="0" destOrd="0" parTransId="{2988413A-8057-4FD0-A006-302C95BA677F}" sibTransId="{2C8C67E8-0109-425C-9380-03CB104B4011}"/>
    <dgm:cxn modelId="{90C5B006-3F47-44C4-89B6-B13128AB1C22}" srcId="{13BC6F3B-821D-4779-A2F2-F8AFFD6C6C66}" destId="{E55F6305-2B78-4F1A-8CDA-BB0B232C15BC}" srcOrd="1" destOrd="0" parTransId="{0B369AB9-D8B7-471E-9CAB-9775A94B5A47}" sibTransId="{FD6A4068-0FF1-454A-AD7D-0BBFB6AE79C7}"/>
    <dgm:cxn modelId="{C2F51EBC-D844-4B7B-A76E-4536F6E71932}" type="presOf" srcId="{6CAA84CA-AC51-4287-9358-1C7A919F1D6A}" destId="{1E498BBB-780A-44DF-A9E7-CE15544B58AE}" srcOrd="0" destOrd="0" presId="urn:microsoft.com/office/officeart/2005/8/layout/lProcess3"/>
    <dgm:cxn modelId="{E1ED6033-56F7-4080-8C4A-EE59644E9A2A}" srcId="{E55F6305-2B78-4F1A-8CDA-BB0B232C15BC}" destId="{31D6D839-5525-4EFC-AF8F-BCD0657EB9FF}" srcOrd="1" destOrd="0" parTransId="{AC21632D-8BFC-4769-BE5B-E7EEA2FCD7C2}" sibTransId="{794982E8-14BF-4186-9501-C822D59267F8}"/>
    <dgm:cxn modelId="{3B4F6A91-A8DD-4A76-8536-FC2DAB37913F}" srcId="{13BC6F3B-821D-4779-A2F2-F8AFFD6C6C66}" destId="{97F58866-D84C-45BF-A531-8BB53E23681A}" srcOrd="0" destOrd="0" parTransId="{5783584D-A5DD-4B7F-B38B-16420F19BA33}" sibTransId="{E25A6E69-7CC4-4C50-AF8B-63069ACC639B}"/>
    <dgm:cxn modelId="{563C8C57-F542-42EF-BDDF-B8AAB207DE55}" type="presOf" srcId="{80167589-78D4-45A8-ABCB-BCE18D1CD1D4}" destId="{A0B92D91-308E-447B-9B85-84C20A2AC329}" srcOrd="0" destOrd="0" presId="urn:microsoft.com/office/officeart/2005/8/layout/lProcess3"/>
    <dgm:cxn modelId="{AA369682-24AE-4D83-A993-9D17D77AF6E9}" type="presOf" srcId="{E55F6305-2B78-4F1A-8CDA-BB0B232C15BC}" destId="{6AB7EA04-28F4-4D10-8177-14BA81F154B3}" srcOrd="0" destOrd="0" presId="urn:microsoft.com/office/officeart/2005/8/layout/lProcess3"/>
    <dgm:cxn modelId="{4C0052DC-0D43-4F74-AA7F-8B363E4960EE}" type="presOf" srcId="{5287FE7E-4E76-4224-9FE8-E8883AA401E7}" destId="{A7DAA06F-5806-413D-900F-E775DF962801}" srcOrd="0" destOrd="0" presId="urn:microsoft.com/office/officeart/2005/8/layout/lProcess3"/>
    <dgm:cxn modelId="{9C549955-8AE5-4F1C-9B11-6E5D94DB3E1D}" type="presOf" srcId="{654B847D-5973-4AC6-B3A3-5774D052CA05}" destId="{4E4DCEA5-E8AA-4E8D-949D-5800712CD8A4}" srcOrd="0" destOrd="0" presId="urn:microsoft.com/office/officeart/2005/8/layout/lProcess3"/>
    <dgm:cxn modelId="{01B4332A-7B6A-403A-A957-DFDCCF49039B}" srcId="{654B847D-5973-4AC6-B3A3-5774D052CA05}" destId="{CA7728B9-89DA-4148-90F1-7CC7BCEF1D23}" srcOrd="1" destOrd="0" parTransId="{3EB28BD3-414C-4F52-9149-505E29863275}" sibTransId="{45FA143D-93EA-46D6-B5BC-D1FA6D86497A}"/>
    <dgm:cxn modelId="{7AD21958-5227-4E19-87BE-DE4372450E12}" type="presOf" srcId="{CA7728B9-89DA-4148-90F1-7CC7BCEF1D23}" destId="{C9FCA98A-668F-415B-B470-5C2015FE5DA6}" srcOrd="0" destOrd="0" presId="urn:microsoft.com/office/officeart/2005/8/layout/lProcess3"/>
    <dgm:cxn modelId="{BA37095C-45BA-4830-BDA2-CBF189D856B5}" type="presParOf" srcId="{01D9E688-976B-49F8-8944-E8D559AC4DC0}" destId="{E73604D5-6EB3-4D61-A26C-5C09D9D25C7A}" srcOrd="0" destOrd="0" presId="urn:microsoft.com/office/officeart/2005/8/layout/lProcess3"/>
    <dgm:cxn modelId="{577EEA67-404D-4404-918D-3BBCE5EBAA99}" type="presParOf" srcId="{E73604D5-6EB3-4D61-A26C-5C09D9D25C7A}" destId="{1CA91BA8-1B43-4615-8A9F-14ED17045AB3}" srcOrd="0" destOrd="0" presId="urn:microsoft.com/office/officeart/2005/8/layout/lProcess3"/>
    <dgm:cxn modelId="{1885AD16-14D9-4655-876F-963118BB78D5}" type="presParOf" srcId="{E73604D5-6EB3-4D61-A26C-5C09D9D25C7A}" destId="{1D04B154-0F5A-46D6-B170-C5C6975F18DB}" srcOrd="1" destOrd="0" presId="urn:microsoft.com/office/officeart/2005/8/layout/lProcess3"/>
    <dgm:cxn modelId="{D0262FFD-6654-45CB-A163-20041A204F00}" type="presParOf" srcId="{E73604D5-6EB3-4D61-A26C-5C09D9D25C7A}" destId="{C8004098-017D-4150-9CB2-8065AF8485F3}" srcOrd="2" destOrd="0" presId="urn:microsoft.com/office/officeart/2005/8/layout/lProcess3"/>
    <dgm:cxn modelId="{1327FCE4-F494-4984-AAAC-0DA1EF5BDB9E}" type="presParOf" srcId="{E73604D5-6EB3-4D61-A26C-5C09D9D25C7A}" destId="{B0A615CC-93B1-4FB0-B31F-FB2F415A3329}" srcOrd="3" destOrd="0" presId="urn:microsoft.com/office/officeart/2005/8/layout/lProcess3"/>
    <dgm:cxn modelId="{8E3F309C-36A5-4DD5-A96E-72F13699178F}" type="presParOf" srcId="{E73604D5-6EB3-4D61-A26C-5C09D9D25C7A}" destId="{1E498BBB-780A-44DF-A9E7-CE15544B58AE}" srcOrd="4" destOrd="0" presId="urn:microsoft.com/office/officeart/2005/8/layout/lProcess3"/>
    <dgm:cxn modelId="{4FD00AC7-4225-46CC-B585-B27D805CA25B}" type="presParOf" srcId="{01D9E688-976B-49F8-8944-E8D559AC4DC0}" destId="{7DB810B7-A8B5-40F3-96A7-27A0B51AD253}" srcOrd="1" destOrd="0" presId="urn:microsoft.com/office/officeart/2005/8/layout/lProcess3"/>
    <dgm:cxn modelId="{A9DEE3A4-454D-482D-9104-364B03F81293}" type="presParOf" srcId="{01D9E688-976B-49F8-8944-E8D559AC4DC0}" destId="{FB9E74DC-5116-4798-9DB9-8E92201F66E0}" srcOrd="2" destOrd="0" presId="urn:microsoft.com/office/officeart/2005/8/layout/lProcess3"/>
    <dgm:cxn modelId="{647E805C-0A34-4F79-82A5-CE45810B8263}" type="presParOf" srcId="{FB9E74DC-5116-4798-9DB9-8E92201F66E0}" destId="{6AB7EA04-28F4-4D10-8177-14BA81F154B3}" srcOrd="0" destOrd="0" presId="urn:microsoft.com/office/officeart/2005/8/layout/lProcess3"/>
    <dgm:cxn modelId="{168EA45D-24FC-4A40-AB22-EFF88FFDAEAE}" type="presParOf" srcId="{FB9E74DC-5116-4798-9DB9-8E92201F66E0}" destId="{4D682E0A-6422-46D0-98E9-5EE51DC7DCEF}" srcOrd="1" destOrd="0" presId="urn:microsoft.com/office/officeart/2005/8/layout/lProcess3"/>
    <dgm:cxn modelId="{34E9045A-7B26-4437-9A75-E2D87753BC4B}" type="presParOf" srcId="{FB9E74DC-5116-4798-9DB9-8E92201F66E0}" destId="{27D5369C-0BF9-446C-935E-2AFD80171590}" srcOrd="2" destOrd="0" presId="urn:microsoft.com/office/officeart/2005/8/layout/lProcess3"/>
    <dgm:cxn modelId="{AFBA7780-62AD-4460-9546-5183F5D202E2}" type="presParOf" srcId="{FB9E74DC-5116-4798-9DB9-8E92201F66E0}" destId="{975E1186-D183-427E-9697-6F6C7134F34C}" srcOrd="3" destOrd="0" presId="urn:microsoft.com/office/officeart/2005/8/layout/lProcess3"/>
    <dgm:cxn modelId="{58267233-0392-4B2A-B3AA-853785EBB504}" type="presParOf" srcId="{FB9E74DC-5116-4798-9DB9-8E92201F66E0}" destId="{4323D7D6-715D-4CA9-86C8-44A9ED56B237}" srcOrd="4" destOrd="0" presId="urn:microsoft.com/office/officeart/2005/8/layout/lProcess3"/>
    <dgm:cxn modelId="{65CBD9E5-FEC8-4CBF-9CB0-F80130789930}" type="presParOf" srcId="{01D9E688-976B-49F8-8944-E8D559AC4DC0}" destId="{E4A8F2BB-0A88-424A-BB97-4DEB72A79DBC}" srcOrd="3" destOrd="0" presId="urn:microsoft.com/office/officeart/2005/8/layout/lProcess3"/>
    <dgm:cxn modelId="{20D416A2-2CDC-4EF1-BB9C-1FF66C06035B}" type="presParOf" srcId="{01D9E688-976B-49F8-8944-E8D559AC4DC0}" destId="{0AABC6E2-ED56-424F-88D4-6AD2F6BB627E}" srcOrd="4" destOrd="0" presId="urn:microsoft.com/office/officeart/2005/8/layout/lProcess3"/>
    <dgm:cxn modelId="{148FD4D0-24BC-4D80-A33E-9B4FE7536956}" type="presParOf" srcId="{0AABC6E2-ED56-424F-88D4-6AD2F6BB627E}" destId="{4E4DCEA5-E8AA-4E8D-949D-5800712CD8A4}" srcOrd="0" destOrd="0" presId="urn:microsoft.com/office/officeart/2005/8/layout/lProcess3"/>
    <dgm:cxn modelId="{33E0DAFC-5856-4145-9E53-33CE947DE32C}" type="presParOf" srcId="{0AABC6E2-ED56-424F-88D4-6AD2F6BB627E}" destId="{A140BB0C-DC9C-4774-942D-7F7836718C6D}" srcOrd="1" destOrd="0" presId="urn:microsoft.com/office/officeart/2005/8/layout/lProcess3"/>
    <dgm:cxn modelId="{546F83F0-C252-44CA-AE44-C5F36A60C753}" type="presParOf" srcId="{0AABC6E2-ED56-424F-88D4-6AD2F6BB627E}" destId="{44EEC8BB-BC81-4D9C-8192-A6A08F86E4F8}" srcOrd="2" destOrd="0" presId="urn:microsoft.com/office/officeart/2005/8/layout/lProcess3"/>
    <dgm:cxn modelId="{F5C78A9F-030F-4DCF-990C-D12924284580}" type="presParOf" srcId="{0AABC6E2-ED56-424F-88D4-6AD2F6BB627E}" destId="{1C3595F4-2B6A-443F-9B3A-5DFE58334C6A}" srcOrd="3" destOrd="0" presId="urn:microsoft.com/office/officeart/2005/8/layout/lProcess3"/>
    <dgm:cxn modelId="{D68CEDBB-58C5-4BB4-B834-DF49E6DDBEFE}" type="presParOf" srcId="{0AABC6E2-ED56-424F-88D4-6AD2F6BB627E}" destId="{C9FCA98A-668F-415B-B470-5C2015FE5DA6}" srcOrd="4" destOrd="0" presId="urn:microsoft.com/office/officeart/2005/8/layout/lProcess3"/>
    <dgm:cxn modelId="{673CB42A-6A44-4B47-9D13-AB9DF9F0A0C5}" type="presParOf" srcId="{01D9E688-976B-49F8-8944-E8D559AC4DC0}" destId="{225DCC5B-587B-4F9B-AE14-6690901ABC2A}" srcOrd="5" destOrd="0" presId="urn:microsoft.com/office/officeart/2005/8/layout/lProcess3"/>
    <dgm:cxn modelId="{8DAAA3D2-77DB-4DFA-BBBA-44469ECC29DC}" type="presParOf" srcId="{01D9E688-976B-49F8-8944-E8D559AC4DC0}" destId="{3DEFE882-67DB-439C-93CD-2439DDC49E74}" srcOrd="6" destOrd="0" presId="urn:microsoft.com/office/officeart/2005/8/layout/lProcess3"/>
    <dgm:cxn modelId="{9B1ECBB7-F0CC-4296-B8BA-7AB66B42C282}" type="presParOf" srcId="{3DEFE882-67DB-439C-93CD-2439DDC49E74}" destId="{F038F4EF-F6F4-4747-9AAE-F0768884E686}" srcOrd="0" destOrd="0" presId="urn:microsoft.com/office/officeart/2005/8/layout/lProcess3"/>
    <dgm:cxn modelId="{6B306F03-1C07-401C-9DD2-D2C4AAA1190D}" type="presParOf" srcId="{3DEFE882-67DB-439C-93CD-2439DDC49E74}" destId="{E7BE34EB-FF25-458F-9A85-36AA8E6EA453}" srcOrd="1" destOrd="0" presId="urn:microsoft.com/office/officeart/2005/8/layout/lProcess3"/>
    <dgm:cxn modelId="{45A2618F-9D68-4B72-9DE4-7F24088E9E8D}" type="presParOf" srcId="{3DEFE882-67DB-439C-93CD-2439DDC49E74}" destId="{A7DAA06F-5806-413D-900F-E775DF962801}" srcOrd="2" destOrd="0" presId="urn:microsoft.com/office/officeart/2005/8/layout/lProcess3"/>
    <dgm:cxn modelId="{442B76CA-26BC-4F58-9E7A-3557B7F73343}" type="presParOf" srcId="{3DEFE882-67DB-439C-93CD-2439DDC49E74}" destId="{E57A9511-3071-453D-88DA-63AEFF74EAAA}" srcOrd="3" destOrd="0" presId="urn:microsoft.com/office/officeart/2005/8/layout/lProcess3"/>
    <dgm:cxn modelId="{A2AA9A18-8083-4DF1-9967-B1E9E24FCFC0}" type="presParOf" srcId="{3DEFE882-67DB-439C-93CD-2439DDC49E74}" destId="{A0B92D91-308E-447B-9B85-84C20A2AC329}"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262B77A-9DC3-419B-875E-EABF86DEA5EB}" type="doc">
      <dgm:prSet loTypeId="urn:microsoft.com/office/officeart/2005/8/layout/venn1" loCatId="relationship" qsTypeId="urn:microsoft.com/office/officeart/2005/8/quickstyle/simple1" qsCatId="simple" csTypeId="urn:microsoft.com/office/officeart/2005/8/colors/accent1_2" csCatId="accent1" phldr="1"/>
      <dgm:spPr>
        <a:scene3d>
          <a:camera prst="orthographicFront"/>
          <a:lightRig rig="threePt" dir="t"/>
        </a:scene3d>
      </dgm:spPr>
      <dgm:t>
        <a:bodyPr/>
        <a:lstStyle/>
        <a:p>
          <a:endParaRPr lang="en-US"/>
        </a:p>
      </dgm:t>
    </dgm:pt>
    <dgm:pt modelId="{79A74389-A660-40CE-9827-24B898920F07}">
      <dgm:prSet custT="1">
        <dgm:style>
          <a:lnRef idx="0">
            <a:schemeClr val="accent1"/>
          </a:lnRef>
          <a:fillRef idx="3">
            <a:schemeClr val="accent1"/>
          </a:fillRef>
          <a:effectRef idx="3">
            <a:schemeClr val="accent1"/>
          </a:effectRef>
          <a:fontRef idx="minor">
            <a:schemeClr val="lt1"/>
          </a:fontRef>
        </dgm:style>
      </dgm:prSet>
      <dgm:spPr>
        <a:solidFill>
          <a:srgbClr val="002060">
            <a:alpha val="59000"/>
          </a:srgbClr>
        </a:solidFill>
        <a:effectLst>
          <a:softEdge rad="317500"/>
        </a:effectLst>
      </dgm:spPr>
      <dgm:t>
        <a:bodyPr/>
        <a:lstStyle/>
        <a:p>
          <a:pPr rtl="0"/>
          <a:r>
            <a:rPr kumimoji="1" lang="en-US" sz="3200" b="1" dirty="0" smtClean="0">
              <a:solidFill>
                <a:schemeClr val="bg1"/>
              </a:solidFill>
              <a:effectLst>
                <a:outerShdw blurRad="38100" dist="38100" dir="2700000" algn="tl">
                  <a:srgbClr val="000000">
                    <a:alpha val="43137"/>
                  </a:srgbClr>
                </a:outerShdw>
              </a:effectLst>
              <a:latin typeface="+mj-lt"/>
              <a:ea typeface="+mj-ea"/>
              <a:cs typeface="+mj-cs"/>
            </a:rPr>
            <a:t>Quality</a:t>
          </a:r>
        </a:p>
        <a:p>
          <a:pPr rtl="0"/>
          <a:r>
            <a:rPr lang="en-US" sz="1500" b="1" dirty="0" smtClean="0">
              <a:solidFill>
                <a:schemeClr val="bg1"/>
              </a:solidFill>
              <a:effectLst>
                <a:outerShdw blurRad="38100" dist="38100" dir="2700000" algn="tl">
                  <a:srgbClr val="000000">
                    <a:alpha val="43137"/>
                  </a:srgbClr>
                </a:outerShdw>
              </a:effectLst>
            </a:rPr>
            <a:t>Products and services fit for use, feature packed</a:t>
          </a:r>
          <a:br>
            <a:rPr lang="en-US" sz="1500" b="1" dirty="0" smtClean="0">
              <a:solidFill>
                <a:schemeClr val="bg1"/>
              </a:solidFill>
              <a:effectLst>
                <a:outerShdw blurRad="38100" dist="38100" dir="2700000" algn="tl">
                  <a:srgbClr val="000000">
                    <a:alpha val="43137"/>
                  </a:srgbClr>
                </a:outerShdw>
              </a:effectLst>
            </a:rPr>
          </a:br>
          <a:endParaRPr lang="en-US" sz="1500" dirty="0">
            <a:solidFill>
              <a:schemeClr val="bg1"/>
            </a:solidFill>
            <a:effectLst>
              <a:outerShdw blurRad="38100" dist="38100" dir="2700000" algn="tl">
                <a:srgbClr val="000000">
                  <a:alpha val="43137"/>
                </a:srgbClr>
              </a:outerShdw>
            </a:effectLst>
          </a:endParaRPr>
        </a:p>
      </dgm:t>
    </dgm:pt>
    <dgm:pt modelId="{5267AA3F-E478-46D1-99B7-4FADEB1C806E}" type="parTrans" cxnId="{979A4E05-A3C0-497F-A938-D72699A23111}">
      <dgm:prSet/>
      <dgm:spPr/>
      <dgm:t>
        <a:bodyPr/>
        <a:lstStyle/>
        <a:p>
          <a:endParaRPr lang="en-US"/>
        </a:p>
      </dgm:t>
    </dgm:pt>
    <dgm:pt modelId="{1FF555B6-C580-46FE-909C-56D3748B613B}" type="sibTrans" cxnId="{979A4E05-A3C0-497F-A938-D72699A23111}">
      <dgm:prSet/>
      <dgm:spPr/>
      <dgm:t>
        <a:bodyPr/>
        <a:lstStyle/>
        <a:p>
          <a:endParaRPr lang="en-US"/>
        </a:p>
      </dgm:t>
    </dgm:pt>
    <dgm:pt modelId="{8B36D130-11B2-4883-97DB-20AFD2A09D8F}">
      <dgm:prSet custT="1">
        <dgm:style>
          <a:lnRef idx="0">
            <a:schemeClr val="accent1"/>
          </a:lnRef>
          <a:fillRef idx="3">
            <a:schemeClr val="accent1"/>
          </a:fillRef>
          <a:effectRef idx="3">
            <a:schemeClr val="accent1"/>
          </a:effectRef>
          <a:fontRef idx="minor">
            <a:schemeClr val="lt1"/>
          </a:fontRef>
        </dgm:style>
      </dgm:prSet>
      <dgm:spPr>
        <a:solidFill>
          <a:srgbClr val="002060">
            <a:alpha val="59000"/>
          </a:srgbClr>
        </a:solidFill>
        <a:effectLst>
          <a:softEdge rad="317500"/>
        </a:effectLst>
      </dgm:spPr>
      <dgm:t>
        <a:bodyPr/>
        <a:lstStyle/>
        <a:p>
          <a:pPr rtl="0"/>
          <a:r>
            <a:rPr lang="en-US" sz="2000" b="1" dirty="0" smtClean="0">
              <a:solidFill>
                <a:schemeClr val="bg1"/>
              </a:solidFill>
              <a:effectLst>
                <a:outerShdw blurRad="38100" dist="38100" dir="2700000" algn="tl">
                  <a:srgbClr val="000000">
                    <a:alpha val="43137"/>
                  </a:srgbClr>
                </a:outerShdw>
              </a:effectLst>
            </a:rPr>
            <a:t/>
          </a:r>
          <a:br>
            <a:rPr lang="en-US" sz="2000" b="1" dirty="0" smtClean="0">
              <a:solidFill>
                <a:schemeClr val="bg1"/>
              </a:solidFill>
              <a:effectLst>
                <a:outerShdw blurRad="38100" dist="38100" dir="2700000" algn="tl">
                  <a:srgbClr val="000000">
                    <a:alpha val="43137"/>
                  </a:srgbClr>
                </a:outerShdw>
              </a:effectLst>
            </a:rPr>
          </a:br>
          <a:r>
            <a:rPr lang="en-US" sz="2000" b="1" dirty="0" smtClean="0">
              <a:solidFill>
                <a:schemeClr val="bg1"/>
              </a:solidFill>
              <a:effectLst>
                <a:outerShdw blurRad="38100" dist="38100" dir="2700000" algn="tl">
                  <a:srgbClr val="000000">
                    <a:alpha val="43137"/>
                  </a:srgbClr>
                </a:outerShdw>
              </a:effectLst>
            </a:rPr>
            <a:t/>
          </a:r>
          <a:br>
            <a:rPr lang="en-US" sz="2000" b="1" dirty="0" smtClean="0">
              <a:solidFill>
                <a:schemeClr val="bg1"/>
              </a:solidFill>
              <a:effectLst>
                <a:outerShdw blurRad="38100" dist="38100" dir="2700000" algn="tl">
                  <a:srgbClr val="000000">
                    <a:alpha val="43137"/>
                  </a:srgbClr>
                </a:outerShdw>
              </a:effectLst>
            </a:rPr>
          </a:br>
          <a:r>
            <a:rPr kumimoji="1" lang="en-US" sz="3200" b="1" dirty="0" smtClean="0">
              <a:solidFill>
                <a:schemeClr val="bg1"/>
              </a:solidFill>
              <a:effectLst>
                <a:outerShdw blurRad="38100" dist="38100" dir="2700000" algn="tl">
                  <a:srgbClr val="000000">
                    <a:alpha val="43137"/>
                  </a:srgbClr>
                </a:outerShdw>
              </a:effectLst>
              <a:latin typeface="+mj-lt"/>
              <a:ea typeface="+mj-ea"/>
              <a:cs typeface="+mj-cs"/>
            </a:rPr>
            <a:t>Speed</a:t>
          </a:r>
        </a:p>
        <a:p>
          <a:pPr rtl="0"/>
          <a:r>
            <a:rPr lang="en-US" sz="1500" b="1" dirty="0" smtClean="0">
              <a:solidFill>
                <a:schemeClr val="bg1"/>
              </a:solidFill>
              <a:effectLst>
                <a:outerShdw blurRad="38100" dist="38100" dir="2700000" algn="tl">
                  <a:srgbClr val="000000">
                    <a:alpha val="43137"/>
                  </a:srgbClr>
                </a:outerShdw>
              </a:effectLst>
            </a:rPr>
            <a:t>On time delivery</a:t>
          </a:r>
          <a:br>
            <a:rPr lang="en-US" sz="1500" b="1" dirty="0" smtClean="0">
              <a:solidFill>
                <a:schemeClr val="bg1"/>
              </a:solidFill>
              <a:effectLst>
                <a:outerShdw blurRad="38100" dist="38100" dir="2700000" algn="tl">
                  <a:srgbClr val="000000">
                    <a:alpha val="43137"/>
                  </a:srgbClr>
                </a:outerShdw>
              </a:effectLst>
            </a:rPr>
          </a:br>
          <a:r>
            <a:rPr lang="en-US" sz="1500" b="1" dirty="0" smtClean="0">
              <a:solidFill>
                <a:schemeClr val="bg1"/>
              </a:solidFill>
              <a:effectLst>
                <a:outerShdw blurRad="38100" dist="38100" dir="2700000" algn="tl">
                  <a:srgbClr val="000000">
                    <a:alpha val="43137"/>
                  </a:srgbClr>
                </a:outerShdw>
              </a:effectLst>
            </a:rPr>
            <a:t> </a:t>
          </a:r>
        </a:p>
        <a:p>
          <a:pPr rtl="0"/>
          <a:r>
            <a:rPr lang="en-US" sz="1500" b="1" dirty="0" smtClean="0">
              <a:solidFill>
                <a:schemeClr val="bg1"/>
              </a:solidFill>
              <a:effectLst>
                <a:outerShdw blurRad="38100" dist="38100" dir="2700000" algn="tl">
                  <a:srgbClr val="000000">
                    <a:alpha val="43137"/>
                  </a:srgbClr>
                </a:outerShdw>
              </a:effectLst>
            </a:rPr>
            <a:t>Quick response to service </a:t>
          </a:r>
          <a:br>
            <a:rPr lang="en-US" sz="1500" b="1" dirty="0" smtClean="0">
              <a:solidFill>
                <a:schemeClr val="bg1"/>
              </a:solidFill>
              <a:effectLst>
                <a:outerShdw blurRad="38100" dist="38100" dir="2700000" algn="tl">
                  <a:srgbClr val="000000">
                    <a:alpha val="43137"/>
                  </a:srgbClr>
                </a:outerShdw>
              </a:effectLst>
            </a:rPr>
          </a:br>
          <a:r>
            <a:rPr lang="en-US" sz="1500" b="1" dirty="0" smtClean="0">
              <a:solidFill>
                <a:schemeClr val="bg1"/>
              </a:solidFill>
              <a:effectLst>
                <a:outerShdw blurRad="38100" dist="38100" dir="2700000" algn="tl">
                  <a:srgbClr val="000000">
                    <a:alpha val="43137"/>
                  </a:srgbClr>
                </a:outerShdw>
              </a:effectLst>
            </a:rPr>
            <a:t>needs</a:t>
          </a:r>
          <a:br>
            <a:rPr lang="en-US" sz="1500" b="1" dirty="0" smtClean="0">
              <a:solidFill>
                <a:schemeClr val="bg1"/>
              </a:solidFill>
              <a:effectLst>
                <a:outerShdw blurRad="38100" dist="38100" dir="2700000" algn="tl">
                  <a:srgbClr val="000000">
                    <a:alpha val="43137"/>
                  </a:srgbClr>
                </a:outerShdw>
              </a:effectLst>
            </a:rPr>
          </a:br>
          <a:endParaRPr lang="en-US" sz="1500" dirty="0">
            <a:solidFill>
              <a:schemeClr val="bg1"/>
            </a:solidFill>
            <a:effectLst>
              <a:outerShdw blurRad="38100" dist="38100" dir="2700000" algn="tl">
                <a:srgbClr val="000000">
                  <a:alpha val="43137"/>
                </a:srgbClr>
              </a:outerShdw>
            </a:effectLst>
          </a:endParaRPr>
        </a:p>
      </dgm:t>
    </dgm:pt>
    <dgm:pt modelId="{C8F6E17D-5029-4EDA-9EF4-E86CD13A2744}" type="parTrans" cxnId="{331DE0D3-CAA4-4D75-B481-DA6C29704860}">
      <dgm:prSet/>
      <dgm:spPr/>
      <dgm:t>
        <a:bodyPr/>
        <a:lstStyle/>
        <a:p>
          <a:endParaRPr lang="en-US"/>
        </a:p>
      </dgm:t>
    </dgm:pt>
    <dgm:pt modelId="{AD3F3C78-FEDF-4922-BE0E-1DD489D6D297}" type="sibTrans" cxnId="{331DE0D3-CAA4-4D75-B481-DA6C29704860}">
      <dgm:prSet/>
      <dgm:spPr/>
      <dgm:t>
        <a:bodyPr/>
        <a:lstStyle/>
        <a:p>
          <a:endParaRPr lang="en-US"/>
        </a:p>
      </dgm:t>
    </dgm:pt>
    <dgm:pt modelId="{2030B6E7-9A89-4FB2-9954-B9822496F53C}">
      <dgm:prSet custT="1">
        <dgm:style>
          <a:lnRef idx="0">
            <a:schemeClr val="accent1"/>
          </a:lnRef>
          <a:fillRef idx="3">
            <a:schemeClr val="accent1"/>
          </a:fillRef>
          <a:effectRef idx="3">
            <a:schemeClr val="accent1"/>
          </a:effectRef>
          <a:fontRef idx="minor">
            <a:schemeClr val="lt1"/>
          </a:fontRef>
        </dgm:style>
      </dgm:prSet>
      <dgm:spPr>
        <a:solidFill>
          <a:srgbClr val="002060">
            <a:alpha val="59000"/>
          </a:srgbClr>
        </a:solidFill>
        <a:effectLst>
          <a:softEdge rad="317500"/>
        </a:effectLst>
      </dgm:spPr>
      <dgm:t>
        <a:bodyPr/>
        <a:lstStyle/>
        <a:p>
          <a:pPr rtl="0"/>
          <a:r>
            <a:rPr kumimoji="1" lang="en-US" sz="3200" b="1" dirty="0" smtClean="0">
              <a:solidFill>
                <a:schemeClr val="bg1"/>
              </a:solidFill>
              <a:effectLst>
                <a:outerShdw blurRad="38100" dist="38100" dir="2700000" algn="tl">
                  <a:srgbClr val="000000">
                    <a:alpha val="43137"/>
                  </a:srgbClr>
                </a:outerShdw>
              </a:effectLst>
              <a:latin typeface="+mj-lt"/>
              <a:ea typeface="+mj-ea"/>
              <a:cs typeface="+mj-cs"/>
            </a:rPr>
            <a:t>Cost</a:t>
          </a:r>
        </a:p>
        <a:p>
          <a:pPr rtl="0"/>
          <a:r>
            <a:rPr lang="en-US" sz="1500" b="1" dirty="0" smtClean="0">
              <a:solidFill>
                <a:schemeClr val="bg1"/>
              </a:solidFill>
              <a:effectLst>
                <a:outerShdw blurRad="38100" dist="38100" dir="2700000" algn="tl">
                  <a:srgbClr val="000000">
                    <a:alpha val="43137"/>
                  </a:srgbClr>
                </a:outerShdw>
              </a:effectLst>
            </a:rPr>
            <a:t>Best value for their money</a:t>
          </a:r>
          <a:endParaRPr lang="en-US" sz="1500" b="1" dirty="0">
            <a:solidFill>
              <a:schemeClr val="bg1"/>
            </a:solidFill>
            <a:effectLst>
              <a:outerShdw blurRad="38100" dist="38100" dir="2700000" algn="tl">
                <a:srgbClr val="000000">
                  <a:alpha val="43137"/>
                </a:srgbClr>
              </a:outerShdw>
            </a:effectLst>
          </a:endParaRPr>
        </a:p>
      </dgm:t>
    </dgm:pt>
    <dgm:pt modelId="{9F2C0BA7-FF1E-498E-B366-612FF7353E19}" type="parTrans" cxnId="{AC55A187-CEBA-41DF-AD4D-CD5E08F01342}">
      <dgm:prSet/>
      <dgm:spPr/>
      <dgm:t>
        <a:bodyPr/>
        <a:lstStyle/>
        <a:p>
          <a:endParaRPr lang="en-US"/>
        </a:p>
      </dgm:t>
    </dgm:pt>
    <dgm:pt modelId="{3043CA9C-E90F-4331-9BF0-9D5E283270C8}" type="sibTrans" cxnId="{AC55A187-CEBA-41DF-AD4D-CD5E08F01342}">
      <dgm:prSet/>
      <dgm:spPr/>
      <dgm:t>
        <a:bodyPr/>
        <a:lstStyle/>
        <a:p>
          <a:endParaRPr lang="en-US"/>
        </a:p>
      </dgm:t>
    </dgm:pt>
    <dgm:pt modelId="{C85B1AF4-2868-45DD-BB0D-F4668D4DDD72}" type="pres">
      <dgm:prSet presAssocID="{E262B77A-9DC3-419B-875E-EABF86DEA5EB}" presName="compositeShape" presStyleCnt="0">
        <dgm:presLayoutVars>
          <dgm:chMax val="7"/>
          <dgm:dir/>
          <dgm:resizeHandles val="exact"/>
        </dgm:presLayoutVars>
      </dgm:prSet>
      <dgm:spPr/>
      <dgm:t>
        <a:bodyPr/>
        <a:lstStyle/>
        <a:p>
          <a:endParaRPr lang="en-US"/>
        </a:p>
      </dgm:t>
    </dgm:pt>
    <dgm:pt modelId="{E5741049-5928-4898-8D73-D11DA0A00AB8}" type="pres">
      <dgm:prSet presAssocID="{79A74389-A660-40CE-9827-24B898920F07}" presName="circ1" presStyleLbl="vennNode1" presStyleIdx="0" presStyleCnt="3" custLinFactNeighborY="-7566"/>
      <dgm:spPr/>
      <dgm:t>
        <a:bodyPr/>
        <a:lstStyle/>
        <a:p>
          <a:endParaRPr lang="en-US"/>
        </a:p>
      </dgm:t>
    </dgm:pt>
    <dgm:pt modelId="{8DA96794-6663-43BE-A9E8-8F3654D03B62}" type="pres">
      <dgm:prSet presAssocID="{79A74389-A660-40CE-9827-24B898920F07}" presName="circ1Tx" presStyleLbl="revTx" presStyleIdx="0" presStyleCnt="0">
        <dgm:presLayoutVars>
          <dgm:chMax val="0"/>
          <dgm:chPref val="0"/>
          <dgm:bulletEnabled val="1"/>
        </dgm:presLayoutVars>
      </dgm:prSet>
      <dgm:spPr/>
      <dgm:t>
        <a:bodyPr/>
        <a:lstStyle/>
        <a:p>
          <a:endParaRPr lang="en-US"/>
        </a:p>
      </dgm:t>
    </dgm:pt>
    <dgm:pt modelId="{09FE84C7-62C2-4FAA-990A-92BE31852721}" type="pres">
      <dgm:prSet presAssocID="{8B36D130-11B2-4883-97DB-20AFD2A09D8F}" presName="circ2" presStyleLbl="vennNode1" presStyleIdx="1" presStyleCnt="3" custLinFactNeighborY="-7566"/>
      <dgm:spPr/>
      <dgm:t>
        <a:bodyPr/>
        <a:lstStyle/>
        <a:p>
          <a:endParaRPr lang="en-US"/>
        </a:p>
      </dgm:t>
    </dgm:pt>
    <dgm:pt modelId="{EBE38533-DADB-4DF5-BA9C-2CD3183C9C06}" type="pres">
      <dgm:prSet presAssocID="{8B36D130-11B2-4883-97DB-20AFD2A09D8F}" presName="circ2Tx" presStyleLbl="revTx" presStyleIdx="0" presStyleCnt="0">
        <dgm:presLayoutVars>
          <dgm:chMax val="0"/>
          <dgm:chPref val="0"/>
          <dgm:bulletEnabled val="1"/>
        </dgm:presLayoutVars>
      </dgm:prSet>
      <dgm:spPr/>
      <dgm:t>
        <a:bodyPr/>
        <a:lstStyle/>
        <a:p>
          <a:endParaRPr lang="en-US"/>
        </a:p>
      </dgm:t>
    </dgm:pt>
    <dgm:pt modelId="{19930892-16DA-44D8-97B5-0D902BD8D33D}" type="pres">
      <dgm:prSet presAssocID="{2030B6E7-9A89-4FB2-9954-B9822496F53C}" presName="circ3" presStyleLbl="vennNode1" presStyleIdx="2" presStyleCnt="3" custLinFactNeighborY="-7566"/>
      <dgm:spPr/>
      <dgm:t>
        <a:bodyPr/>
        <a:lstStyle/>
        <a:p>
          <a:endParaRPr lang="en-US"/>
        </a:p>
      </dgm:t>
    </dgm:pt>
    <dgm:pt modelId="{317CADFA-178C-45D5-8D66-62A8979C92E0}" type="pres">
      <dgm:prSet presAssocID="{2030B6E7-9A89-4FB2-9954-B9822496F53C}" presName="circ3Tx" presStyleLbl="revTx" presStyleIdx="0" presStyleCnt="0">
        <dgm:presLayoutVars>
          <dgm:chMax val="0"/>
          <dgm:chPref val="0"/>
          <dgm:bulletEnabled val="1"/>
        </dgm:presLayoutVars>
      </dgm:prSet>
      <dgm:spPr/>
      <dgm:t>
        <a:bodyPr/>
        <a:lstStyle/>
        <a:p>
          <a:endParaRPr lang="en-US"/>
        </a:p>
      </dgm:t>
    </dgm:pt>
  </dgm:ptLst>
  <dgm:cxnLst>
    <dgm:cxn modelId="{6241B488-A928-4862-B690-DC9E6758FC78}" type="presOf" srcId="{E262B77A-9DC3-419B-875E-EABF86DEA5EB}" destId="{C85B1AF4-2868-45DD-BB0D-F4668D4DDD72}" srcOrd="0" destOrd="0" presId="urn:microsoft.com/office/officeart/2005/8/layout/venn1"/>
    <dgm:cxn modelId="{EC26E2FE-3A66-4BE3-9FB2-4A0638AC3A33}" type="presOf" srcId="{79A74389-A660-40CE-9827-24B898920F07}" destId="{E5741049-5928-4898-8D73-D11DA0A00AB8}" srcOrd="0" destOrd="0" presId="urn:microsoft.com/office/officeart/2005/8/layout/venn1"/>
    <dgm:cxn modelId="{B5E3B5EA-059E-4C3C-B062-28AF46B8EA84}" type="presOf" srcId="{2030B6E7-9A89-4FB2-9954-B9822496F53C}" destId="{19930892-16DA-44D8-97B5-0D902BD8D33D}" srcOrd="0" destOrd="0" presId="urn:microsoft.com/office/officeart/2005/8/layout/venn1"/>
    <dgm:cxn modelId="{35CED452-6E8C-4F95-A5C2-5173BE38D49E}" type="presOf" srcId="{2030B6E7-9A89-4FB2-9954-B9822496F53C}" destId="{317CADFA-178C-45D5-8D66-62A8979C92E0}" srcOrd="1" destOrd="0" presId="urn:microsoft.com/office/officeart/2005/8/layout/venn1"/>
    <dgm:cxn modelId="{979A4E05-A3C0-497F-A938-D72699A23111}" srcId="{E262B77A-9DC3-419B-875E-EABF86DEA5EB}" destId="{79A74389-A660-40CE-9827-24B898920F07}" srcOrd="0" destOrd="0" parTransId="{5267AA3F-E478-46D1-99B7-4FADEB1C806E}" sibTransId="{1FF555B6-C580-46FE-909C-56D3748B613B}"/>
    <dgm:cxn modelId="{AC55A187-CEBA-41DF-AD4D-CD5E08F01342}" srcId="{E262B77A-9DC3-419B-875E-EABF86DEA5EB}" destId="{2030B6E7-9A89-4FB2-9954-B9822496F53C}" srcOrd="2" destOrd="0" parTransId="{9F2C0BA7-FF1E-498E-B366-612FF7353E19}" sibTransId="{3043CA9C-E90F-4331-9BF0-9D5E283270C8}"/>
    <dgm:cxn modelId="{2A0094F2-C0D5-4E0D-AA29-7D56CB9FBB86}" type="presOf" srcId="{8B36D130-11B2-4883-97DB-20AFD2A09D8F}" destId="{09FE84C7-62C2-4FAA-990A-92BE31852721}" srcOrd="0" destOrd="0" presId="urn:microsoft.com/office/officeart/2005/8/layout/venn1"/>
    <dgm:cxn modelId="{331DE0D3-CAA4-4D75-B481-DA6C29704860}" srcId="{E262B77A-9DC3-419B-875E-EABF86DEA5EB}" destId="{8B36D130-11B2-4883-97DB-20AFD2A09D8F}" srcOrd="1" destOrd="0" parTransId="{C8F6E17D-5029-4EDA-9EF4-E86CD13A2744}" sibTransId="{AD3F3C78-FEDF-4922-BE0E-1DD489D6D297}"/>
    <dgm:cxn modelId="{BC0F8183-3D65-4EDD-AAD9-1C4194D451E9}" type="presOf" srcId="{79A74389-A660-40CE-9827-24B898920F07}" destId="{8DA96794-6663-43BE-A9E8-8F3654D03B62}" srcOrd="1" destOrd="0" presId="urn:microsoft.com/office/officeart/2005/8/layout/venn1"/>
    <dgm:cxn modelId="{3B972CA5-29F9-4664-81E8-AF2E24F0309C}" type="presOf" srcId="{8B36D130-11B2-4883-97DB-20AFD2A09D8F}" destId="{EBE38533-DADB-4DF5-BA9C-2CD3183C9C06}" srcOrd="1" destOrd="0" presId="urn:microsoft.com/office/officeart/2005/8/layout/venn1"/>
    <dgm:cxn modelId="{C12A6F82-5CFB-443C-8028-D566F73A486B}" type="presParOf" srcId="{C85B1AF4-2868-45DD-BB0D-F4668D4DDD72}" destId="{E5741049-5928-4898-8D73-D11DA0A00AB8}" srcOrd="0" destOrd="0" presId="urn:microsoft.com/office/officeart/2005/8/layout/venn1"/>
    <dgm:cxn modelId="{18DF661C-7192-4DC0-BC15-D23B18AE90D7}" type="presParOf" srcId="{C85B1AF4-2868-45DD-BB0D-F4668D4DDD72}" destId="{8DA96794-6663-43BE-A9E8-8F3654D03B62}" srcOrd="1" destOrd="0" presId="urn:microsoft.com/office/officeart/2005/8/layout/venn1"/>
    <dgm:cxn modelId="{B697257C-3FB9-453E-A5E0-16004351B2E4}" type="presParOf" srcId="{C85B1AF4-2868-45DD-BB0D-F4668D4DDD72}" destId="{09FE84C7-62C2-4FAA-990A-92BE31852721}" srcOrd="2" destOrd="0" presId="urn:microsoft.com/office/officeart/2005/8/layout/venn1"/>
    <dgm:cxn modelId="{A8FF77A0-4950-483C-B487-6A6DBBF3A026}" type="presParOf" srcId="{C85B1AF4-2868-45DD-BB0D-F4668D4DDD72}" destId="{EBE38533-DADB-4DF5-BA9C-2CD3183C9C06}" srcOrd="3" destOrd="0" presId="urn:microsoft.com/office/officeart/2005/8/layout/venn1"/>
    <dgm:cxn modelId="{E6ECBD21-86F7-4CBE-920A-55FB143668CF}" type="presParOf" srcId="{C85B1AF4-2868-45DD-BB0D-F4668D4DDD72}" destId="{19930892-16DA-44D8-97B5-0D902BD8D33D}" srcOrd="4" destOrd="0" presId="urn:microsoft.com/office/officeart/2005/8/layout/venn1"/>
    <dgm:cxn modelId="{4E26317B-26AC-4CE0-BB9C-6267CB14A0EE}" type="presParOf" srcId="{C85B1AF4-2868-45DD-BB0D-F4668D4DDD72}" destId="{317CADFA-178C-45D5-8D66-62A8979C92E0}"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62C32ED-2863-43C9-A501-1D5C4F7B77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4701109-975F-4C80-BF26-E8CEC00C6899}">
      <dgm:prSet custT="1"/>
      <dgm:spPr>
        <a:effectLst>
          <a:softEdge rad="63500"/>
        </a:effectLst>
      </dgm:spPr>
      <dgm:t>
        <a:bodyPr/>
        <a:lstStyle/>
        <a:p>
          <a:pPr rtl="0"/>
          <a:endParaRPr lang="en-US" sz="1800" b="1" dirty="0" smtClean="0"/>
        </a:p>
        <a:p>
          <a:pPr rtl="0"/>
          <a:r>
            <a:rPr lang="en-US" sz="2000" b="0" dirty="0" smtClean="0"/>
            <a:t>TL 9000 requires monthly reporting of quality metrics from the customer’s perspective.</a:t>
          </a:r>
          <a:br>
            <a:rPr lang="en-US" sz="2000" b="0" dirty="0" smtClean="0"/>
          </a:br>
          <a:endParaRPr lang="en-US" sz="2000" b="0" dirty="0" smtClean="0"/>
        </a:p>
        <a:p>
          <a:pPr rtl="0"/>
          <a:r>
            <a:rPr lang="en-US" sz="2000" b="0" dirty="0" smtClean="0"/>
            <a:t>Measurements can be used for industry benchmarking.</a:t>
          </a:r>
        </a:p>
        <a:p>
          <a:pPr rtl="0"/>
          <a:endParaRPr lang="en-US" sz="1800" b="1" dirty="0"/>
        </a:p>
      </dgm:t>
    </dgm:pt>
    <dgm:pt modelId="{26CC72CE-BFAF-4594-ABF8-AB4B2B48D0CE}" type="parTrans" cxnId="{986C26F7-D216-4617-9BBD-11E349CA1F90}">
      <dgm:prSet/>
      <dgm:spPr/>
      <dgm:t>
        <a:bodyPr/>
        <a:lstStyle/>
        <a:p>
          <a:endParaRPr lang="en-US"/>
        </a:p>
      </dgm:t>
    </dgm:pt>
    <dgm:pt modelId="{7F4F1961-B699-47C5-8E85-0CED5A251310}" type="sibTrans" cxnId="{986C26F7-D216-4617-9BBD-11E349CA1F90}">
      <dgm:prSet/>
      <dgm:spPr/>
      <dgm:t>
        <a:bodyPr/>
        <a:lstStyle/>
        <a:p>
          <a:endParaRPr lang="en-US"/>
        </a:p>
      </dgm:t>
    </dgm:pt>
    <dgm:pt modelId="{EA898465-885E-4039-936F-585686C88D39}" type="pres">
      <dgm:prSet presAssocID="{862C32ED-2863-43C9-A501-1D5C4F7B7761}" presName="linear" presStyleCnt="0">
        <dgm:presLayoutVars>
          <dgm:animLvl val="lvl"/>
          <dgm:resizeHandles val="exact"/>
        </dgm:presLayoutVars>
      </dgm:prSet>
      <dgm:spPr/>
      <dgm:t>
        <a:bodyPr/>
        <a:lstStyle/>
        <a:p>
          <a:endParaRPr lang="en-US"/>
        </a:p>
      </dgm:t>
    </dgm:pt>
    <dgm:pt modelId="{CF04CFCA-A860-463E-94CD-2192A8F869DA}" type="pres">
      <dgm:prSet presAssocID="{14701109-975F-4C80-BF26-E8CEC00C6899}" presName="parentText" presStyleLbl="node1" presStyleIdx="0" presStyleCnt="1" custScaleY="652366">
        <dgm:presLayoutVars>
          <dgm:chMax val="0"/>
          <dgm:bulletEnabled val="1"/>
        </dgm:presLayoutVars>
      </dgm:prSet>
      <dgm:spPr/>
      <dgm:t>
        <a:bodyPr/>
        <a:lstStyle/>
        <a:p>
          <a:endParaRPr lang="en-US"/>
        </a:p>
      </dgm:t>
    </dgm:pt>
  </dgm:ptLst>
  <dgm:cxnLst>
    <dgm:cxn modelId="{406988A9-1F7B-480D-943F-B981461EF784}" type="presOf" srcId="{14701109-975F-4C80-BF26-E8CEC00C6899}" destId="{CF04CFCA-A860-463E-94CD-2192A8F869DA}" srcOrd="0" destOrd="0" presId="urn:microsoft.com/office/officeart/2005/8/layout/vList2"/>
    <dgm:cxn modelId="{A38C630F-EB47-47B9-B6F9-FAB8BC939868}" type="presOf" srcId="{862C32ED-2863-43C9-A501-1D5C4F7B7761}" destId="{EA898465-885E-4039-936F-585686C88D39}" srcOrd="0" destOrd="0" presId="urn:microsoft.com/office/officeart/2005/8/layout/vList2"/>
    <dgm:cxn modelId="{986C26F7-D216-4617-9BBD-11E349CA1F90}" srcId="{862C32ED-2863-43C9-A501-1D5C4F7B7761}" destId="{14701109-975F-4C80-BF26-E8CEC00C6899}" srcOrd="0" destOrd="0" parTransId="{26CC72CE-BFAF-4594-ABF8-AB4B2B48D0CE}" sibTransId="{7F4F1961-B699-47C5-8E85-0CED5A251310}"/>
    <dgm:cxn modelId="{907B0C14-3033-4414-89E9-F1F6F7D08E02}" type="presParOf" srcId="{EA898465-885E-4039-936F-585686C88D39}" destId="{CF04CFCA-A860-463E-94CD-2192A8F869DA}"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0204275-3E47-425F-A3DF-67FE5808DBCD}" type="doc">
      <dgm:prSet loTypeId="urn:microsoft.com/office/officeart/2005/8/layout/vProcess5" loCatId="process" qsTypeId="urn:microsoft.com/office/officeart/2005/8/quickstyle/3d1" qsCatId="3D" csTypeId="urn:microsoft.com/office/officeart/2005/8/colors/accent3_3" csCatId="accent3" phldr="1"/>
      <dgm:spPr/>
      <dgm:t>
        <a:bodyPr/>
        <a:lstStyle/>
        <a:p>
          <a:endParaRPr lang="en-US"/>
        </a:p>
      </dgm:t>
    </dgm:pt>
    <dgm:pt modelId="{46AECE4C-ACEE-4B61-96FA-BA14D8DAA752}">
      <dgm:prSet/>
      <dgm:spPr/>
      <dgm:t>
        <a:bodyPr/>
        <a:lstStyle/>
        <a:p>
          <a:pPr rtl="0"/>
          <a:r>
            <a:rPr lang="en-US" dirty="0" smtClean="0"/>
            <a:t>Management Commitment</a:t>
          </a:r>
          <a:endParaRPr lang="en-US" dirty="0"/>
        </a:p>
      </dgm:t>
    </dgm:pt>
    <dgm:pt modelId="{EE8AE4B1-89D8-4508-A159-146D68292D7D}" type="parTrans" cxnId="{FEFCA670-481F-4A22-87B3-C664F7444B0C}">
      <dgm:prSet/>
      <dgm:spPr/>
      <dgm:t>
        <a:bodyPr/>
        <a:lstStyle/>
        <a:p>
          <a:endParaRPr lang="en-US"/>
        </a:p>
      </dgm:t>
    </dgm:pt>
    <dgm:pt modelId="{0E3A6668-98A3-4119-883A-4BD48BF82709}" type="sibTrans" cxnId="{FEFCA670-481F-4A22-87B3-C664F7444B0C}">
      <dgm:prSet/>
      <dgm:spPr/>
      <dgm:t>
        <a:bodyPr/>
        <a:lstStyle/>
        <a:p>
          <a:endParaRPr lang="en-US"/>
        </a:p>
      </dgm:t>
    </dgm:pt>
    <dgm:pt modelId="{2B85A249-1445-4B1E-BA5A-688B9B496DED}">
      <dgm:prSet/>
      <dgm:spPr>
        <a:solidFill>
          <a:schemeClr val="accent3"/>
        </a:solidFill>
      </dgm:spPr>
      <dgm:t>
        <a:bodyPr/>
        <a:lstStyle/>
        <a:p>
          <a:pPr rtl="0"/>
          <a:r>
            <a:rPr lang="en-US" baseline="0" dirty="0" smtClean="0"/>
            <a:t>Organizational</a:t>
          </a:r>
          <a:r>
            <a:rPr lang="en-US" dirty="0" smtClean="0"/>
            <a:t> Preparation</a:t>
          </a:r>
          <a:endParaRPr lang="en-US" dirty="0"/>
        </a:p>
      </dgm:t>
    </dgm:pt>
    <dgm:pt modelId="{2FC5D7A9-102C-4EB5-B569-5B7F8E47BEEF}" type="parTrans" cxnId="{10A219F9-D3E3-4ADA-9E57-23A9DCBA2E62}">
      <dgm:prSet/>
      <dgm:spPr/>
      <dgm:t>
        <a:bodyPr/>
        <a:lstStyle/>
        <a:p>
          <a:endParaRPr lang="en-US"/>
        </a:p>
      </dgm:t>
    </dgm:pt>
    <dgm:pt modelId="{DEA2DA1B-859C-43BB-A7C9-5E18079DCA50}" type="sibTrans" cxnId="{10A219F9-D3E3-4ADA-9E57-23A9DCBA2E62}">
      <dgm:prSet/>
      <dgm:spPr/>
      <dgm:t>
        <a:bodyPr/>
        <a:lstStyle/>
        <a:p>
          <a:endParaRPr lang="en-US"/>
        </a:p>
      </dgm:t>
    </dgm:pt>
    <dgm:pt modelId="{0CB203A4-CC34-459A-A96B-86D7F278E62F}">
      <dgm:prSet/>
      <dgm:spPr>
        <a:solidFill>
          <a:schemeClr val="accent3"/>
        </a:solidFill>
      </dgm:spPr>
      <dgm:t>
        <a:bodyPr/>
        <a:lstStyle/>
        <a:p>
          <a:pPr rtl="0"/>
          <a:r>
            <a:rPr lang="en-US" baseline="0" dirty="0" smtClean="0"/>
            <a:t>Process</a:t>
          </a:r>
          <a:r>
            <a:rPr lang="en-US" dirty="0" smtClean="0"/>
            <a:t> Improvement</a:t>
          </a:r>
          <a:endParaRPr lang="en-US" dirty="0"/>
        </a:p>
      </dgm:t>
    </dgm:pt>
    <dgm:pt modelId="{73789DE4-EBE4-4F21-BBFC-59121989211A}" type="parTrans" cxnId="{0F6DBD28-C47E-453C-BF5E-B6C0FB370F9F}">
      <dgm:prSet/>
      <dgm:spPr/>
      <dgm:t>
        <a:bodyPr/>
        <a:lstStyle/>
        <a:p>
          <a:endParaRPr lang="en-US"/>
        </a:p>
      </dgm:t>
    </dgm:pt>
    <dgm:pt modelId="{02F703D8-D5BC-430F-9BD4-39DC6EADA09E}" type="sibTrans" cxnId="{0F6DBD28-C47E-453C-BF5E-B6C0FB370F9F}">
      <dgm:prSet/>
      <dgm:spPr/>
      <dgm:t>
        <a:bodyPr/>
        <a:lstStyle/>
        <a:p>
          <a:endParaRPr lang="en-US"/>
        </a:p>
      </dgm:t>
    </dgm:pt>
    <dgm:pt modelId="{2EBB674A-B717-492F-B0C0-87E99E9C278F}">
      <dgm:prSet/>
      <dgm:spPr>
        <a:solidFill>
          <a:schemeClr val="accent3"/>
        </a:solidFill>
      </dgm:spPr>
      <dgm:t>
        <a:bodyPr/>
        <a:lstStyle/>
        <a:p>
          <a:pPr rtl="0"/>
          <a:r>
            <a:rPr lang="en-US" baseline="0" dirty="0" smtClean="0"/>
            <a:t>Assess</a:t>
          </a:r>
          <a:r>
            <a:rPr lang="en-US" dirty="0" smtClean="0"/>
            <a:t> and Review</a:t>
          </a:r>
          <a:endParaRPr lang="en-US" dirty="0"/>
        </a:p>
      </dgm:t>
    </dgm:pt>
    <dgm:pt modelId="{D8D11BB8-3000-4FF4-8B83-55C4AFB8B95B}" type="parTrans" cxnId="{50E32F1D-270F-4EF0-B261-214AB77D9A08}">
      <dgm:prSet/>
      <dgm:spPr/>
      <dgm:t>
        <a:bodyPr/>
        <a:lstStyle/>
        <a:p>
          <a:endParaRPr lang="en-US"/>
        </a:p>
      </dgm:t>
    </dgm:pt>
    <dgm:pt modelId="{4029B7D7-9850-446B-AC2D-EBB5E3D334D2}" type="sibTrans" cxnId="{50E32F1D-270F-4EF0-B261-214AB77D9A08}">
      <dgm:prSet/>
      <dgm:spPr/>
      <dgm:t>
        <a:bodyPr/>
        <a:lstStyle/>
        <a:p>
          <a:endParaRPr lang="en-US"/>
        </a:p>
      </dgm:t>
    </dgm:pt>
    <dgm:pt modelId="{728F9774-E65C-488C-9447-F6C05B550FD7}">
      <dgm:prSet/>
      <dgm:spPr>
        <a:solidFill>
          <a:schemeClr val="accent3"/>
        </a:solidFill>
      </dgm:spPr>
      <dgm:t>
        <a:bodyPr/>
        <a:lstStyle/>
        <a:p>
          <a:pPr rtl="0"/>
          <a:r>
            <a:rPr lang="en-US" baseline="0" dirty="0" smtClean="0"/>
            <a:t>Continual Improvement</a:t>
          </a:r>
        </a:p>
      </dgm:t>
    </dgm:pt>
    <dgm:pt modelId="{B7BAF7A6-F6B8-4E34-AF44-318A09173B5B}" type="parTrans" cxnId="{C96ACB28-2B4D-4B35-B950-DDD750A32ECB}">
      <dgm:prSet/>
      <dgm:spPr/>
      <dgm:t>
        <a:bodyPr/>
        <a:lstStyle/>
        <a:p>
          <a:endParaRPr lang="en-US"/>
        </a:p>
      </dgm:t>
    </dgm:pt>
    <dgm:pt modelId="{2285601C-5497-4560-A18C-031C7E031CE6}" type="sibTrans" cxnId="{C96ACB28-2B4D-4B35-B950-DDD750A32ECB}">
      <dgm:prSet/>
      <dgm:spPr/>
      <dgm:t>
        <a:bodyPr/>
        <a:lstStyle/>
        <a:p>
          <a:endParaRPr lang="en-US"/>
        </a:p>
      </dgm:t>
    </dgm:pt>
    <dgm:pt modelId="{C2E5360E-4C5A-4440-8109-822EB27D2465}" type="pres">
      <dgm:prSet presAssocID="{80204275-3E47-425F-A3DF-67FE5808DBCD}" presName="outerComposite" presStyleCnt="0">
        <dgm:presLayoutVars>
          <dgm:chMax val="5"/>
          <dgm:dir/>
          <dgm:resizeHandles val="exact"/>
        </dgm:presLayoutVars>
      </dgm:prSet>
      <dgm:spPr/>
      <dgm:t>
        <a:bodyPr/>
        <a:lstStyle/>
        <a:p>
          <a:endParaRPr lang="en-US"/>
        </a:p>
      </dgm:t>
    </dgm:pt>
    <dgm:pt modelId="{089D6D0C-526B-4479-BB2C-67635FDCA849}" type="pres">
      <dgm:prSet presAssocID="{80204275-3E47-425F-A3DF-67FE5808DBCD}" presName="dummyMaxCanvas" presStyleCnt="0">
        <dgm:presLayoutVars/>
      </dgm:prSet>
      <dgm:spPr/>
    </dgm:pt>
    <dgm:pt modelId="{F8782599-825E-4E6E-8A56-DC31923A1B66}" type="pres">
      <dgm:prSet presAssocID="{80204275-3E47-425F-A3DF-67FE5808DBCD}" presName="FiveNodes_1" presStyleLbl="node1" presStyleIdx="0" presStyleCnt="5">
        <dgm:presLayoutVars>
          <dgm:bulletEnabled val="1"/>
        </dgm:presLayoutVars>
      </dgm:prSet>
      <dgm:spPr/>
      <dgm:t>
        <a:bodyPr/>
        <a:lstStyle/>
        <a:p>
          <a:endParaRPr lang="en-US"/>
        </a:p>
      </dgm:t>
    </dgm:pt>
    <dgm:pt modelId="{F9300961-9A78-4BE9-9FFD-F971EF64C317}" type="pres">
      <dgm:prSet presAssocID="{80204275-3E47-425F-A3DF-67FE5808DBCD}" presName="FiveNodes_2" presStyleLbl="node1" presStyleIdx="1" presStyleCnt="5">
        <dgm:presLayoutVars>
          <dgm:bulletEnabled val="1"/>
        </dgm:presLayoutVars>
      </dgm:prSet>
      <dgm:spPr/>
      <dgm:t>
        <a:bodyPr/>
        <a:lstStyle/>
        <a:p>
          <a:endParaRPr lang="en-US"/>
        </a:p>
      </dgm:t>
    </dgm:pt>
    <dgm:pt modelId="{5D45F5B9-5D98-4489-A6D9-24BF23B31236}" type="pres">
      <dgm:prSet presAssocID="{80204275-3E47-425F-A3DF-67FE5808DBCD}" presName="FiveNodes_3" presStyleLbl="node1" presStyleIdx="2" presStyleCnt="5">
        <dgm:presLayoutVars>
          <dgm:bulletEnabled val="1"/>
        </dgm:presLayoutVars>
      </dgm:prSet>
      <dgm:spPr/>
      <dgm:t>
        <a:bodyPr/>
        <a:lstStyle/>
        <a:p>
          <a:endParaRPr lang="en-US"/>
        </a:p>
      </dgm:t>
    </dgm:pt>
    <dgm:pt modelId="{F7246D01-7563-4D34-A4F8-EEFF495C0057}" type="pres">
      <dgm:prSet presAssocID="{80204275-3E47-425F-A3DF-67FE5808DBCD}" presName="FiveNodes_4" presStyleLbl="node1" presStyleIdx="3" presStyleCnt="5">
        <dgm:presLayoutVars>
          <dgm:bulletEnabled val="1"/>
        </dgm:presLayoutVars>
      </dgm:prSet>
      <dgm:spPr/>
      <dgm:t>
        <a:bodyPr/>
        <a:lstStyle/>
        <a:p>
          <a:endParaRPr lang="en-US"/>
        </a:p>
      </dgm:t>
    </dgm:pt>
    <dgm:pt modelId="{180E901F-5038-4407-BA47-FA55E9A21DEE}" type="pres">
      <dgm:prSet presAssocID="{80204275-3E47-425F-A3DF-67FE5808DBCD}" presName="FiveNodes_5" presStyleLbl="node1" presStyleIdx="4" presStyleCnt="5" custLinFactX="6604" custLinFactNeighborX="100000" custLinFactNeighborY="45988">
        <dgm:presLayoutVars>
          <dgm:bulletEnabled val="1"/>
        </dgm:presLayoutVars>
      </dgm:prSet>
      <dgm:spPr/>
      <dgm:t>
        <a:bodyPr/>
        <a:lstStyle/>
        <a:p>
          <a:endParaRPr lang="en-US"/>
        </a:p>
      </dgm:t>
    </dgm:pt>
    <dgm:pt modelId="{FB172FE5-60A0-4481-8CB5-75B1C6CF0BF3}" type="pres">
      <dgm:prSet presAssocID="{80204275-3E47-425F-A3DF-67FE5808DBCD}" presName="FiveConn_1-2" presStyleLbl="fgAccFollowNode1" presStyleIdx="0" presStyleCnt="4">
        <dgm:presLayoutVars>
          <dgm:bulletEnabled val="1"/>
        </dgm:presLayoutVars>
      </dgm:prSet>
      <dgm:spPr/>
      <dgm:t>
        <a:bodyPr/>
        <a:lstStyle/>
        <a:p>
          <a:endParaRPr lang="en-US"/>
        </a:p>
      </dgm:t>
    </dgm:pt>
    <dgm:pt modelId="{2061DEF2-09DA-442D-813C-583DB3B88692}" type="pres">
      <dgm:prSet presAssocID="{80204275-3E47-425F-A3DF-67FE5808DBCD}" presName="FiveConn_2-3" presStyleLbl="fgAccFollowNode1" presStyleIdx="1" presStyleCnt="4">
        <dgm:presLayoutVars>
          <dgm:bulletEnabled val="1"/>
        </dgm:presLayoutVars>
      </dgm:prSet>
      <dgm:spPr/>
      <dgm:t>
        <a:bodyPr/>
        <a:lstStyle/>
        <a:p>
          <a:endParaRPr lang="en-US"/>
        </a:p>
      </dgm:t>
    </dgm:pt>
    <dgm:pt modelId="{555761C0-4B3C-46F3-9AB2-4270C186452B}" type="pres">
      <dgm:prSet presAssocID="{80204275-3E47-425F-A3DF-67FE5808DBCD}" presName="FiveConn_3-4" presStyleLbl="fgAccFollowNode1" presStyleIdx="2" presStyleCnt="4">
        <dgm:presLayoutVars>
          <dgm:bulletEnabled val="1"/>
        </dgm:presLayoutVars>
      </dgm:prSet>
      <dgm:spPr/>
      <dgm:t>
        <a:bodyPr/>
        <a:lstStyle/>
        <a:p>
          <a:endParaRPr lang="en-US"/>
        </a:p>
      </dgm:t>
    </dgm:pt>
    <dgm:pt modelId="{5B5F555C-BFF5-4B44-AAB6-F089D49C6C8F}" type="pres">
      <dgm:prSet presAssocID="{80204275-3E47-425F-A3DF-67FE5808DBCD}" presName="FiveConn_4-5" presStyleLbl="fgAccFollowNode1" presStyleIdx="3" presStyleCnt="4">
        <dgm:presLayoutVars>
          <dgm:bulletEnabled val="1"/>
        </dgm:presLayoutVars>
      </dgm:prSet>
      <dgm:spPr/>
      <dgm:t>
        <a:bodyPr/>
        <a:lstStyle/>
        <a:p>
          <a:endParaRPr lang="en-US"/>
        </a:p>
      </dgm:t>
    </dgm:pt>
    <dgm:pt modelId="{27A087E0-EC5E-436D-8389-D668F0F2654B}" type="pres">
      <dgm:prSet presAssocID="{80204275-3E47-425F-A3DF-67FE5808DBCD}" presName="FiveNodes_1_text" presStyleLbl="node1" presStyleIdx="4" presStyleCnt="5">
        <dgm:presLayoutVars>
          <dgm:bulletEnabled val="1"/>
        </dgm:presLayoutVars>
      </dgm:prSet>
      <dgm:spPr/>
      <dgm:t>
        <a:bodyPr/>
        <a:lstStyle/>
        <a:p>
          <a:endParaRPr lang="en-US"/>
        </a:p>
      </dgm:t>
    </dgm:pt>
    <dgm:pt modelId="{BE4B7723-375D-4FD0-A220-CCCB6EC319DF}" type="pres">
      <dgm:prSet presAssocID="{80204275-3E47-425F-A3DF-67FE5808DBCD}" presName="FiveNodes_2_text" presStyleLbl="node1" presStyleIdx="4" presStyleCnt="5">
        <dgm:presLayoutVars>
          <dgm:bulletEnabled val="1"/>
        </dgm:presLayoutVars>
      </dgm:prSet>
      <dgm:spPr/>
      <dgm:t>
        <a:bodyPr/>
        <a:lstStyle/>
        <a:p>
          <a:endParaRPr lang="en-US"/>
        </a:p>
      </dgm:t>
    </dgm:pt>
    <dgm:pt modelId="{DC32DAEA-F37D-4C23-AD27-11A3497E0C71}" type="pres">
      <dgm:prSet presAssocID="{80204275-3E47-425F-A3DF-67FE5808DBCD}" presName="FiveNodes_3_text" presStyleLbl="node1" presStyleIdx="4" presStyleCnt="5">
        <dgm:presLayoutVars>
          <dgm:bulletEnabled val="1"/>
        </dgm:presLayoutVars>
      </dgm:prSet>
      <dgm:spPr/>
      <dgm:t>
        <a:bodyPr/>
        <a:lstStyle/>
        <a:p>
          <a:endParaRPr lang="en-US"/>
        </a:p>
      </dgm:t>
    </dgm:pt>
    <dgm:pt modelId="{EF66D6ED-DB81-4AD7-89DF-4F3941767EAC}" type="pres">
      <dgm:prSet presAssocID="{80204275-3E47-425F-A3DF-67FE5808DBCD}" presName="FiveNodes_4_text" presStyleLbl="node1" presStyleIdx="4" presStyleCnt="5">
        <dgm:presLayoutVars>
          <dgm:bulletEnabled val="1"/>
        </dgm:presLayoutVars>
      </dgm:prSet>
      <dgm:spPr/>
      <dgm:t>
        <a:bodyPr/>
        <a:lstStyle/>
        <a:p>
          <a:endParaRPr lang="en-US"/>
        </a:p>
      </dgm:t>
    </dgm:pt>
    <dgm:pt modelId="{A1C57231-1A7C-4659-A212-126284B3F226}" type="pres">
      <dgm:prSet presAssocID="{80204275-3E47-425F-A3DF-67FE5808DBCD}" presName="FiveNodes_5_text" presStyleLbl="node1" presStyleIdx="4" presStyleCnt="5">
        <dgm:presLayoutVars>
          <dgm:bulletEnabled val="1"/>
        </dgm:presLayoutVars>
      </dgm:prSet>
      <dgm:spPr/>
      <dgm:t>
        <a:bodyPr/>
        <a:lstStyle/>
        <a:p>
          <a:endParaRPr lang="en-US"/>
        </a:p>
      </dgm:t>
    </dgm:pt>
  </dgm:ptLst>
  <dgm:cxnLst>
    <dgm:cxn modelId="{FEFCA670-481F-4A22-87B3-C664F7444B0C}" srcId="{80204275-3E47-425F-A3DF-67FE5808DBCD}" destId="{46AECE4C-ACEE-4B61-96FA-BA14D8DAA752}" srcOrd="0" destOrd="0" parTransId="{EE8AE4B1-89D8-4508-A159-146D68292D7D}" sibTransId="{0E3A6668-98A3-4119-883A-4BD48BF82709}"/>
    <dgm:cxn modelId="{061155F1-0F19-4F6C-86B5-BD548B3D4C41}" type="presOf" srcId="{2B85A249-1445-4B1E-BA5A-688B9B496DED}" destId="{BE4B7723-375D-4FD0-A220-CCCB6EC319DF}" srcOrd="1" destOrd="0" presId="urn:microsoft.com/office/officeart/2005/8/layout/vProcess5"/>
    <dgm:cxn modelId="{9FC63018-E469-4508-B0DB-011D8CCCF110}" type="presOf" srcId="{0CB203A4-CC34-459A-A96B-86D7F278E62F}" destId="{5D45F5B9-5D98-4489-A6D9-24BF23B31236}" srcOrd="0" destOrd="0" presId="urn:microsoft.com/office/officeart/2005/8/layout/vProcess5"/>
    <dgm:cxn modelId="{6BE75A78-1A9B-478F-B34D-9E4848A22A47}" type="presOf" srcId="{728F9774-E65C-488C-9447-F6C05B550FD7}" destId="{A1C57231-1A7C-4659-A212-126284B3F226}" srcOrd="1" destOrd="0" presId="urn:microsoft.com/office/officeart/2005/8/layout/vProcess5"/>
    <dgm:cxn modelId="{FB733117-7222-4871-9B32-78FE1733586E}" type="presOf" srcId="{46AECE4C-ACEE-4B61-96FA-BA14D8DAA752}" destId="{F8782599-825E-4E6E-8A56-DC31923A1B66}" srcOrd="0" destOrd="0" presId="urn:microsoft.com/office/officeart/2005/8/layout/vProcess5"/>
    <dgm:cxn modelId="{29D14548-71CA-4AD3-9700-C6BFF9CCCF1B}" type="presOf" srcId="{DEA2DA1B-859C-43BB-A7C9-5E18079DCA50}" destId="{2061DEF2-09DA-442D-813C-583DB3B88692}" srcOrd="0" destOrd="0" presId="urn:microsoft.com/office/officeart/2005/8/layout/vProcess5"/>
    <dgm:cxn modelId="{78016259-F43C-4121-ADE2-5903362BE378}" type="presOf" srcId="{0E3A6668-98A3-4119-883A-4BD48BF82709}" destId="{FB172FE5-60A0-4481-8CB5-75B1C6CF0BF3}" srcOrd="0" destOrd="0" presId="urn:microsoft.com/office/officeart/2005/8/layout/vProcess5"/>
    <dgm:cxn modelId="{5AA2D4FC-160D-4D71-922E-CDF15B0417A3}" type="presOf" srcId="{80204275-3E47-425F-A3DF-67FE5808DBCD}" destId="{C2E5360E-4C5A-4440-8109-822EB27D2465}" srcOrd="0" destOrd="0" presId="urn:microsoft.com/office/officeart/2005/8/layout/vProcess5"/>
    <dgm:cxn modelId="{D2C17909-8359-4538-8283-751F113191F4}" type="presOf" srcId="{02F703D8-D5BC-430F-9BD4-39DC6EADA09E}" destId="{555761C0-4B3C-46F3-9AB2-4270C186452B}" srcOrd="0" destOrd="0" presId="urn:microsoft.com/office/officeart/2005/8/layout/vProcess5"/>
    <dgm:cxn modelId="{0F6DBD28-C47E-453C-BF5E-B6C0FB370F9F}" srcId="{80204275-3E47-425F-A3DF-67FE5808DBCD}" destId="{0CB203A4-CC34-459A-A96B-86D7F278E62F}" srcOrd="2" destOrd="0" parTransId="{73789DE4-EBE4-4F21-BBFC-59121989211A}" sibTransId="{02F703D8-D5BC-430F-9BD4-39DC6EADA09E}"/>
    <dgm:cxn modelId="{43580DED-ED6D-401F-A6DD-1ADE6D6A48AB}" type="presOf" srcId="{2B85A249-1445-4B1E-BA5A-688B9B496DED}" destId="{F9300961-9A78-4BE9-9FFD-F971EF64C317}" srcOrd="0" destOrd="0" presId="urn:microsoft.com/office/officeart/2005/8/layout/vProcess5"/>
    <dgm:cxn modelId="{F256E998-E2AC-4F47-A78B-E0D4E21B34BD}" type="presOf" srcId="{2EBB674A-B717-492F-B0C0-87E99E9C278F}" destId="{F7246D01-7563-4D34-A4F8-EEFF495C0057}" srcOrd="0" destOrd="0" presId="urn:microsoft.com/office/officeart/2005/8/layout/vProcess5"/>
    <dgm:cxn modelId="{8A127608-98F8-49DE-8D1F-7086842053E6}" type="presOf" srcId="{2EBB674A-B717-492F-B0C0-87E99E9C278F}" destId="{EF66D6ED-DB81-4AD7-89DF-4F3941767EAC}" srcOrd="1" destOrd="0" presId="urn:microsoft.com/office/officeart/2005/8/layout/vProcess5"/>
    <dgm:cxn modelId="{50E32F1D-270F-4EF0-B261-214AB77D9A08}" srcId="{80204275-3E47-425F-A3DF-67FE5808DBCD}" destId="{2EBB674A-B717-492F-B0C0-87E99E9C278F}" srcOrd="3" destOrd="0" parTransId="{D8D11BB8-3000-4FF4-8B83-55C4AFB8B95B}" sibTransId="{4029B7D7-9850-446B-AC2D-EBB5E3D334D2}"/>
    <dgm:cxn modelId="{10A219F9-D3E3-4ADA-9E57-23A9DCBA2E62}" srcId="{80204275-3E47-425F-A3DF-67FE5808DBCD}" destId="{2B85A249-1445-4B1E-BA5A-688B9B496DED}" srcOrd="1" destOrd="0" parTransId="{2FC5D7A9-102C-4EB5-B569-5B7F8E47BEEF}" sibTransId="{DEA2DA1B-859C-43BB-A7C9-5E18079DCA50}"/>
    <dgm:cxn modelId="{CF784CC9-B9AC-4189-A41C-6641FA0F22DA}" type="presOf" srcId="{4029B7D7-9850-446B-AC2D-EBB5E3D334D2}" destId="{5B5F555C-BFF5-4B44-AAB6-F089D49C6C8F}" srcOrd="0" destOrd="0" presId="urn:microsoft.com/office/officeart/2005/8/layout/vProcess5"/>
    <dgm:cxn modelId="{909825B5-3C4D-46CF-A141-CAFD2F7E1BBA}" type="presOf" srcId="{728F9774-E65C-488C-9447-F6C05B550FD7}" destId="{180E901F-5038-4407-BA47-FA55E9A21DEE}" srcOrd="0" destOrd="0" presId="urn:microsoft.com/office/officeart/2005/8/layout/vProcess5"/>
    <dgm:cxn modelId="{96896218-FE9C-4E93-9D7E-F027F81A3D3F}" type="presOf" srcId="{0CB203A4-CC34-459A-A96B-86D7F278E62F}" destId="{DC32DAEA-F37D-4C23-AD27-11A3497E0C71}" srcOrd="1" destOrd="0" presId="urn:microsoft.com/office/officeart/2005/8/layout/vProcess5"/>
    <dgm:cxn modelId="{C96ACB28-2B4D-4B35-B950-DDD750A32ECB}" srcId="{80204275-3E47-425F-A3DF-67FE5808DBCD}" destId="{728F9774-E65C-488C-9447-F6C05B550FD7}" srcOrd="4" destOrd="0" parTransId="{B7BAF7A6-F6B8-4E34-AF44-318A09173B5B}" sibTransId="{2285601C-5497-4560-A18C-031C7E031CE6}"/>
    <dgm:cxn modelId="{B737DDB3-B19E-4539-9D9E-2E2CBE636CD5}" type="presOf" srcId="{46AECE4C-ACEE-4B61-96FA-BA14D8DAA752}" destId="{27A087E0-EC5E-436D-8389-D668F0F2654B}" srcOrd="1" destOrd="0" presId="urn:microsoft.com/office/officeart/2005/8/layout/vProcess5"/>
    <dgm:cxn modelId="{08A05E08-EE44-49B2-8861-05E040A44005}" type="presParOf" srcId="{C2E5360E-4C5A-4440-8109-822EB27D2465}" destId="{089D6D0C-526B-4479-BB2C-67635FDCA849}" srcOrd="0" destOrd="0" presId="urn:microsoft.com/office/officeart/2005/8/layout/vProcess5"/>
    <dgm:cxn modelId="{90F3F141-E5F7-4F0D-B29C-5BC5EAB649D8}" type="presParOf" srcId="{C2E5360E-4C5A-4440-8109-822EB27D2465}" destId="{F8782599-825E-4E6E-8A56-DC31923A1B66}" srcOrd="1" destOrd="0" presId="urn:microsoft.com/office/officeart/2005/8/layout/vProcess5"/>
    <dgm:cxn modelId="{C833724E-C722-4ACA-A826-DBD3DFAA23A2}" type="presParOf" srcId="{C2E5360E-4C5A-4440-8109-822EB27D2465}" destId="{F9300961-9A78-4BE9-9FFD-F971EF64C317}" srcOrd="2" destOrd="0" presId="urn:microsoft.com/office/officeart/2005/8/layout/vProcess5"/>
    <dgm:cxn modelId="{7B32F038-8219-432F-BE03-28906881BEC3}" type="presParOf" srcId="{C2E5360E-4C5A-4440-8109-822EB27D2465}" destId="{5D45F5B9-5D98-4489-A6D9-24BF23B31236}" srcOrd="3" destOrd="0" presId="urn:microsoft.com/office/officeart/2005/8/layout/vProcess5"/>
    <dgm:cxn modelId="{584914E2-B212-415F-A305-FEA32D940A5D}" type="presParOf" srcId="{C2E5360E-4C5A-4440-8109-822EB27D2465}" destId="{F7246D01-7563-4D34-A4F8-EEFF495C0057}" srcOrd="4" destOrd="0" presId="urn:microsoft.com/office/officeart/2005/8/layout/vProcess5"/>
    <dgm:cxn modelId="{6A72E53A-703F-4BA7-8461-06D303675FF7}" type="presParOf" srcId="{C2E5360E-4C5A-4440-8109-822EB27D2465}" destId="{180E901F-5038-4407-BA47-FA55E9A21DEE}" srcOrd="5" destOrd="0" presId="urn:microsoft.com/office/officeart/2005/8/layout/vProcess5"/>
    <dgm:cxn modelId="{08A547B7-D2D5-4EFD-9938-33947BF8DB38}" type="presParOf" srcId="{C2E5360E-4C5A-4440-8109-822EB27D2465}" destId="{FB172FE5-60A0-4481-8CB5-75B1C6CF0BF3}" srcOrd="6" destOrd="0" presId="urn:microsoft.com/office/officeart/2005/8/layout/vProcess5"/>
    <dgm:cxn modelId="{5696D1B2-D4C0-4476-BAFC-E47AD39E29E4}" type="presParOf" srcId="{C2E5360E-4C5A-4440-8109-822EB27D2465}" destId="{2061DEF2-09DA-442D-813C-583DB3B88692}" srcOrd="7" destOrd="0" presId="urn:microsoft.com/office/officeart/2005/8/layout/vProcess5"/>
    <dgm:cxn modelId="{673A45A4-D5B1-48AB-8668-1E3C86307D14}" type="presParOf" srcId="{C2E5360E-4C5A-4440-8109-822EB27D2465}" destId="{555761C0-4B3C-46F3-9AB2-4270C186452B}" srcOrd="8" destOrd="0" presId="urn:microsoft.com/office/officeart/2005/8/layout/vProcess5"/>
    <dgm:cxn modelId="{852D4DAE-FE7E-4207-8583-A626F0BD96D3}" type="presParOf" srcId="{C2E5360E-4C5A-4440-8109-822EB27D2465}" destId="{5B5F555C-BFF5-4B44-AAB6-F089D49C6C8F}" srcOrd="9" destOrd="0" presId="urn:microsoft.com/office/officeart/2005/8/layout/vProcess5"/>
    <dgm:cxn modelId="{24814DAD-8D24-4963-8A60-FA6DE46B3BC2}" type="presParOf" srcId="{C2E5360E-4C5A-4440-8109-822EB27D2465}" destId="{27A087E0-EC5E-436D-8389-D668F0F2654B}" srcOrd="10" destOrd="0" presId="urn:microsoft.com/office/officeart/2005/8/layout/vProcess5"/>
    <dgm:cxn modelId="{1E93F45B-BC8F-43C2-ACE8-334E81A78E94}" type="presParOf" srcId="{C2E5360E-4C5A-4440-8109-822EB27D2465}" destId="{BE4B7723-375D-4FD0-A220-CCCB6EC319DF}" srcOrd="11" destOrd="0" presId="urn:microsoft.com/office/officeart/2005/8/layout/vProcess5"/>
    <dgm:cxn modelId="{6FD0FA27-38D8-4EFA-B3F1-659C146C972F}" type="presParOf" srcId="{C2E5360E-4C5A-4440-8109-822EB27D2465}" destId="{DC32DAEA-F37D-4C23-AD27-11A3497E0C71}" srcOrd="12" destOrd="0" presId="urn:microsoft.com/office/officeart/2005/8/layout/vProcess5"/>
    <dgm:cxn modelId="{3F8D70C2-FAD4-42B2-9E98-9B19E2F58E1E}" type="presParOf" srcId="{C2E5360E-4C5A-4440-8109-822EB27D2465}" destId="{EF66D6ED-DB81-4AD7-89DF-4F3941767EAC}" srcOrd="13" destOrd="0" presId="urn:microsoft.com/office/officeart/2005/8/layout/vProcess5"/>
    <dgm:cxn modelId="{4F51A7DA-84A1-43BF-BD53-7F169E9B93DF}" type="presParOf" srcId="{C2E5360E-4C5A-4440-8109-822EB27D2465}" destId="{A1C57231-1A7C-4659-A212-126284B3F226}"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0204275-3E47-425F-A3DF-67FE5808DBCD}" type="doc">
      <dgm:prSet loTypeId="urn:microsoft.com/office/officeart/2005/8/layout/vProcess5" loCatId="process" qsTypeId="urn:microsoft.com/office/officeart/2005/8/quickstyle/3d1" qsCatId="3D" csTypeId="urn:microsoft.com/office/officeart/2005/8/colors/accent3_3" csCatId="accent3" phldr="1"/>
      <dgm:spPr/>
      <dgm:t>
        <a:bodyPr/>
        <a:lstStyle/>
        <a:p>
          <a:endParaRPr lang="en-US"/>
        </a:p>
      </dgm:t>
    </dgm:pt>
    <dgm:pt modelId="{46AECE4C-ACEE-4B61-96FA-BA14D8DAA752}">
      <dgm:prSet/>
      <dgm:spPr>
        <a:solidFill>
          <a:schemeClr val="accent1"/>
        </a:solidFill>
        <a:effectLst>
          <a:glow rad="228600">
            <a:schemeClr val="accent1">
              <a:satMod val="175000"/>
              <a:alpha val="40000"/>
            </a:schemeClr>
          </a:glow>
        </a:effectLst>
      </dgm:spPr>
      <dgm:t>
        <a:bodyPr/>
        <a:lstStyle/>
        <a:p>
          <a:pPr rtl="0"/>
          <a:r>
            <a:rPr lang="en-US" dirty="0" smtClean="0"/>
            <a:t>Management Commitment</a:t>
          </a:r>
          <a:endParaRPr lang="en-US" dirty="0"/>
        </a:p>
      </dgm:t>
    </dgm:pt>
    <dgm:pt modelId="{EE8AE4B1-89D8-4508-A159-146D68292D7D}" type="parTrans" cxnId="{FEFCA670-481F-4A22-87B3-C664F7444B0C}">
      <dgm:prSet/>
      <dgm:spPr/>
      <dgm:t>
        <a:bodyPr/>
        <a:lstStyle/>
        <a:p>
          <a:endParaRPr lang="en-US"/>
        </a:p>
      </dgm:t>
    </dgm:pt>
    <dgm:pt modelId="{0E3A6668-98A3-4119-883A-4BD48BF82709}" type="sibTrans" cxnId="{FEFCA670-481F-4A22-87B3-C664F7444B0C}">
      <dgm:prSet/>
      <dgm:spPr/>
      <dgm:t>
        <a:bodyPr/>
        <a:lstStyle/>
        <a:p>
          <a:endParaRPr lang="en-US" dirty="0"/>
        </a:p>
      </dgm:t>
    </dgm:pt>
    <dgm:pt modelId="{2B85A249-1445-4B1E-BA5A-688B9B496DED}">
      <dgm:prSet/>
      <dgm:spPr>
        <a:solidFill>
          <a:schemeClr val="bg1">
            <a:lumMod val="85000"/>
          </a:schemeClr>
        </a:solidFill>
      </dgm:spPr>
      <dgm:t>
        <a:bodyPr/>
        <a:lstStyle/>
        <a:p>
          <a:pPr rtl="0"/>
          <a:r>
            <a:rPr lang="en-US" baseline="0" dirty="0" smtClean="0"/>
            <a:t>Organizational</a:t>
          </a:r>
          <a:r>
            <a:rPr lang="en-US" dirty="0" smtClean="0"/>
            <a:t> Preparation</a:t>
          </a:r>
          <a:endParaRPr lang="en-US" dirty="0"/>
        </a:p>
      </dgm:t>
    </dgm:pt>
    <dgm:pt modelId="{2FC5D7A9-102C-4EB5-B569-5B7F8E47BEEF}" type="parTrans" cxnId="{10A219F9-D3E3-4ADA-9E57-23A9DCBA2E62}">
      <dgm:prSet/>
      <dgm:spPr/>
      <dgm:t>
        <a:bodyPr/>
        <a:lstStyle/>
        <a:p>
          <a:endParaRPr lang="en-US"/>
        </a:p>
      </dgm:t>
    </dgm:pt>
    <dgm:pt modelId="{DEA2DA1B-859C-43BB-A7C9-5E18079DCA50}" type="sibTrans" cxnId="{10A219F9-D3E3-4ADA-9E57-23A9DCBA2E62}">
      <dgm:prSet/>
      <dgm:spPr/>
      <dgm:t>
        <a:bodyPr/>
        <a:lstStyle/>
        <a:p>
          <a:endParaRPr lang="en-US" dirty="0"/>
        </a:p>
      </dgm:t>
    </dgm:pt>
    <dgm:pt modelId="{0CB203A4-CC34-459A-A96B-86D7F278E62F}">
      <dgm:prSet/>
      <dgm:spPr>
        <a:solidFill>
          <a:schemeClr val="bg1">
            <a:lumMod val="85000"/>
          </a:schemeClr>
        </a:solidFill>
      </dgm:spPr>
      <dgm:t>
        <a:bodyPr/>
        <a:lstStyle/>
        <a:p>
          <a:pPr rtl="0"/>
          <a:r>
            <a:rPr lang="en-US" baseline="0" dirty="0" smtClean="0"/>
            <a:t>Process</a:t>
          </a:r>
          <a:r>
            <a:rPr lang="en-US" dirty="0" smtClean="0"/>
            <a:t> Improvement</a:t>
          </a:r>
          <a:endParaRPr lang="en-US" dirty="0"/>
        </a:p>
      </dgm:t>
    </dgm:pt>
    <dgm:pt modelId="{73789DE4-EBE4-4F21-BBFC-59121989211A}" type="parTrans" cxnId="{0F6DBD28-C47E-453C-BF5E-B6C0FB370F9F}">
      <dgm:prSet/>
      <dgm:spPr/>
      <dgm:t>
        <a:bodyPr/>
        <a:lstStyle/>
        <a:p>
          <a:endParaRPr lang="en-US"/>
        </a:p>
      </dgm:t>
    </dgm:pt>
    <dgm:pt modelId="{02F703D8-D5BC-430F-9BD4-39DC6EADA09E}" type="sibTrans" cxnId="{0F6DBD28-C47E-453C-BF5E-B6C0FB370F9F}">
      <dgm:prSet/>
      <dgm:spPr/>
      <dgm:t>
        <a:bodyPr/>
        <a:lstStyle/>
        <a:p>
          <a:endParaRPr lang="en-US" dirty="0"/>
        </a:p>
      </dgm:t>
    </dgm:pt>
    <dgm:pt modelId="{2EBB674A-B717-492F-B0C0-87E99E9C278F}">
      <dgm:prSet/>
      <dgm:spPr>
        <a:solidFill>
          <a:schemeClr val="bg1">
            <a:lumMod val="85000"/>
          </a:schemeClr>
        </a:solidFill>
      </dgm:spPr>
      <dgm:t>
        <a:bodyPr/>
        <a:lstStyle/>
        <a:p>
          <a:pPr rtl="0"/>
          <a:r>
            <a:rPr lang="en-US" baseline="0" dirty="0" smtClean="0"/>
            <a:t>Assess</a:t>
          </a:r>
          <a:r>
            <a:rPr lang="en-US" dirty="0" smtClean="0"/>
            <a:t> and Review</a:t>
          </a:r>
          <a:endParaRPr lang="en-US" dirty="0"/>
        </a:p>
      </dgm:t>
    </dgm:pt>
    <dgm:pt modelId="{D8D11BB8-3000-4FF4-8B83-55C4AFB8B95B}" type="parTrans" cxnId="{50E32F1D-270F-4EF0-B261-214AB77D9A08}">
      <dgm:prSet/>
      <dgm:spPr/>
      <dgm:t>
        <a:bodyPr/>
        <a:lstStyle/>
        <a:p>
          <a:endParaRPr lang="en-US"/>
        </a:p>
      </dgm:t>
    </dgm:pt>
    <dgm:pt modelId="{4029B7D7-9850-446B-AC2D-EBB5E3D334D2}" type="sibTrans" cxnId="{50E32F1D-270F-4EF0-B261-214AB77D9A08}">
      <dgm:prSet/>
      <dgm:spPr/>
      <dgm:t>
        <a:bodyPr/>
        <a:lstStyle/>
        <a:p>
          <a:endParaRPr lang="en-US" dirty="0"/>
        </a:p>
      </dgm:t>
    </dgm:pt>
    <dgm:pt modelId="{728F9774-E65C-488C-9447-F6C05B550FD7}">
      <dgm:prSet/>
      <dgm:spPr>
        <a:solidFill>
          <a:schemeClr val="bg1">
            <a:lumMod val="85000"/>
          </a:schemeClr>
        </a:solidFill>
      </dgm:spPr>
      <dgm:t>
        <a:bodyPr/>
        <a:lstStyle/>
        <a:p>
          <a:pPr rtl="0"/>
          <a:r>
            <a:rPr lang="en-US" baseline="0" dirty="0" smtClean="0"/>
            <a:t>Continual Improvement</a:t>
          </a:r>
          <a:endParaRPr lang="en-US" baseline="0" dirty="0"/>
        </a:p>
      </dgm:t>
    </dgm:pt>
    <dgm:pt modelId="{B7BAF7A6-F6B8-4E34-AF44-318A09173B5B}" type="parTrans" cxnId="{C96ACB28-2B4D-4B35-B950-DDD750A32ECB}">
      <dgm:prSet/>
      <dgm:spPr/>
      <dgm:t>
        <a:bodyPr/>
        <a:lstStyle/>
        <a:p>
          <a:endParaRPr lang="en-US"/>
        </a:p>
      </dgm:t>
    </dgm:pt>
    <dgm:pt modelId="{2285601C-5497-4560-A18C-031C7E031CE6}" type="sibTrans" cxnId="{C96ACB28-2B4D-4B35-B950-DDD750A32ECB}">
      <dgm:prSet/>
      <dgm:spPr/>
      <dgm:t>
        <a:bodyPr/>
        <a:lstStyle/>
        <a:p>
          <a:endParaRPr lang="en-US"/>
        </a:p>
      </dgm:t>
    </dgm:pt>
    <dgm:pt modelId="{C2E5360E-4C5A-4440-8109-822EB27D2465}" type="pres">
      <dgm:prSet presAssocID="{80204275-3E47-425F-A3DF-67FE5808DBCD}" presName="outerComposite" presStyleCnt="0">
        <dgm:presLayoutVars>
          <dgm:chMax val="5"/>
          <dgm:dir/>
          <dgm:resizeHandles val="exact"/>
        </dgm:presLayoutVars>
      </dgm:prSet>
      <dgm:spPr/>
      <dgm:t>
        <a:bodyPr/>
        <a:lstStyle/>
        <a:p>
          <a:endParaRPr lang="en-US"/>
        </a:p>
      </dgm:t>
    </dgm:pt>
    <dgm:pt modelId="{089D6D0C-526B-4479-BB2C-67635FDCA849}" type="pres">
      <dgm:prSet presAssocID="{80204275-3E47-425F-A3DF-67FE5808DBCD}" presName="dummyMaxCanvas" presStyleCnt="0">
        <dgm:presLayoutVars/>
      </dgm:prSet>
      <dgm:spPr/>
    </dgm:pt>
    <dgm:pt modelId="{F8782599-825E-4E6E-8A56-DC31923A1B66}" type="pres">
      <dgm:prSet presAssocID="{80204275-3E47-425F-A3DF-67FE5808DBCD}" presName="FiveNodes_1" presStyleLbl="node1" presStyleIdx="0" presStyleCnt="5">
        <dgm:presLayoutVars>
          <dgm:bulletEnabled val="1"/>
        </dgm:presLayoutVars>
      </dgm:prSet>
      <dgm:spPr/>
      <dgm:t>
        <a:bodyPr/>
        <a:lstStyle/>
        <a:p>
          <a:endParaRPr lang="en-US"/>
        </a:p>
      </dgm:t>
    </dgm:pt>
    <dgm:pt modelId="{F9300961-9A78-4BE9-9FFD-F971EF64C317}" type="pres">
      <dgm:prSet presAssocID="{80204275-3E47-425F-A3DF-67FE5808DBCD}" presName="FiveNodes_2" presStyleLbl="node1" presStyleIdx="1" presStyleCnt="5">
        <dgm:presLayoutVars>
          <dgm:bulletEnabled val="1"/>
        </dgm:presLayoutVars>
      </dgm:prSet>
      <dgm:spPr/>
      <dgm:t>
        <a:bodyPr/>
        <a:lstStyle/>
        <a:p>
          <a:endParaRPr lang="en-US"/>
        </a:p>
      </dgm:t>
    </dgm:pt>
    <dgm:pt modelId="{5D45F5B9-5D98-4489-A6D9-24BF23B31236}" type="pres">
      <dgm:prSet presAssocID="{80204275-3E47-425F-A3DF-67FE5808DBCD}" presName="FiveNodes_3" presStyleLbl="node1" presStyleIdx="2" presStyleCnt="5">
        <dgm:presLayoutVars>
          <dgm:bulletEnabled val="1"/>
        </dgm:presLayoutVars>
      </dgm:prSet>
      <dgm:spPr/>
      <dgm:t>
        <a:bodyPr/>
        <a:lstStyle/>
        <a:p>
          <a:endParaRPr lang="en-US"/>
        </a:p>
      </dgm:t>
    </dgm:pt>
    <dgm:pt modelId="{F7246D01-7563-4D34-A4F8-EEFF495C0057}" type="pres">
      <dgm:prSet presAssocID="{80204275-3E47-425F-A3DF-67FE5808DBCD}" presName="FiveNodes_4" presStyleLbl="node1" presStyleIdx="3" presStyleCnt="5">
        <dgm:presLayoutVars>
          <dgm:bulletEnabled val="1"/>
        </dgm:presLayoutVars>
      </dgm:prSet>
      <dgm:spPr/>
      <dgm:t>
        <a:bodyPr/>
        <a:lstStyle/>
        <a:p>
          <a:endParaRPr lang="en-US"/>
        </a:p>
      </dgm:t>
    </dgm:pt>
    <dgm:pt modelId="{180E901F-5038-4407-BA47-FA55E9A21DEE}" type="pres">
      <dgm:prSet presAssocID="{80204275-3E47-425F-A3DF-67FE5808DBCD}" presName="FiveNodes_5" presStyleLbl="node1" presStyleIdx="4" presStyleCnt="5" custLinFactX="6604" custLinFactNeighborX="100000" custLinFactNeighborY="45988">
        <dgm:presLayoutVars>
          <dgm:bulletEnabled val="1"/>
        </dgm:presLayoutVars>
      </dgm:prSet>
      <dgm:spPr/>
      <dgm:t>
        <a:bodyPr/>
        <a:lstStyle/>
        <a:p>
          <a:endParaRPr lang="en-US"/>
        </a:p>
      </dgm:t>
    </dgm:pt>
    <dgm:pt modelId="{FB172FE5-60A0-4481-8CB5-75B1C6CF0BF3}" type="pres">
      <dgm:prSet presAssocID="{80204275-3E47-425F-A3DF-67FE5808DBCD}" presName="FiveConn_1-2" presStyleLbl="fgAccFollowNode1" presStyleIdx="0" presStyleCnt="4">
        <dgm:presLayoutVars>
          <dgm:bulletEnabled val="1"/>
        </dgm:presLayoutVars>
      </dgm:prSet>
      <dgm:spPr/>
      <dgm:t>
        <a:bodyPr/>
        <a:lstStyle/>
        <a:p>
          <a:endParaRPr lang="en-US"/>
        </a:p>
      </dgm:t>
    </dgm:pt>
    <dgm:pt modelId="{2061DEF2-09DA-442D-813C-583DB3B88692}" type="pres">
      <dgm:prSet presAssocID="{80204275-3E47-425F-A3DF-67FE5808DBCD}" presName="FiveConn_2-3" presStyleLbl="fgAccFollowNode1" presStyleIdx="1" presStyleCnt="4">
        <dgm:presLayoutVars>
          <dgm:bulletEnabled val="1"/>
        </dgm:presLayoutVars>
      </dgm:prSet>
      <dgm:spPr/>
      <dgm:t>
        <a:bodyPr/>
        <a:lstStyle/>
        <a:p>
          <a:endParaRPr lang="en-US"/>
        </a:p>
      </dgm:t>
    </dgm:pt>
    <dgm:pt modelId="{555761C0-4B3C-46F3-9AB2-4270C186452B}" type="pres">
      <dgm:prSet presAssocID="{80204275-3E47-425F-A3DF-67FE5808DBCD}" presName="FiveConn_3-4" presStyleLbl="fgAccFollowNode1" presStyleIdx="2" presStyleCnt="4">
        <dgm:presLayoutVars>
          <dgm:bulletEnabled val="1"/>
        </dgm:presLayoutVars>
      </dgm:prSet>
      <dgm:spPr/>
      <dgm:t>
        <a:bodyPr/>
        <a:lstStyle/>
        <a:p>
          <a:endParaRPr lang="en-US"/>
        </a:p>
      </dgm:t>
    </dgm:pt>
    <dgm:pt modelId="{5B5F555C-BFF5-4B44-AAB6-F089D49C6C8F}" type="pres">
      <dgm:prSet presAssocID="{80204275-3E47-425F-A3DF-67FE5808DBCD}" presName="FiveConn_4-5" presStyleLbl="fgAccFollowNode1" presStyleIdx="3" presStyleCnt="4">
        <dgm:presLayoutVars>
          <dgm:bulletEnabled val="1"/>
        </dgm:presLayoutVars>
      </dgm:prSet>
      <dgm:spPr/>
      <dgm:t>
        <a:bodyPr/>
        <a:lstStyle/>
        <a:p>
          <a:endParaRPr lang="en-US"/>
        </a:p>
      </dgm:t>
    </dgm:pt>
    <dgm:pt modelId="{27A087E0-EC5E-436D-8389-D668F0F2654B}" type="pres">
      <dgm:prSet presAssocID="{80204275-3E47-425F-A3DF-67FE5808DBCD}" presName="FiveNodes_1_text" presStyleLbl="node1" presStyleIdx="4" presStyleCnt="5">
        <dgm:presLayoutVars>
          <dgm:bulletEnabled val="1"/>
        </dgm:presLayoutVars>
      </dgm:prSet>
      <dgm:spPr/>
      <dgm:t>
        <a:bodyPr/>
        <a:lstStyle/>
        <a:p>
          <a:endParaRPr lang="en-US"/>
        </a:p>
      </dgm:t>
    </dgm:pt>
    <dgm:pt modelId="{BE4B7723-375D-4FD0-A220-CCCB6EC319DF}" type="pres">
      <dgm:prSet presAssocID="{80204275-3E47-425F-A3DF-67FE5808DBCD}" presName="FiveNodes_2_text" presStyleLbl="node1" presStyleIdx="4" presStyleCnt="5">
        <dgm:presLayoutVars>
          <dgm:bulletEnabled val="1"/>
        </dgm:presLayoutVars>
      </dgm:prSet>
      <dgm:spPr/>
      <dgm:t>
        <a:bodyPr/>
        <a:lstStyle/>
        <a:p>
          <a:endParaRPr lang="en-US"/>
        </a:p>
      </dgm:t>
    </dgm:pt>
    <dgm:pt modelId="{DC32DAEA-F37D-4C23-AD27-11A3497E0C71}" type="pres">
      <dgm:prSet presAssocID="{80204275-3E47-425F-A3DF-67FE5808DBCD}" presName="FiveNodes_3_text" presStyleLbl="node1" presStyleIdx="4" presStyleCnt="5">
        <dgm:presLayoutVars>
          <dgm:bulletEnabled val="1"/>
        </dgm:presLayoutVars>
      </dgm:prSet>
      <dgm:spPr/>
      <dgm:t>
        <a:bodyPr/>
        <a:lstStyle/>
        <a:p>
          <a:endParaRPr lang="en-US"/>
        </a:p>
      </dgm:t>
    </dgm:pt>
    <dgm:pt modelId="{EF66D6ED-DB81-4AD7-89DF-4F3941767EAC}" type="pres">
      <dgm:prSet presAssocID="{80204275-3E47-425F-A3DF-67FE5808DBCD}" presName="FiveNodes_4_text" presStyleLbl="node1" presStyleIdx="4" presStyleCnt="5">
        <dgm:presLayoutVars>
          <dgm:bulletEnabled val="1"/>
        </dgm:presLayoutVars>
      </dgm:prSet>
      <dgm:spPr/>
      <dgm:t>
        <a:bodyPr/>
        <a:lstStyle/>
        <a:p>
          <a:endParaRPr lang="en-US"/>
        </a:p>
      </dgm:t>
    </dgm:pt>
    <dgm:pt modelId="{A1C57231-1A7C-4659-A212-126284B3F226}" type="pres">
      <dgm:prSet presAssocID="{80204275-3E47-425F-A3DF-67FE5808DBCD}" presName="FiveNodes_5_text" presStyleLbl="node1" presStyleIdx="4" presStyleCnt="5">
        <dgm:presLayoutVars>
          <dgm:bulletEnabled val="1"/>
        </dgm:presLayoutVars>
      </dgm:prSet>
      <dgm:spPr/>
      <dgm:t>
        <a:bodyPr/>
        <a:lstStyle/>
        <a:p>
          <a:endParaRPr lang="en-US"/>
        </a:p>
      </dgm:t>
    </dgm:pt>
  </dgm:ptLst>
  <dgm:cxnLst>
    <dgm:cxn modelId="{D5542168-622F-497B-8C22-53F728CE3DBA}" type="presOf" srcId="{2B85A249-1445-4B1E-BA5A-688B9B496DED}" destId="{BE4B7723-375D-4FD0-A220-CCCB6EC319DF}" srcOrd="1" destOrd="0" presId="urn:microsoft.com/office/officeart/2005/8/layout/vProcess5"/>
    <dgm:cxn modelId="{FEFCA670-481F-4A22-87B3-C664F7444B0C}" srcId="{80204275-3E47-425F-A3DF-67FE5808DBCD}" destId="{46AECE4C-ACEE-4B61-96FA-BA14D8DAA752}" srcOrd="0" destOrd="0" parTransId="{EE8AE4B1-89D8-4508-A159-146D68292D7D}" sibTransId="{0E3A6668-98A3-4119-883A-4BD48BF82709}"/>
    <dgm:cxn modelId="{57A3AB31-CA22-49BF-BC07-7DC3CE540CD0}" type="presOf" srcId="{728F9774-E65C-488C-9447-F6C05B550FD7}" destId="{A1C57231-1A7C-4659-A212-126284B3F226}" srcOrd="1" destOrd="0" presId="urn:microsoft.com/office/officeart/2005/8/layout/vProcess5"/>
    <dgm:cxn modelId="{FB0138BC-27C7-4B4E-9F75-9421ACC7EC7A}" type="presOf" srcId="{0CB203A4-CC34-459A-A96B-86D7F278E62F}" destId="{DC32DAEA-F37D-4C23-AD27-11A3497E0C71}" srcOrd="1" destOrd="0" presId="urn:microsoft.com/office/officeart/2005/8/layout/vProcess5"/>
    <dgm:cxn modelId="{2B36DE41-A44A-4B65-834B-D3F00264916F}" type="presOf" srcId="{0CB203A4-CC34-459A-A96B-86D7F278E62F}" destId="{5D45F5B9-5D98-4489-A6D9-24BF23B31236}" srcOrd="0" destOrd="0" presId="urn:microsoft.com/office/officeart/2005/8/layout/vProcess5"/>
    <dgm:cxn modelId="{0C2CDC1B-8E98-4F78-89FD-E544D504AAD3}" type="presOf" srcId="{0E3A6668-98A3-4119-883A-4BD48BF82709}" destId="{FB172FE5-60A0-4481-8CB5-75B1C6CF0BF3}" srcOrd="0" destOrd="0" presId="urn:microsoft.com/office/officeart/2005/8/layout/vProcess5"/>
    <dgm:cxn modelId="{11D20507-C3AE-4629-9D06-A00604E951B9}" type="presOf" srcId="{80204275-3E47-425F-A3DF-67FE5808DBCD}" destId="{C2E5360E-4C5A-4440-8109-822EB27D2465}" srcOrd="0" destOrd="0" presId="urn:microsoft.com/office/officeart/2005/8/layout/vProcess5"/>
    <dgm:cxn modelId="{C1B9D904-319C-44C9-B111-6D5C06F35553}" type="presOf" srcId="{728F9774-E65C-488C-9447-F6C05B550FD7}" destId="{180E901F-5038-4407-BA47-FA55E9A21DEE}" srcOrd="0" destOrd="0" presId="urn:microsoft.com/office/officeart/2005/8/layout/vProcess5"/>
    <dgm:cxn modelId="{D61B7F18-DD22-47A0-8FFC-501B9F2969D3}" type="presOf" srcId="{4029B7D7-9850-446B-AC2D-EBB5E3D334D2}" destId="{5B5F555C-BFF5-4B44-AAB6-F089D49C6C8F}" srcOrd="0" destOrd="0" presId="urn:microsoft.com/office/officeart/2005/8/layout/vProcess5"/>
    <dgm:cxn modelId="{0F6DBD28-C47E-453C-BF5E-B6C0FB370F9F}" srcId="{80204275-3E47-425F-A3DF-67FE5808DBCD}" destId="{0CB203A4-CC34-459A-A96B-86D7F278E62F}" srcOrd="2" destOrd="0" parTransId="{73789DE4-EBE4-4F21-BBFC-59121989211A}" sibTransId="{02F703D8-D5BC-430F-9BD4-39DC6EADA09E}"/>
    <dgm:cxn modelId="{0EED7E2F-9BC5-49EF-9957-C51BD1582CA4}" type="presOf" srcId="{2EBB674A-B717-492F-B0C0-87E99E9C278F}" destId="{F7246D01-7563-4D34-A4F8-EEFF495C0057}" srcOrd="0" destOrd="0" presId="urn:microsoft.com/office/officeart/2005/8/layout/vProcess5"/>
    <dgm:cxn modelId="{6A25878C-307C-413D-9D04-F7D88187E313}" type="presOf" srcId="{2EBB674A-B717-492F-B0C0-87E99E9C278F}" destId="{EF66D6ED-DB81-4AD7-89DF-4F3941767EAC}" srcOrd="1" destOrd="0" presId="urn:microsoft.com/office/officeart/2005/8/layout/vProcess5"/>
    <dgm:cxn modelId="{50E32F1D-270F-4EF0-B261-214AB77D9A08}" srcId="{80204275-3E47-425F-A3DF-67FE5808DBCD}" destId="{2EBB674A-B717-492F-B0C0-87E99E9C278F}" srcOrd="3" destOrd="0" parTransId="{D8D11BB8-3000-4FF4-8B83-55C4AFB8B95B}" sibTransId="{4029B7D7-9850-446B-AC2D-EBB5E3D334D2}"/>
    <dgm:cxn modelId="{10A219F9-D3E3-4ADA-9E57-23A9DCBA2E62}" srcId="{80204275-3E47-425F-A3DF-67FE5808DBCD}" destId="{2B85A249-1445-4B1E-BA5A-688B9B496DED}" srcOrd="1" destOrd="0" parTransId="{2FC5D7A9-102C-4EB5-B569-5B7F8E47BEEF}" sibTransId="{DEA2DA1B-859C-43BB-A7C9-5E18079DCA50}"/>
    <dgm:cxn modelId="{FA16E221-B0D0-4E47-AA73-B0C9BFB275B5}" type="presOf" srcId="{DEA2DA1B-859C-43BB-A7C9-5E18079DCA50}" destId="{2061DEF2-09DA-442D-813C-583DB3B88692}" srcOrd="0" destOrd="0" presId="urn:microsoft.com/office/officeart/2005/8/layout/vProcess5"/>
    <dgm:cxn modelId="{A7763DA0-BB05-4C1F-8E43-81AC8F83CAD8}" type="presOf" srcId="{2B85A249-1445-4B1E-BA5A-688B9B496DED}" destId="{F9300961-9A78-4BE9-9FFD-F971EF64C317}" srcOrd="0" destOrd="0" presId="urn:microsoft.com/office/officeart/2005/8/layout/vProcess5"/>
    <dgm:cxn modelId="{CB26873A-BA30-43BF-A26D-57195779D40F}" type="presOf" srcId="{02F703D8-D5BC-430F-9BD4-39DC6EADA09E}" destId="{555761C0-4B3C-46F3-9AB2-4270C186452B}" srcOrd="0" destOrd="0" presId="urn:microsoft.com/office/officeart/2005/8/layout/vProcess5"/>
    <dgm:cxn modelId="{C96ACB28-2B4D-4B35-B950-DDD750A32ECB}" srcId="{80204275-3E47-425F-A3DF-67FE5808DBCD}" destId="{728F9774-E65C-488C-9447-F6C05B550FD7}" srcOrd="4" destOrd="0" parTransId="{B7BAF7A6-F6B8-4E34-AF44-318A09173B5B}" sibTransId="{2285601C-5497-4560-A18C-031C7E031CE6}"/>
    <dgm:cxn modelId="{60F8FF1A-F41C-4124-97A6-8E8EC7A82419}" type="presOf" srcId="{46AECE4C-ACEE-4B61-96FA-BA14D8DAA752}" destId="{F8782599-825E-4E6E-8A56-DC31923A1B66}" srcOrd="0" destOrd="0" presId="urn:microsoft.com/office/officeart/2005/8/layout/vProcess5"/>
    <dgm:cxn modelId="{C0C4BEE4-3833-43A4-8ECF-F95906F741A3}" type="presOf" srcId="{46AECE4C-ACEE-4B61-96FA-BA14D8DAA752}" destId="{27A087E0-EC5E-436D-8389-D668F0F2654B}" srcOrd="1" destOrd="0" presId="urn:microsoft.com/office/officeart/2005/8/layout/vProcess5"/>
    <dgm:cxn modelId="{4E99B494-CBC9-4689-B027-2D43D43AD38C}" type="presParOf" srcId="{C2E5360E-4C5A-4440-8109-822EB27D2465}" destId="{089D6D0C-526B-4479-BB2C-67635FDCA849}" srcOrd="0" destOrd="0" presId="urn:microsoft.com/office/officeart/2005/8/layout/vProcess5"/>
    <dgm:cxn modelId="{8FD3CC20-3300-4C48-A920-386C78BB9842}" type="presParOf" srcId="{C2E5360E-4C5A-4440-8109-822EB27D2465}" destId="{F8782599-825E-4E6E-8A56-DC31923A1B66}" srcOrd="1" destOrd="0" presId="urn:microsoft.com/office/officeart/2005/8/layout/vProcess5"/>
    <dgm:cxn modelId="{A5DD64C7-1AEA-4872-ACBD-23333F5386BE}" type="presParOf" srcId="{C2E5360E-4C5A-4440-8109-822EB27D2465}" destId="{F9300961-9A78-4BE9-9FFD-F971EF64C317}" srcOrd="2" destOrd="0" presId="urn:microsoft.com/office/officeart/2005/8/layout/vProcess5"/>
    <dgm:cxn modelId="{544B56DE-84F6-41C2-8491-33A6BBA1349E}" type="presParOf" srcId="{C2E5360E-4C5A-4440-8109-822EB27D2465}" destId="{5D45F5B9-5D98-4489-A6D9-24BF23B31236}" srcOrd="3" destOrd="0" presId="urn:microsoft.com/office/officeart/2005/8/layout/vProcess5"/>
    <dgm:cxn modelId="{18CAE691-36D1-48EE-8320-71D04B57DA97}" type="presParOf" srcId="{C2E5360E-4C5A-4440-8109-822EB27D2465}" destId="{F7246D01-7563-4D34-A4F8-EEFF495C0057}" srcOrd="4" destOrd="0" presId="urn:microsoft.com/office/officeart/2005/8/layout/vProcess5"/>
    <dgm:cxn modelId="{C3A78C6F-A676-41BE-985B-AEF2A522D259}" type="presParOf" srcId="{C2E5360E-4C5A-4440-8109-822EB27D2465}" destId="{180E901F-5038-4407-BA47-FA55E9A21DEE}" srcOrd="5" destOrd="0" presId="urn:microsoft.com/office/officeart/2005/8/layout/vProcess5"/>
    <dgm:cxn modelId="{90F415BE-2EB4-4B29-8EDE-12F30E59A125}" type="presParOf" srcId="{C2E5360E-4C5A-4440-8109-822EB27D2465}" destId="{FB172FE5-60A0-4481-8CB5-75B1C6CF0BF3}" srcOrd="6" destOrd="0" presId="urn:microsoft.com/office/officeart/2005/8/layout/vProcess5"/>
    <dgm:cxn modelId="{C1FCB0F2-2331-415D-BC8D-ECA114EC8C22}" type="presParOf" srcId="{C2E5360E-4C5A-4440-8109-822EB27D2465}" destId="{2061DEF2-09DA-442D-813C-583DB3B88692}" srcOrd="7" destOrd="0" presId="urn:microsoft.com/office/officeart/2005/8/layout/vProcess5"/>
    <dgm:cxn modelId="{F86E5687-98EA-4F23-AB8D-FEACE3A64CB7}" type="presParOf" srcId="{C2E5360E-4C5A-4440-8109-822EB27D2465}" destId="{555761C0-4B3C-46F3-9AB2-4270C186452B}" srcOrd="8" destOrd="0" presId="urn:microsoft.com/office/officeart/2005/8/layout/vProcess5"/>
    <dgm:cxn modelId="{DFF6DB20-99CE-47A7-B0ED-28AB3E555DB3}" type="presParOf" srcId="{C2E5360E-4C5A-4440-8109-822EB27D2465}" destId="{5B5F555C-BFF5-4B44-AAB6-F089D49C6C8F}" srcOrd="9" destOrd="0" presId="urn:microsoft.com/office/officeart/2005/8/layout/vProcess5"/>
    <dgm:cxn modelId="{262512A2-F2AB-45DC-B81C-A0F18026F825}" type="presParOf" srcId="{C2E5360E-4C5A-4440-8109-822EB27D2465}" destId="{27A087E0-EC5E-436D-8389-D668F0F2654B}" srcOrd="10" destOrd="0" presId="urn:microsoft.com/office/officeart/2005/8/layout/vProcess5"/>
    <dgm:cxn modelId="{ED56BF6C-C2CE-406B-A8CC-2E070EC2DFED}" type="presParOf" srcId="{C2E5360E-4C5A-4440-8109-822EB27D2465}" destId="{BE4B7723-375D-4FD0-A220-CCCB6EC319DF}" srcOrd="11" destOrd="0" presId="urn:microsoft.com/office/officeart/2005/8/layout/vProcess5"/>
    <dgm:cxn modelId="{DD4CEA55-75F3-4BE9-8811-59FCAD102378}" type="presParOf" srcId="{C2E5360E-4C5A-4440-8109-822EB27D2465}" destId="{DC32DAEA-F37D-4C23-AD27-11A3497E0C71}" srcOrd="12" destOrd="0" presId="urn:microsoft.com/office/officeart/2005/8/layout/vProcess5"/>
    <dgm:cxn modelId="{7B2C35EA-414A-41D5-AA72-B0DF303F46DB}" type="presParOf" srcId="{C2E5360E-4C5A-4440-8109-822EB27D2465}" destId="{EF66D6ED-DB81-4AD7-89DF-4F3941767EAC}" srcOrd="13" destOrd="0" presId="urn:microsoft.com/office/officeart/2005/8/layout/vProcess5"/>
    <dgm:cxn modelId="{62D4E034-4DD8-406D-BF3B-E35FFF56A41A}" type="presParOf" srcId="{C2E5360E-4C5A-4440-8109-822EB27D2465}" destId="{A1C57231-1A7C-4659-A212-126284B3F226}"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088" cy="464503"/>
          </a:xfrm>
          <a:prstGeom prst="rect">
            <a:avLst/>
          </a:prstGeom>
        </p:spPr>
        <p:txBody>
          <a:bodyPr vert="horz" lIns="93104" tIns="46552" rIns="93104" bIns="46552" rtlCol="0"/>
          <a:lstStyle>
            <a:lvl1pPr algn="l">
              <a:defRPr sz="1200"/>
            </a:lvl1pPr>
          </a:lstStyle>
          <a:p>
            <a:endParaRPr lang="en-US" dirty="0"/>
          </a:p>
        </p:txBody>
      </p:sp>
      <p:sp>
        <p:nvSpPr>
          <p:cNvPr id="3" name="Date Placeholder 2"/>
          <p:cNvSpPr>
            <a:spLocks noGrp="1"/>
          </p:cNvSpPr>
          <p:nvPr>
            <p:ph type="dt" idx="1"/>
          </p:nvPr>
        </p:nvSpPr>
        <p:spPr>
          <a:xfrm>
            <a:off x="3967341" y="0"/>
            <a:ext cx="3035088" cy="464503"/>
          </a:xfrm>
          <a:prstGeom prst="rect">
            <a:avLst/>
          </a:prstGeom>
        </p:spPr>
        <p:txBody>
          <a:bodyPr vert="horz" lIns="93104" tIns="46552" rIns="93104" bIns="46552" rtlCol="0"/>
          <a:lstStyle>
            <a:lvl1pPr algn="r">
              <a:defRPr sz="1200"/>
            </a:lvl1pPr>
          </a:lstStyle>
          <a:p>
            <a:fld id="{B7D8C722-E463-4F6E-8A5A-E75828DBAD53}" type="datetimeFigureOut">
              <a:rPr lang="en-US" smtClean="0"/>
              <a:pPr/>
              <a:t>12/12/2012</a:t>
            </a:fld>
            <a:endParaRPr lang="en-US" dirty="0"/>
          </a:p>
        </p:txBody>
      </p:sp>
      <p:sp>
        <p:nvSpPr>
          <p:cNvPr id="4" name="Slide Image Placeholder 3"/>
          <p:cNvSpPr>
            <a:spLocks noGrp="1" noRot="1" noChangeAspect="1"/>
          </p:cNvSpPr>
          <p:nvPr>
            <p:ph type="sldImg" idx="2"/>
          </p:nvPr>
        </p:nvSpPr>
        <p:spPr>
          <a:xfrm>
            <a:off x="1179513" y="696913"/>
            <a:ext cx="4645025" cy="3482975"/>
          </a:xfrm>
          <a:prstGeom prst="rect">
            <a:avLst/>
          </a:prstGeom>
          <a:noFill/>
          <a:ln w="12700">
            <a:solidFill>
              <a:prstClr val="black"/>
            </a:solidFill>
          </a:ln>
        </p:spPr>
        <p:txBody>
          <a:bodyPr vert="horz" lIns="93104" tIns="46552" rIns="93104" bIns="46552" rtlCol="0" anchor="ctr"/>
          <a:lstStyle/>
          <a:p>
            <a:endParaRPr lang="en-US" dirty="0"/>
          </a:p>
        </p:txBody>
      </p:sp>
      <p:sp>
        <p:nvSpPr>
          <p:cNvPr id="5" name="Notes Placeholder 4"/>
          <p:cNvSpPr>
            <a:spLocks noGrp="1"/>
          </p:cNvSpPr>
          <p:nvPr>
            <p:ph type="body" sz="quarter" idx="3"/>
          </p:nvPr>
        </p:nvSpPr>
        <p:spPr>
          <a:xfrm>
            <a:off x="700405" y="4412774"/>
            <a:ext cx="5603240" cy="4180523"/>
          </a:xfrm>
          <a:prstGeom prst="rect">
            <a:avLst/>
          </a:prstGeom>
        </p:spPr>
        <p:txBody>
          <a:bodyPr vert="horz" lIns="93104" tIns="46552" rIns="93104" bIns="4655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3935"/>
            <a:ext cx="3035088" cy="464503"/>
          </a:xfrm>
          <a:prstGeom prst="rect">
            <a:avLst/>
          </a:prstGeom>
        </p:spPr>
        <p:txBody>
          <a:bodyPr vert="horz" lIns="93104" tIns="46552" rIns="93104" bIns="4655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67341" y="8823935"/>
            <a:ext cx="3035088" cy="464503"/>
          </a:xfrm>
          <a:prstGeom prst="rect">
            <a:avLst/>
          </a:prstGeom>
        </p:spPr>
        <p:txBody>
          <a:bodyPr vert="horz" lIns="93104" tIns="46552" rIns="93104" bIns="46552" rtlCol="0" anchor="b"/>
          <a:lstStyle>
            <a:lvl1pPr algn="r">
              <a:defRPr sz="1200"/>
            </a:lvl1pPr>
          </a:lstStyle>
          <a:p>
            <a:fld id="{051D9F5A-B54F-4111-95C8-D86F9BCA1211}" type="slidenum">
              <a:rPr lang="en-US" smtClean="0"/>
              <a:pPr/>
              <a:t>‹#›</a:t>
            </a:fld>
            <a:endParaRPr lang="en-US" dirty="0"/>
          </a:p>
        </p:txBody>
      </p:sp>
    </p:spTree>
    <p:extLst>
      <p:ext uri="{BB962C8B-B14F-4D97-AF65-F5344CB8AC3E}">
        <p14:creationId xmlns:p14="http://schemas.microsoft.com/office/powerpoint/2010/main" val="3058510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en.wikipedia.org/wiki/Revenue" TargetMode="External"/><Relationship Id="rId13" Type="http://schemas.openxmlformats.org/officeDocument/2006/relationships/hyperlink" Target="http://en.wikipedia.org/wiki/P&amp;G" TargetMode="External"/><Relationship Id="rId3" Type="http://schemas.openxmlformats.org/officeDocument/2006/relationships/hyperlink" Target="http://en.wikipedia.org/wiki/Fred_Reichheld" TargetMode="External"/><Relationship Id="rId7" Type="http://schemas.openxmlformats.org/officeDocument/2006/relationships/hyperlink" Target="http://en.wikipedia.org/wiki/Charles_Schwab_Corporation" TargetMode="External"/><Relationship Id="rId12" Type="http://schemas.openxmlformats.org/officeDocument/2006/relationships/hyperlink" Target="http://en.wikipedia.org/wiki/Allianz" TargetMode="External"/><Relationship Id="rId2" Type="http://schemas.openxmlformats.org/officeDocument/2006/relationships/slide" Target="../slides/slide10.xml"/><Relationship Id="rId16" Type="http://schemas.openxmlformats.org/officeDocument/2006/relationships/hyperlink" Target="http://en.wikipedia.org/wiki/Westpac_Banking_Corporation" TargetMode="External"/><Relationship Id="rId1" Type="http://schemas.openxmlformats.org/officeDocument/2006/relationships/notesMaster" Target="../notesMasters/notesMaster1.xml"/><Relationship Id="rId6" Type="http://schemas.openxmlformats.org/officeDocument/2006/relationships/hyperlink" Target="http://en.wikipedia.org/wiki/Harvard_Business_Review" TargetMode="External"/><Relationship Id="rId11" Type="http://schemas.openxmlformats.org/officeDocument/2006/relationships/hyperlink" Target="http://en.wikipedia.org/wiki/General_Electric" TargetMode="External"/><Relationship Id="rId5" Type="http://schemas.openxmlformats.org/officeDocument/2006/relationships/hyperlink" Target="http://en.wikipedia.org/w/index.php?title=Satmetrix&amp;action=edit&amp;redlink=1" TargetMode="External"/><Relationship Id="rId15" Type="http://schemas.openxmlformats.org/officeDocument/2006/relationships/hyperlink" Target="http://en.wikipedia.org/wiki/American_Express" TargetMode="External"/><Relationship Id="rId10" Type="http://schemas.openxmlformats.org/officeDocument/2006/relationships/hyperlink" Target="http://en.wikipedia.org/wiki/Philips" TargetMode="External"/><Relationship Id="rId4" Type="http://schemas.openxmlformats.org/officeDocument/2006/relationships/hyperlink" Target="http://en.wikipedia.org/wiki/Bain_&amp;_Company" TargetMode="External"/><Relationship Id="rId9" Type="http://schemas.openxmlformats.org/officeDocument/2006/relationships/hyperlink" Target="http://en.wikipedia.org/wiki/E.ON" TargetMode="External"/><Relationship Id="rId14" Type="http://schemas.openxmlformats.org/officeDocument/2006/relationships/hyperlink" Target="http://en.wikipedia.org/wiki/Intuit"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effectLst/>
              </a:rPr>
              <a:t>Net Promoter is a customer loyalty metric developed by (and a registered trademark of) </a:t>
            </a:r>
            <a:r>
              <a:rPr lang="en-US" dirty="0" smtClean="0">
                <a:effectLst/>
                <a:hlinkClick r:id="rId3" action="ppaction://hlinkfile" tooltip="Fred Reichheld"/>
              </a:rPr>
              <a:t>Fred Reichheld</a:t>
            </a:r>
            <a:r>
              <a:rPr lang="en-US" dirty="0" smtClean="0">
                <a:effectLst/>
              </a:rPr>
              <a:t>, </a:t>
            </a:r>
            <a:r>
              <a:rPr lang="en-US" dirty="0" smtClean="0">
                <a:effectLst/>
                <a:hlinkClick r:id="rId4" action="ppaction://hlinkfile" tooltip="Bain &amp; Company"/>
              </a:rPr>
              <a:t>Bain &amp; Company</a:t>
            </a:r>
            <a:r>
              <a:rPr lang="en-US" dirty="0" smtClean="0">
                <a:effectLst/>
              </a:rPr>
              <a:t>, and </a:t>
            </a:r>
            <a:r>
              <a:rPr lang="en-US" sz="1200" kern="1200" dirty="0" smtClean="0">
                <a:solidFill>
                  <a:schemeClr val="tx1"/>
                </a:solidFill>
                <a:effectLst/>
                <a:latin typeface="+mn-lt"/>
                <a:ea typeface="+mn-ea"/>
                <a:cs typeface="+mn-cs"/>
                <a:hlinkClick r:id="rId5" action="ppaction://hlinkfile" tooltip="Satmetrix (page does not exist)"/>
              </a:rPr>
              <a:t>Satmetrix</a:t>
            </a:r>
            <a:r>
              <a:rPr lang="en-US" dirty="0" smtClean="0">
                <a:effectLst/>
              </a:rPr>
              <a:t>. It was introduced by Reichheld in his 2003 </a:t>
            </a:r>
            <a:r>
              <a:rPr lang="en-US" i="1" dirty="0" smtClean="0">
                <a:effectLst/>
                <a:hlinkClick r:id="rId6" action="ppaction://hlinkfile" tooltip="Harvard Business Review"/>
              </a:rPr>
              <a:t>Harvard Business Review</a:t>
            </a:r>
            <a:r>
              <a:rPr lang="en-US" dirty="0" smtClean="0">
                <a:effectLst/>
              </a:rPr>
              <a:t> article "The One Number You Need to Grow".</a:t>
            </a:r>
            <a:r>
              <a:rPr lang="en-US" baseline="30000" dirty="0" smtClean="0">
                <a:effectLst/>
                <a:hlinkClick r:id="" action="ppaction://hlinkfile"/>
              </a:rPr>
              <a:t>[2]</a:t>
            </a:r>
            <a:r>
              <a:rPr lang="en-US" dirty="0" smtClean="0">
                <a:effectLst/>
              </a:rPr>
              <a:t> The most important proposed benefits of this method derive from simplifying and communicating the objective of creating more "Promoters" and fewer "Detractors" — a concept claimed to be far simpler for employees to understand and act on than more complicated, obscure or hard-to-understand satisfaction metrics or indices. In addition, proponents claim the Net Promoter method can reduce the complexity of implementation and analysis frequently associated with measures of customer satisfaction, providing a stable measure of business performance that can be compared across business units and even across industries, and increasing interpretability of changes in customer satisfaction trends over time.</a:t>
            </a:r>
          </a:p>
          <a:p>
            <a:endParaRPr lang="en-US" dirty="0" smtClean="0">
              <a:effectLst/>
            </a:endParaRPr>
          </a:p>
          <a:p>
            <a:r>
              <a:rPr lang="en-US" dirty="0" smtClean="0">
                <a:effectLst/>
              </a:rPr>
              <a:t>The Net Promoter Score is obtained by asking customers a single question on a 0 to 10 rating scale, where 10 is "extremely likely" and 0 is "not at all likely": "How likely is it that you would recommend our company to a friend or colleague?" Based on their responses, customers are categorized into one of three groups: Promoters (9–10 rating), Passives (7–8 rating), and Detractors (0–6 rating). The percentage of Detractors is then subtracted from the percentage of Promoters to obtain a Net Promoter score (NPS). NPS can be as low as -100 (everybody is a detractor) or as high as +100 (everybody is a promoter). The NPS is not a percentage but some people wrongly put a "%" sign after it, instead of correctly using "+" or "-" to show the result. An NPS that is positive (i.e., higher than zero) is felt to be good, and an NPS of +50 is excellent. Companies are encouraged to follow this question with an open-ended request for elaboration, soliciting the reasons for a customer's rating of that company or product. These reasons can then be provided to front-line employees and management teams for follow-up action.</a:t>
            </a:r>
            <a:r>
              <a:rPr lang="en-US" baseline="30000" dirty="0" smtClean="0">
                <a:effectLst/>
                <a:hlinkClick r:id="" action="ppaction://hlinkfile"/>
              </a:rPr>
              <a:t>[3]</a:t>
            </a:r>
            <a:r>
              <a:rPr lang="en-US" dirty="0" smtClean="0">
                <a:effectLst/>
              </a:rPr>
              <a:t> Local office branch managers at </a:t>
            </a:r>
            <a:r>
              <a:rPr lang="en-US" dirty="0" smtClean="0">
                <a:effectLst/>
                <a:hlinkClick r:id="rId7" action="ppaction://hlinkfile" tooltip="Charles Schwab Corporation"/>
              </a:rPr>
              <a:t>Charles Schwab Corporation</a:t>
            </a:r>
            <a:r>
              <a:rPr lang="en-US" dirty="0" smtClean="0">
                <a:effectLst/>
              </a:rPr>
              <a:t>, for example, call back customers to engage them in a discussion about the feedback they provided through the NPS survey process, solve problems, and learn more so they can coach account representatives.</a:t>
            </a:r>
            <a:r>
              <a:rPr lang="en-US" baseline="30000" dirty="0" smtClean="0">
                <a:effectLst/>
                <a:hlinkClick r:id="" action="ppaction://hlinkfile"/>
              </a:rPr>
              <a:t>[4]</a:t>
            </a:r>
            <a:endParaRPr lang="en-US" dirty="0" smtClean="0">
              <a:effectLst/>
            </a:endParaRPr>
          </a:p>
          <a:p>
            <a:r>
              <a:rPr lang="en-US" dirty="0" smtClean="0">
                <a:effectLst/>
              </a:rPr>
              <a:t>Proponents of the Net Promoter approach claim the score can be used to motivate an organization to become more focused on improving products and services for customers. They further claim that a company's Net Promoter Score correlates with </a:t>
            </a:r>
            <a:r>
              <a:rPr lang="en-US" dirty="0" smtClean="0">
                <a:effectLst/>
                <a:hlinkClick r:id="rId8" action="ppaction://hlinkfile" tooltip="Revenue"/>
              </a:rPr>
              <a:t>revenue</a:t>
            </a:r>
            <a:r>
              <a:rPr lang="en-US" dirty="0" smtClean="0">
                <a:effectLst/>
              </a:rPr>
              <a:t> growth. Discussed at length in </a:t>
            </a:r>
            <a:r>
              <a:rPr lang="en-US" i="1" dirty="0" smtClean="0">
                <a:effectLst/>
              </a:rPr>
              <a:t>The Ultimate Question: Driving Good Profits and True Growth</a:t>
            </a:r>
            <a:r>
              <a:rPr lang="en-US" dirty="0" smtClean="0">
                <a:effectLst/>
              </a:rPr>
              <a:t> by Fred Reichheld, and "Answering the Ultimate Question" by Richard Owen and Laura Brooks, the Net Promoter approach has been adopted by several companies, including </a:t>
            </a:r>
            <a:r>
              <a:rPr lang="en-US" dirty="0" smtClean="0">
                <a:effectLst/>
                <a:hlinkClick r:id="rId9" action="ppaction://hlinkfile" tooltip="E.ON"/>
              </a:rPr>
              <a:t>E.ON</a:t>
            </a:r>
            <a:r>
              <a:rPr lang="en-US" dirty="0" smtClean="0">
                <a:effectLst/>
              </a:rPr>
              <a:t>, </a:t>
            </a:r>
            <a:r>
              <a:rPr lang="en-US" dirty="0" smtClean="0">
                <a:effectLst/>
                <a:hlinkClick r:id="rId10" action="ppaction://hlinkfile" tooltip="Philips"/>
              </a:rPr>
              <a:t>Philips</a:t>
            </a:r>
            <a:r>
              <a:rPr lang="en-US" dirty="0" smtClean="0">
                <a:effectLst/>
              </a:rPr>
              <a:t>, </a:t>
            </a:r>
            <a:r>
              <a:rPr lang="en-US" dirty="0" smtClean="0">
                <a:effectLst/>
                <a:hlinkClick r:id="rId11" action="ppaction://hlinkfile" tooltip="General Electric"/>
              </a:rPr>
              <a:t>GE</a:t>
            </a:r>
            <a:r>
              <a:rPr lang="en-US" dirty="0" smtClean="0">
                <a:effectLst/>
              </a:rPr>
              <a:t>,</a:t>
            </a:r>
            <a:r>
              <a:rPr lang="en-US" baseline="30000" dirty="0" smtClean="0">
                <a:effectLst/>
                <a:hlinkClick r:id="" action="ppaction://hlinkfile"/>
              </a:rPr>
              <a:t>[5]</a:t>
            </a:r>
            <a:r>
              <a:rPr lang="en-US" dirty="0" smtClean="0">
                <a:effectLst/>
              </a:rPr>
              <a:t> </a:t>
            </a:r>
            <a:r>
              <a:rPr lang="en-US" dirty="0" smtClean="0">
                <a:effectLst/>
                <a:hlinkClick r:id="rId12" action="ppaction://hlinkfile" tooltip="Allianz"/>
              </a:rPr>
              <a:t>Allianz</a:t>
            </a:r>
            <a:r>
              <a:rPr lang="en-US" dirty="0" smtClean="0">
                <a:effectLst/>
              </a:rPr>
              <a:t>,</a:t>
            </a:r>
            <a:r>
              <a:rPr lang="en-US" baseline="30000" dirty="0" smtClean="0">
                <a:effectLst/>
                <a:hlinkClick r:id="" action="ppaction://hlinkfile"/>
              </a:rPr>
              <a:t>[6]</a:t>
            </a:r>
            <a:r>
              <a:rPr lang="en-US" dirty="0" smtClean="0">
                <a:effectLst/>
              </a:rPr>
              <a:t> </a:t>
            </a:r>
            <a:r>
              <a:rPr lang="en-US" dirty="0" smtClean="0">
                <a:effectLst/>
                <a:hlinkClick r:id="rId13" action="ppaction://hlinkfile" tooltip="P&amp;G"/>
              </a:rPr>
              <a:t>P&amp;G</a:t>
            </a:r>
            <a:r>
              <a:rPr lang="en-US" dirty="0" smtClean="0">
                <a:effectLst/>
              </a:rPr>
              <a:t>,</a:t>
            </a:r>
            <a:r>
              <a:rPr lang="en-US" baseline="30000" dirty="0" smtClean="0">
                <a:effectLst/>
                <a:hlinkClick r:id="" action="ppaction://hlinkfile"/>
              </a:rPr>
              <a:t>[7]</a:t>
            </a:r>
            <a:r>
              <a:rPr lang="en-US" dirty="0" smtClean="0">
                <a:effectLst/>
              </a:rPr>
              <a:t> </a:t>
            </a:r>
            <a:r>
              <a:rPr lang="en-US" dirty="0" smtClean="0">
                <a:effectLst/>
                <a:hlinkClick r:id="rId14" action="ppaction://hlinkfile" tooltip="Intuit"/>
              </a:rPr>
              <a:t>Intuit</a:t>
            </a:r>
            <a:r>
              <a:rPr lang="en-US" dirty="0" smtClean="0">
                <a:effectLst/>
              </a:rPr>
              <a:t>,</a:t>
            </a:r>
            <a:r>
              <a:rPr lang="en-US" baseline="30000" dirty="0" smtClean="0">
                <a:effectLst/>
                <a:hlinkClick r:id="" action="ppaction://hlinkfile"/>
              </a:rPr>
              <a:t>[8]</a:t>
            </a:r>
            <a:r>
              <a:rPr lang="en-US" dirty="0" smtClean="0">
                <a:effectLst/>
              </a:rPr>
              <a:t> </a:t>
            </a:r>
            <a:r>
              <a:rPr lang="en-US" dirty="0" smtClean="0">
                <a:effectLst/>
                <a:hlinkClick r:id="rId15" action="ppaction://hlinkfile" tooltip="American Express"/>
              </a:rPr>
              <a:t>American Express</a:t>
            </a:r>
            <a:r>
              <a:rPr lang="en-US" dirty="0" smtClean="0">
                <a:effectLst/>
              </a:rPr>
              <a:t>,</a:t>
            </a:r>
            <a:r>
              <a:rPr lang="en-US" baseline="30000" dirty="0" smtClean="0">
                <a:effectLst/>
                <a:hlinkClick r:id="" action="ppaction://hlinkfile"/>
              </a:rPr>
              <a:t>[9]</a:t>
            </a:r>
            <a:r>
              <a:rPr lang="en-US" dirty="0" smtClean="0">
                <a:effectLst/>
              </a:rPr>
              <a:t> and </a:t>
            </a:r>
            <a:r>
              <a:rPr lang="en-US" dirty="0" smtClean="0">
                <a:effectLst/>
                <a:hlinkClick r:id="rId16" action="ppaction://hlinkfile" tooltip="Westpac Banking Corporation"/>
              </a:rPr>
              <a:t>Westpac Banking Corporation</a:t>
            </a:r>
            <a:r>
              <a:rPr lang="en-US" dirty="0" smtClean="0">
                <a:effectLst/>
              </a:rPr>
              <a:t>. It has also emerged as a way to measure loyalty for online applications, as well as social game products.</a:t>
            </a:r>
            <a:r>
              <a:rPr lang="en-US" baseline="30000" dirty="0" smtClean="0">
                <a:effectLst/>
                <a:hlinkClick r:id="" action="ppaction://hlinkfile"/>
              </a:rPr>
              <a:t>[10]</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10</a:t>
            </a:fld>
            <a:endParaRPr lang="en-US" dirty="0"/>
          </a:p>
        </p:txBody>
      </p:sp>
    </p:spTree>
    <p:extLst>
      <p:ext uri="{BB962C8B-B14F-4D97-AF65-F5344CB8AC3E}">
        <p14:creationId xmlns:p14="http://schemas.microsoft.com/office/powerpoint/2010/main" val="2084005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bwMode="auto">
          <a:xfrm>
            <a:off x="305517" y="4334743"/>
            <a:ext cx="6698534" cy="4193425"/>
          </a:xfrm>
          <a:solidFill>
            <a:schemeClr val="bg1"/>
          </a:solidFill>
        </p:spPr>
        <p:txBody>
          <a:bodyPr wrap="square" numCol="1" anchor="t" anchorCtr="0" compatLnSpc="1">
            <a:prstTxWarp prst="textNoShape">
              <a:avLst/>
            </a:prstTxWarp>
          </a:bodyPr>
          <a:lstStyle/>
          <a:p>
            <a:pPr eaLnBrk="1" hangingPunct="1"/>
            <a:r>
              <a:rPr lang="en-US" b="1" dirty="0" smtClean="0"/>
              <a:t>IAF</a:t>
            </a:r>
            <a:r>
              <a:rPr lang="en-US" dirty="0" smtClean="0"/>
              <a:t>: International Accreditation Forum, the world association of Conformity Assessment Accreditation Bodies in the fields of management systems, products, services, personnel and other similar programs of conformity assessment </a:t>
            </a:r>
          </a:p>
          <a:p>
            <a:pPr eaLnBrk="1" hangingPunct="1"/>
            <a:endParaRPr lang="en-US" dirty="0" smtClean="0"/>
          </a:p>
          <a:p>
            <a:pPr eaLnBrk="1" hangingPunct="1"/>
            <a:r>
              <a:rPr lang="en-US" b="1" dirty="0" smtClean="0"/>
              <a:t>TMF</a:t>
            </a:r>
            <a:r>
              <a:rPr lang="en-US" dirty="0" smtClean="0"/>
              <a:t>: TeleManagement Forum. The TeleManagement Forum was founded in 1988 as the OSI/Network Management Forum with the goal of accelerating the availability of interoperable network management products. Founding members included AT&amp;T and BT on the service provider side, and suppliers such as Northern Telecom and Hewlett-Packard on the equipment side. </a:t>
            </a:r>
          </a:p>
          <a:p>
            <a:pPr eaLnBrk="1" hangingPunct="1"/>
            <a:endParaRPr lang="en-US" dirty="0" smtClean="0"/>
          </a:p>
          <a:p>
            <a:pPr eaLnBrk="1" hangingPunct="1"/>
            <a:r>
              <a:rPr lang="en-US" b="1" dirty="0" smtClean="0"/>
              <a:t>COMC.CACE</a:t>
            </a:r>
            <a:r>
              <a:rPr lang="en-US" dirty="0" smtClean="0"/>
              <a:t>:  Communications Network Operations &amp; Maintenance Committee - Chinese Association Communication Enterprises</a:t>
            </a:r>
          </a:p>
          <a:p>
            <a:pPr eaLnBrk="1" hangingPunct="1"/>
            <a:r>
              <a:rPr lang="en-US" b="1" dirty="0" smtClean="0"/>
              <a:t>CACE,</a:t>
            </a:r>
            <a:r>
              <a:rPr lang="en-US" dirty="0" smtClean="0"/>
              <a:t>  is short for China Association of Communication Enterprises, was established in early 2005. “This association has promoted the IT management reform, strengthened IT service level, and exalted integrative operation ability by establishing communication and co-operation between communication enterprises and IT service manufacturer.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understand that improvement have been made.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B1A74959-2916-4092-B828-2CAB0DACCCAF}" type="datetime1">
              <a:rPr lang="en-US" smtClean="0"/>
              <a:pPr/>
              <a:t>12/12/2012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None/>
            </a:pPr>
            <a:endParaRPr lang="en-US" dirty="0" smtClean="0"/>
          </a:p>
        </p:txBody>
      </p:sp>
      <p:sp>
        <p:nvSpPr>
          <p:cNvPr id="194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77D811F-3922-45AE-8BA3-F57B52F58C8C}" type="slidenum">
              <a:rPr lang="en-US" smtClean="0">
                <a:cs typeface="Arial" charset="0"/>
              </a:rPr>
              <a:pPr/>
              <a:t>24</a:t>
            </a:fld>
            <a:endParaRPr lang="en-US" dirty="0" smtClean="0">
              <a:cs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bwMode="auto">
          <a:xfrm>
            <a:off x="151999" y="4334743"/>
            <a:ext cx="6700055" cy="4193425"/>
          </a:xfrm>
          <a:solidFill>
            <a:schemeClr val="bg1"/>
          </a:solidFill>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92234654-DD18-4A7E-9986-653BF8BF16A5}" type="slidenum">
              <a:rPr lang="en-US" smtClean="0"/>
              <a:pPr/>
              <a:t>44</a:t>
            </a:fld>
            <a:endParaRPr lang="en-US" dirty="0" smtClean="0"/>
          </a:p>
        </p:txBody>
      </p:sp>
      <p:sp>
        <p:nvSpPr>
          <p:cNvPr id="27651" name="Rectangle 2"/>
          <p:cNvSpPr>
            <a:spLocks noGrp="1" noRot="1" noChangeAspect="1" noChangeArrowheads="1" noTextEdit="1"/>
          </p:cNvSpPr>
          <p:nvPr>
            <p:ph type="sldImg"/>
          </p:nvPr>
        </p:nvSpPr>
        <p:spPr>
          <a:xfrm>
            <a:off x="1185863" y="703263"/>
            <a:ext cx="4633912" cy="3475037"/>
          </a:xfrm>
          <a:ln/>
        </p:spPr>
      </p:sp>
      <p:sp>
        <p:nvSpPr>
          <p:cNvPr id="27652" name="Rectangle 3"/>
          <p:cNvSpPr>
            <a:spLocks noGrp="1" noChangeArrowheads="1"/>
          </p:cNvSpPr>
          <p:nvPr>
            <p:ph type="body" idx="1"/>
          </p:nvPr>
        </p:nvSpPr>
        <p:spPr>
          <a:xfrm>
            <a:off x="934192" y="4410236"/>
            <a:ext cx="5135669" cy="3916861"/>
          </a:xfrm>
          <a:noFill/>
          <a:ln/>
        </p:spPr>
        <p:txBody>
          <a:bodyPr/>
          <a:lstStyle/>
          <a:p>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5DDC0A-99E7-4233-B380-0871747EBDA5}" type="slidenum">
              <a:rPr lang="en-US"/>
              <a:pPr/>
              <a:t>46</a:t>
            </a:fld>
            <a:endParaRPr lang="en-US" dirty="0"/>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293813" y="758825"/>
            <a:ext cx="4556125" cy="3417888"/>
          </a:xfrm>
          <a:ln/>
        </p:spPr>
      </p:sp>
      <p:sp>
        <p:nvSpPr>
          <p:cNvPr id="37891" name="Rectangle 3"/>
          <p:cNvSpPr>
            <a:spLocks noGrp="1" noChangeArrowheads="1"/>
          </p:cNvSpPr>
          <p:nvPr>
            <p:ph type="body" idx="1"/>
          </p:nvPr>
        </p:nvSpPr>
        <p:spPr bwMode="auto">
          <a:xfrm>
            <a:off x="920078" y="4428146"/>
            <a:ext cx="5165487" cy="41850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836" tIns="30917" rIns="61836" bIns="30917"/>
          <a:lstStyle/>
          <a:p>
            <a:r>
              <a:rPr lang="en-US" b="1" dirty="0"/>
              <a:t>Instructor Notes:</a:t>
            </a:r>
            <a:endParaRPr lang="en-US" dirty="0"/>
          </a:p>
          <a:p>
            <a:r>
              <a:rPr lang="en-US" dirty="0"/>
              <a:t>To fully understand a process, we have to know the inputs, outputs, controllers (measures and monitors), mechanisms, and feedback loops.</a:t>
            </a:r>
          </a:p>
          <a:p>
            <a:endParaRPr lang="en-US" dirty="0"/>
          </a:p>
          <a:p>
            <a:r>
              <a:rPr lang="en-US" dirty="0"/>
              <a:t>Processes are usually triggered by a customer need (could be an internal customer).  Inputs come from both internal and external suppliers.  Mechanisms are applied to transform inputs into outputs.  </a:t>
            </a:r>
          </a:p>
          <a:p>
            <a:endParaRPr lang="en-US" dirty="0"/>
          </a:p>
          <a:p>
            <a:r>
              <a:rPr lang="en-US" dirty="0"/>
              <a:t>These mechanisms include:</a:t>
            </a:r>
          </a:p>
          <a:p>
            <a:pPr>
              <a:buFontTx/>
              <a:buChar char="•"/>
            </a:pPr>
            <a:r>
              <a:rPr lang="en-US" dirty="0"/>
              <a:t> machines </a:t>
            </a:r>
          </a:p>
          <a:p>
            <a:pPr>
              <a:buFontTx/>
              <a:buChar char="•"/>
            </a:pPr>
            <a:r>
              <a:rPr lang="en-US" dirty="0"/>
              <a:t> materials</a:t>
            </a:r>
          </a:p>
          <a:p>
            <a:pPr>
              <a:buFontTx/>
              <a:buChar char="•"/>
            </a:pPr>
            <a:r>
              <a:rPr lang="en-US" dirty="0"/>
              <a:t> manpower</a:t>
            </a:r>
          </a:p>
          <a:p>
            <a:pPr>
              <a:buFontTx/>
              <a:buChar char="•"/>
            </a:pPr>
            <a:r>
              <a:rPr lang="en-US" dirty="0"/>
              <a:t> methods</a:t>
            </a:r>
          </a:p>
          <a:p>
            <a:pPr>
              <a:buFontTx/>
              <a:buChar char="•"/>
            </a:pPr>
            <a:r>
              <a:rPr lang="en-US" dirty="0"/>
              <a:t> measurement</a:t>
            </a:r>
          </a:p>
          <a:p>
            <a:pPr>
              <a:buFontTx/>
              <a:buChar char="•"/>
            </a:pPr>
            <a:r>
              <a:rPr lang="en-US" dirty="0"/>
              <a:t> maintenance</a:t>
            </a:r>
          </a:p>
          <a:p>
            <a:pPr>
              <a:buFontTx/>
              <a:buChar char="•"/>
            </a:pPr>
            <a:r>
              <a:rPr lang="en-US" dirty="0"/>
              <a:t> management</a:t>
            </a:r>
          </a:p>
          <a:p>
            <a:pPr>
              <a:buFontTx/>
              <a:buChar char="•"/>
            </a:pPr>
            <a:r>
              <a:rPr lang="en-US" dirty="0"/>
              <a:t> money</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B1A74959-2916-4092-B828-2CAB0DACCCAF}" type="datetime1">
              <a:rPr lang="en-US" smtClean="0"/>
              <a:pPr/>
              <a:t>12/12/2012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B1A74959-2916-4092-B828-2CAB0DACCCAF}" type="datetime1">
              <a:rPr lang="en-US" smtClean="0"/>
              <a:pPr/>
              <a:t>12/12/2012</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54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bwMode="auto">
          <a:noFill/>
          <a:ln>
            <a:solidFill>
              <a:srgbClr val="000000"/>
            </a:solidFill>
            <a:miter lim="800000"/>
            <a:headEnd/>
            <a:tailEnd/>
          </a:ln>
        </p:spPr>
      </p:sp>
      <p:sp>
        <p:nvSpPr>
          <p:cNvPr id="63491" name="Rectangle 3"/>
          <p:cNvSpPr>
            <a:spLocks noGrp="1"/>
          </p:cNvSpPr>
          <p:nvPr>
            <p:ph type="body" idx="1"/>
          </p:nvPr>
        </p:nvSpPr>
        <p:spPr bwMode="auto">
          <a:noFill/>
        </p:spPr>
        <p:txBody>
          <a:bodyPr wrap="square" numCol="1" anchor="t" anchorCtr="0" compatLnSpc="1">
            <a:prstTxWarp prst="textNoShape">
              <a:avLst/>
            </a:prstTxWarp>
          </a:bodyPr>
          <a:lstStyle/>
          <a:p>
            <a:r>
              <a:rPr lang="en-US" dirty="0" smtClean="0"/>
              <a:t>Solutions from Tellabs enable service providers to deliver high-quality voice, video and data services over wire line and wireless networks around the world.</a:t>
            </a:r>
          </a:p>
          <a:p>
            <a:endParaRPr lang="en-US" dirty="0" smtClean="0"/>
          </a:p>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1D9F5A-B54F-4111-95C8-D86F9BCA1211}"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Layout">
    <p:spTree>
      <p:nvGrpSpPr>
        <p:cNvPr id="1" name=""/>
        <p:cNvGrpSpPr/>
        <p:nvPr/>
      </p:nvGrpSpPr>
      <p:grpSpPr>
        <a:xfrm>
          <a:off x="0" y="0"/>
          <a:ext cx="0" cy="0"/>
          <a:chOff x="0" y="0"/>
          <a:chExt cx="0" cy="0"/>
        </a:xfrm>
      </p:grpSpPr>
      <p:pic>
        <p:nvPicPr>
          <p:cNvPr id="5" name="Picture 4" descr="final-07.png"/>
          <p:cNvPicPr>
            <a:picLocks noChangeAspect="1"/>
          </p:cNvPicPr>
          <p:nvPr userDrawn="1"/>
        </p:nvPicPr>
        <p:blipFill>
          <a:blip r:embed="rId2" cstate="print"/>
          <a:stretch>
            <a:fillRect/>
          </a:stretch>
        </p:blipFill>
        <p:spPr>
          <a:xfrm>
            <a:off x="0" y="0"/>
            <a:ext cx="9144000" cy="6858000"/>
          </a:xfrm>
          <a:prstGeom prst="rect">
            <a:avLst/>
          </a:prstGeom>
        </p:spPr>
      </p:pic>
      <p:sp>
        <p:nvSpPr>
          <p:cNvPr id="6" name="Title 1"/>
          <p:cNvSpPr>
            <a:spLocks noGrp="1"/>
          </p:cNvSpPr>
          <p:nvPr>
            <p:ph type="ctrTitle" hasCustomPrompt="1"/>
          </p:nvPr>
        </p:nvSpPr>
        <p:spPr>
          <a:xfrm>
            <a:off x="1219200" y="914400"/>
            <a:ext cx="7772400" cy="1298575"/>
          </a:xfrm>
        </p:spPr>
        <p:txBody>
          <a:bodyPr>
            <a:normAutofit/>
          </a:bodyPr>
          <a:lstStyle>
            <a:lvl1pPr algn="r">
              <a:defRPr sz="3600" b="1">
                <a:solidFill>
                  <a:schemeClr val="bg1"/>
                </a:solidFill>
              </a:defRPr>
            </a:lvl1pPr>
          </a:lstStyle>
          <a:p>
            <a:r>
              <a:rPr lang="en-US" dirty="0" smtClean="0"/>
              <a:t>CLICK TO EDIT MASTER TITLE STYLE</a:t>
            </a:r>
            <a:endParaRPr lang="en-US" dirty="0"/>
          </a:p>
        </p:txBody>
      </p:sp>
      <p:sp>
        <p:nvSpPr>
          <p:cNvPr id="7" name="Subtitle 2"/>
          <p:cNvSpPr>
            <a:spLocks noGrp="1"/>
          </p:cNvSpPr>
          <p:nvPr>
            <p:ph type="subTitle" idx="1"/>
          </p:nvPr>
        </p:nvSpPr>
        <p:spPr>
          <a:xfrm>
            <a:off x="2590800" y="2590800"/>
            <a:ext cx="6400800" cy="1143000"/>
          </a:xfrm>
        </p:spPr>
        <p:txBody>
          <a:bodyPr>
            <a:normAutofit/>
          </a:bodyPr>
          <a:lstStyle>
            <a:lvl1pPr marL="0" indent="0" algn="r">
              <a:buNone/>
              <a:defRPr sz="2800" i="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8" name="Straight Connector 7"/>
          <p:cNvCxnSpPr/>
          <p:nvPr userDrawn="1"/>
        </p:nvCxnSpPr>
        <p:spPr>
          <a:xfrm>
            <a:off x="2286000" y="2362200"/>
            <a:ext cx="6858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11"/>
          <p:cNvSpPr>
            <a:spLocks noGrp="1"/>
          </p:cNvSpPr>
          <p:nvPr>
            <p:ph type="body" sz="quarter" idx="14" hasCustomPrompt="1"/>
          </p:nvPr>
        </p:nvSpPr>
        <p:spPr>
          <a:xfrm>
            <a:off x="5334000" y="368808"/>
            <a:ext cx="3657600" cy="457200"/>
          </a:xfrm>
        </p:spPr>
        <p:txBody>
          <a:bodyPr>
            <a:normAutofit/>
          </a:bodyPr>
          <a:lstStyle>
            <a:lvl1pPr algn="r">
              <a:buFontTx/>
              <a:buNone/>
              <a:defRPr sz="1600" i="1">
                <a:solidFill>
                  <a:schemeClr val="bg1"/>
                </a:solidFill>
              </a:defRPr>
            </a:lvl1pPr>
            <a:lvl2pPr algn="r">
              <a:buFontTx/>
              <a:buNone/>
              <a:defRPr i="1"/>
            </a:lvl2pPr>
            <a:lvl3pPr algn="r">
              <a:buFontTx/>
              <a:buNone/>
              <a:defRPr i="1"/>
            </a:lvl3pPr>
            <a:lvl4pPr algn="r">
              <a:buFontTx/>
              <a:buNone/>
              <a:defRPr i="1"/>
            </a:lvl4pPr>
            <a:lvl5pPr algn="r">
              <a:buFontTx/>
              <a:buNone/>
              <a:defRPr i="1"/>
            </a:lvl5pPr>
          </a:lstStyle>
          <a:p>
            <a:pPr lvl="0"/>
            <a:r>
              <a:rPr lang="en-US" dirty="0" smtClean="0"/>
              <a:t>Click to edit date</a:t>
            </a:r>
            <a:endParaRPr lang="en-US" dirty="0"/>
          </a:p>
        </p:txBody>
      </p:sp>
      <p:sp>
        <p:nvSpPr>
          <p:cNvPr id="10" name="Text Placeholder 25"/>
          <p:cNvSpPr>
            <a:spLocks noGrp="1"/>
          </p:cNvSpPr>
          <p:nvPr>
            <p:ph type="body" sz="quarter" idx="17" hasCustomPrompt="1"/>
          </p:nvPr>
        </p:nvSpPr>
        <p:spPr>
          <a:xfrm>
            <a:off x="1905000" y="5629090"/>
            <a:ext cx="3048000" cy="215444"/>
          </a:xfrm>
        </p:spPr>
        <p:txBody>
          <a:bodyPr lIns="0" tIns="0" bIns="0">
            <a:spAutoFit/>
          </a:bodyPr>
          <a:lstStyle>
            <a:lvl1pPr>
              <a:spcAft>
                <a:spcPts val="0"/>
              </a:spcAft>
              <a:buFontTx/>
              <a:buNone/>
              <a:defRPr sz="14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NAME</a:t>
            </a:r>
            <a:endParaRPr lang="en-US" dirty="0"/>
          </a:p>
        </p:txBody>
      </p:sp>
      <p:sp>
        <p:nvSpPr>
          <p:cNvPr id="11" name="Text Placeholder 27"/>
          <p:cNvSpPr>
            <a:spLocks noGrp="1"/>
          </p:cNvSpPr>
          <p:nvPr>
            <p:ph type="body" sz="quarter" idx="18" hasCustomPrompt="1"/>
          </p:nvPr>
        </p:nvSpPr>
        <p:spPr>
          <a:xfrm>
            <a:off x="1905000" y="6215270"/>
            <a:ext cx="3048000" cy="215444"/>
          </a:xfrm>
        </p:spPr>
        <p:txBody>
          <a:bodyPr lIns="0" tIns="0" bIns="0">
            <a:spAutoFit/>
          </a:bodyPr>
          <a:lstStyle>
            <a:lvl1pPr>
              <a:buFontTx/>
              <a:buNone/>
              <a:defRPr sz="1400" b="1">
                <a:solidFill>
                  <a:schemeClr val="tx1"/>
                </a:solidFill>
              </a:defRPr>
            </a:lvl1pPr>
            <a:lvl2pPr>
              <a:buFontTx/>
              <a:buNone/>
              <a:defRPr sz="1400">
                <a:solidFill>
                  <a:schemeClr val="bg1"/>
                </a:solidFill>
              </a:defRPr>
            </a:lvl2pPr>
            <a:lvl3pPr>
              <a:buFontTx/>
              <a:buNone/>
              <a:defRPr sz="1400">
                <a:solidFill>
                  <a:schemeClr val="bg1"/>
                </a:solidFill>
              </a:defRPr>
            </a:lvl3pPr>
            <a:lvl4pPr>
              <a:buFontTx/>
              <a:buNone/>
              <a:defRPr sz="1400">
                <a:solidFill>
                  <a:schemeClr val="bg1"/>
                </a:solidFill>
              </a:defRPr>
            </a:lvl4pPr>
            <a:lvl5pPr>
              <a:buFontTx/>
              <a:buNone/>
              <a:defRPr sz="1400">
                <a:solidFill>
                  <a:schemeClr val="bg1"/>
                </a:solidFill>
              </a:defRPr>
            </a:lvl5pPr>
          </a:lstStyle>
          <a:p>
            <a:pPr lvl="0"/>
            <a:r>
              <a:rPr lang="en-US" dirty="0" smtClean="0"/>
              <a:t>NAME</a:t>
            </a:r>
            <a:endParaRPr lang="en-US" dirty="0"/>
          </a:p>
        </p:txBody>
      </p:sp>
      <p:sp>
        <p:nvSpPr>
          <p:cNvPr id="12" name="Text Placeholder 29"/>
          <p:cNvSpPr>
            <a:spLocks noGrp="1"/>
          </p:cNvSpPr>
          <p:nvPr>
            <p:ph type="body" sz="quarter" idx="19" hasCustomPrompt="1"/>
          </p:nvPr>
        </p:nvSpPr>
        <p:spPr>
          <a:xfrm>
            <a:off x="1905000" y="5857690"/>
            <a:ext cx="3048000" cy="215444"/>
          </a:xfrm>
        </p:spPr>
        <p:txBody>
          <a:bodyPr lIns="0" tIns="0" rIns="0" bIns="0">
            <a:spAutoFit/>
          </a:bodyPr>
          <a:lstStyle>
            <a:lvl1pPr>
              <a:buFontTx/>
              <a:buNone/>
              <a:defRPr sz="1400" i="1">
                <a:solidFill>
                  <a:schemeClr val="bg1">
                    <a:lumMod val="50000"/>
                  </a:schemeClr>
                </a:solidFill>
              </a:defRPr>
            </a:lvl1pPr>
            <a:lvl2pPr>
              <a:buFontTx/>
              <a:buNone/>
              <a:defRPr sz="1400">
                <a:solidFill>
                  <a:schemeClr val="bg1"/>
                </a:solidFill>
              </a:defRPr>
            </a:lvl2pPr>
            <a:lvl3pPr>
              <a:buFontTx/>
              <a:buNone/>
              <a:defRPr sz="1400">
                <a:solidFill>
                  <a:schemeClr val="bg1"/>
                </a:solidFill>
              </a:defRPr>
            </a:lvl3pPr>
            <a:lvl4pPr>
              <a:buFontTx/>
              <a:buNone/>
              <a:defRPr sz="1400">
                <a:solidFill>
                  <a:schemeClr val="bg1"/>
                </a:solidFill>
              </a:defRPr>
            </a:lvl4pPr>
            <a:lvl5pPr>
              <a:buFontTx/>
              <a:buNone/>
              <a:defRPr sz="1400">
                <a:solidFill>
                  <a:schemeClr val="bg1"/>
                </a:solidFill>
              </a:defRPr>
            </a:lvl5pPr>
          </a:lstStyle>
          <a:p>
            <a:pPr lvl="0"/>
            <a:r>
              <a:rPr lang="en-US" dirty="0" smtClean="0"/>
              <a:t>Email</a:t>
            </a:r>
            <a:endParaRPr lang="en-US" dirty="0"/>
          </a:p>
        </p:txBody>
      </p:sp>
      <p:sp>
        <p:nvSpPr>
          <p:cNvPr id="13" name="Text Placeholder 31"/>
          <p:cNvSpPr>
            <a:spLocks noGrp="1"/>
          </p:cNvSpPr>
          <p:nvPr>
            <p:ph type="body" sz="quarter" idx="20" hasCustomPrompt="1"/>
          </p:nvPr>
        </p:nvSpPr>
        <p:spPr>
          <a:xfrm>
            <a:off x="1905000" y="6430714"/>
            <a:ext cx="3048000" cy="215444"/>
          </a:xfrm>
        </p:spPr>
        <p:txBody>
          <a:bodyPr lIns="0" tIns="0" rIns="0" bIns="0">
            <a:spAutoFit/>
          </a:bodyPr>
          <a:lstStyle>
            <a:lvl1pPr>
              <a:buFontTx/>
              <a:buNone/>
              <a:defRPr sz="1400" i="1">
                <a:solidFill>
                  <a:schemeClr val="bg1">
                    <a:lumMod val="50000"/>
                  </a:schemeClr>
                </a:solidFill>
              </a:defRPr>
            </a:lvl1pPr>
            <a:lvl2pPr>
              <a:buFontTx/>
              <a:buNone/>
              <a:defRPr sz="1400" i="1">
                <a:solidFill>
                  <a:schemeClr val="bg1"/>
                </a:solidFill>
              </a:defRPr>
            </a:lvl2pPr>
            <a:lvl3pPr>
              <a:buFontTx/>
              <a:buNone/>
              <a:defRPr sz="1400" i="1">
                <a:solidFill>
                  <a:schemeClr val="bg1"/>
                </a:solidFill>
              </a:defRPr>
            </a:lvl3pPr>
            <a:lvl4pPr>
              <a:buFontTx/>
              <a:buNone/>
              <a:defRPr sz="1400" i="1">
                <a:solidFill>
                  <a:schemeClr val="bg1"/>
                </a:solidFill>
              </a:defRPr>
            </a:lvl4pPr>
            <a:lvl5pPr>
              <a:buFontTx/>
              <a:buNone/>
              <a:defRPr sz="1400" i="1">
                <a:solidFill>
                  <a:schemeClr val="bg1"/>
                </a:solidFill>
              </a:defRPr>
            </a:lvl5pPr>
          </a:lstStyle>
          <a:p>
            <a:pPr lvl="0"/>
            <a:r>
              <a:rPr lang="en-US" dirty="0" smtClean="0"/>
              <a:t>Email</a:t>
            </a:r>
            <a:endParaRPr lang="en-US" dirty="0"/>
          </a:p>
        </p:txBody>
      </p:sp>
      <p:sp>
        <p:nvSpPr>
          <p:cNvPr id="14" name="TextBox 13"/>
          <p:cNvSpPr txBox="1"/>
          <p:nvPr userDrawn="1"/>
        </p:nvSpPr>
        <p:spPr>
          <a:xfrm>
            <a:off x="5181600" y="6355290"/>
            <a:ext cx="2362200" cy="2769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solidFill>
                  <a:schemeClr val="tx1">
                    <a:lumMod val="50000"/>
                    <a:lumOff val="50000"/>
                  </a:schemeClr>
                </a:solidFill>
              </a:rPr>
              <a:t>© Copyright 2011 The DESARA Group, Inc. </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solidFill>
                  <a:schemeClr val="tx1">
                    <a:lumMod val="50000"/>
                    <a:lumOff val="50000"/>
                  </a:schemeClr>
                </a:solidFill>
              </a:rPr>
              <a:t>  www.DesaraGroup.com   (631) 909-3570</a:t>
            </a:r>
            <a:endParaRPr lang="en-US" sz="900" dirty="0">
              <a:solidFill>
                <a:schemeClr val="tx1">
                  <a:lumMod val="50000"/>
                  <a:lumOff val="50000"/>
                </a:schemeClr>
              </a:solidFill>
            </a:endParaRPr>
          </a:p>
        </p:txBody>
      </p:sp>
      <p:pic>
        <p:nvPicPr>
          <p:cNvPr id="15" name="Picture 14" descr="logofortitle-11.png"/>
          <p:cNvPicPr>
            <a:picLocks noChangeAspect="1"/>
          </p:cNvPicPr>
          <p:nvPr userDrawn="1"/>
        </p:nvPicPr>
        <p:blipFill>
          <a:blip r:embed="rId3" cstate="print"/>
          <a:stretch>
            <a:fillRect/>
          </a:stretch>
        </p:blipFill>
        <p:spPr>
          <a:xfrm>
            <a:off x="152400" y="5562601"/>
            <a:ext cx="1473077" cy="1143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050" y="1219200"/>
            <a:ext cx="4148138"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0588" y="1219200"/>
            <a:ext cx="4148137"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9" name="Picture 18" descr="topswooshbb-04-04.png"/>
          <p:cNvPicPr>
            <a:picLocks noChangeAspect="1"/>
          </p:cNvPicPr>
          <p:nvPr userDrawn="1"/>
        </p:nvPicPr>
        <p:blipFill>
          <a:blip r:embed="rId2" cstate="print"/>
          <a:stretch>
            <a:fillRect/>
          </a:stretch>
        </p:blipFill>
        <p:spPr>
          <a:xfrm>
            <a:off x="0" y="0"/>
            <a:ext cx="9144000" cy="12954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Slide Number Placeholder 15"/>
          <p:cNvSpPr>
            <a:spLocks noGrp="1"/>
          </p:cNvSpPr>
          <p:nvPr>
            <p:ph type="sldNum" sz="quarter" idx="10"/>
          </p:nvPr>
        </p:nvSpPr>
        <p:spPr/>
        <p:txBody>
          <a:bodyPr/>
          <a:lstStyle/>
          <a:p>
            <a:fld id="{96D33D6E-8758-4A52-9348-0012AB1F3D65}" type="slidenum">
              <a:rPr lang="en-US" smtClean="0"/>
              <a:pPr/>
              <a:t>‹#›</a:t>
            </a:fld>
            <a:endParaRPr lang="en-US" dirty="0"/>
          </a:p>
        </p:txBody>
      </p:sp>
      <p:sp>
        <p:nvSpPr>
          <p:cNvPr id="7" name="Footer Placeholder 6"/>
          <p:cNvSpPr>
            <a:spLocks noGrp="1"/>
          </p:cNvSpPr>
          <p:nvPr>
            <p:ph type="ftr" sz="quarter" idx="11"/>
          </p:nvPr>
        </p:nvSpPr>
        <p:spPr/>
        <p:txBody>
          <a:bodyPr/>
          <a:lstStyle/>
          <a:p>
            <a:pPr algn="r"/>
            <a:r>
              <a:rPr lang="en-US" dirty="0" smtClean="0"/>
              <a:t>www.DesaraGroup.com   (631) 909-3570</a:t>
            </a:r>
            <a:endParaRPr lang="en-US" dirty="0"/>
          </a:p>
        </p:txBody>
      </p:sp>
    </p:spTree>
    <p:extLst>
      <p:ext uri="{BB962C8B-B14F-4D97-AF65-F5344CB8AC3E}">
        <p14:creationId xmlns:p14="http://schemas.microsoft.com/office/powerpoint/2010/main" val="12166104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19" name="Picture 18" descr="topswooshbb-04-04.png"/>
          <p:cNvPicPr>
            <a:picLocks noChangeAspect="1"/>
          </p:cNvPicPr>
          <p:nvPr userDrawn="1"/>
        </p:nvPicPr>
        <p:blipFill>
          <a:blip r:embed="rId2" cstate="print"/>
          <a:stretch>
            <a:fillRect/>
          </a:stretch>
        </p:blipFill>
        <p:spPr>
          <a:xfrm>
            <a:off x="0" y="0"/>
            <a:ext cx="9144000" cy="12954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859280"/>
            <a:ext cx="4038600" cy="4389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Slide Number Placeholder 15"/>
          <p:cNvSpPr>
            <a:spLocks noGrp="1"/>
          </p:cNvSpPr>
          <p:nvPr>
            <p:ph type="sldNum" sz="quarter" idx="10"/>
          </p:nvPr>
        </p:nvSpPr>
        <p:spPr/>
        <p:txBody>
          <a:bodyPr/>
          <a:lstStyle/>
          <a:p>
            <a:fld id="{96D33D6E-8758-4A52-9348-0012AB1F3D65}" type="slidenum">
              <a:rPr lang="en-US" smtClean="0"/>
              <a:pPr/>
              <a:t>‹#›</a:t>
            </a:fld>
            <a:endParaRPr lang="en-US" dirty="0"/>
          </a:p>
        </p:txBody>
      </p:sp>
      <p:sp>
        <p:nvSpPr>
          <p:cNvPr id="7" name="Footer Placeholder 6"/>
          <p:cNvSpPr>
            <a:spLocks noGrp="1"/>
          </p:cNvSpPr>
          <p:nvPr>
            <p:ph type="ftr" sz="quarter" idx="11"/>
          </p:nvPr>
        </p:nvSpPr>
        <p:spPr/>
        <p:txBody>
          <a:bodyPr/>
          <a:lstStyle/>
          <a:p>
            <a:pPr algn="r"/>
            <a:r>
              <a:rPr lang="en-US" dirty="0" smtClean="0"/>
              <a:t>www.DesaraGroup.com   (631) 909-3570</a:t>
            </a:r>
            <a:endParaRPr lang="en-US" dirty="0"/>
          </a:p>
        </p:txBody>
      </p:sp>
      <p:sp>
        <p:nvSpPr>
          <p:cNvPr id="9" name="Content Placeholder 2"/>
          <p:cNvSpPr>
            <a:spLocks noGrp="1"/>
          </p:cNvSpPr>
          <p:nvPr>
            <p:ph idx="12"/>
          </p:nvPr>
        </p:nvSpPr>
        <p:spPr>
          <a:xfrm>
            <a:off x="4572000" y="1859280"/>
            <a:ext cx="4038600" cy="4389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66104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1520" y="2647890"/>
            <a:ext cx="7772400" cy="646331"/>
          </a:xfrm>
        </p:spPr>
        <p:txBody>
          <a:bodyPr anchor="b" anchorCtr="0">
            <a:spAutoFit/>
          </a:bodyPr>
          <a:lstStyle>
            <a:lvl1pPr algn="l">
              <a:defRPr sz="36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31520" y="3409890"/>
            <a:ext cx="7772400" cy="400110"/>
          </a:xfrm>
        </p:spPr>
        <p:txBody>
          <a:bodyPr anchor="t" anchorCtr="0">
            <a:spAutoFit/>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20" name="Picture 19" descr="topswooshbb-04-04.png"/>
          <p:cNvPicPr>
            <a:picLocks noChangeAspect="1"/>
          </p:cNvPicPr>
          <p:nvPr userDrawn="1"/>
        </p:nvPicPr>
        <p:blipFill>
          <a:blip r:embed="rId2" cstate="print"/>
          <a:stretch>
            <a:fillRect/>
          </a:stretch>
        </p:blipFill>
        <p:spPr>
          <a:xfrm>
            <a:off x="0" y="0"/>
            <a:ext cx="9144000" cy="1752600"/>
          </a:xfrm>
          <a:prstGeom prst="rect">
            <a:avLst/>
          </a:prstGeom>
        </p:spPr>
      </p:pic>
      <p:sp>
        <p:nvSpPr>
          <p:cNvPr id="21" name="Slide Number Placeholder 20"/>
          <p:cNvSpPr>
            <a:spLocks noGrp="1"/>
          </p:cNvSpPr>
          <p:nvPr>
            <p:ph type="sldNum" sz="quarter" idx="10"/>
          </p:nvPr>
        </p:nvSpPr>
        <p:spPr/>
        <p:txBody>
          <a:bodyPr/>
          <a:lstStyle/>
          <a:p>
            <a:fld id="{96D33D6E-8758-4A52-9348-0012AB1F3D65}" type="slidenum">
              <a:rPr lang="en-US" smtClean="0"/>
              <a:pPr/>
              <a:t>‹#›</a:t>
            </a:fld>
            <a:endParaRPr lang="en-US" dirty="0"/>
          </a:p>
        </p:txBody>
      </p:sp>
      <p:pic>
        <p:nvPicPr>
          <p:cNvPr id="12" name="Picture 11" descr="logoforbottoms.png"/>
          <p:cNvPicPr>
            <a:picLocks noChangeAspect="1"/>
          </p:cNvPicPr>
          <p:nvPr userDrawn="1"/>
        </p:nvPicPr>
        <p:blipFill>
          <a:blip r:embed="rId3" cstate="print"/>
          <a:stretch>
            <a:fillRect/>
          </a:stretch>
        </p:blipFill>
        <p:spPr>
          <a:xfrm>
            <a:off x="152400" y="5889434"/>
            <a:ext cx="1600203" cy="838202"/>
          </a:xfrm>
          <a:prstGeom prst="rect">
            <a:avLst/>
          </a:prstGeom>
        </p:spPr>
      </p:pic>
      <p:sp>
        <p:nvSpPr>
          <p:cNvPr id="9" name="Revision"/>
          <p:cNvSpPr txBox="1"/>
          <p:nvPr userDrawn="1"/>
        </p:nvSpPr>
        <p:spPr>
          <a:xfrm>
            <a:off x="1828800" y="6400800"/>
            <a:ext cx="1676400" cy="320040"/>
          </a:xfrm>
          <a:prstGeom prst="rect">
            <a:avLst/>
          </a:prstGeom>
          <a:noFill/>
        </p:spPr>
        <p:txBody>
          <a:bodyPr wrap="none" rtlCol="0" anchor="b" anchorCtr="0">
            <a:noAutofit/>
          </a:bodyPr>
          <a:lstStyle/>
          <a:p>
            <a:pPr algn="l"/>
            <a:r>
              <a:rPr lang="en-US" sz="900" smtClean="0">
                <a:solidFill>
                  <a:schemeClr val="bg1">
                    <a:lumMod val="50000"/>
                  </a:schemeClr>
                </a:solidFill>
              </a:rPr>
              <a:t>Executive Overview V 1.6</a:t>
            </a:r>
            <a:endParaRPr lang="en-US" sz="900" dirty="0">
              <a:solidFill>
                <a:schemeClr val="bg1">
                  <a:lumMod val="50000"/>
                </a:schemeClr>
              </a:solidFill>
            </a:endParaRPr>
          </a:p>
        </p:txBody>
      </p:sp>
      <p:sp>
        <p:nvSpPr>
          <p:cNvPr id="10" name="Footer Placeholder 9"/>
          <p:cNvSpPr>
            <a:spLocks noGrp="1"/>
          </p:cNvSpPr>
          <p:nvPr>
            <p:ph type="ftr" sz="quarter" idx="11"/>
          </p:nvPr>
        </p:nvSpPr>
        <p:spPr/>
        <p:txBody>
          <a:bodyPr/>
          <a:lstStyle/>
          <a:p>
            <a:r>
              <a:rPr lang="en-US" dirty="0" smtClean="0"/>
              <a:t>www.DesaraGroup.com   (631) 909-3570</a:t>
            </a:r>
            <a:endParaRPr lang="en-US" dirty="0"/>
          </a:p>
        </p:txBody>
      </p:sp>
    </p:spTree>
    <p:extLst>
      <p:ext uri="{BB962C8B-B14F-4D97-AF65-F5344CB8AC3E}">
        <p14:creationId xmlns:p14="http://schemas.microsoft.com/office/powerpoint/2010/main" val="29402489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Slide Number Placeholder 8"/>
          <p:cNvSpPr>
            <a:spLocks noGrp="1"/>
          </p:cNvSpPr>
          <p:nvPr>
            <p:ph type="sldNum" sz="quarter" idx="10"/>
          </p:nvPr>
        </p:nvSpPr>
        <p:spPr/>
        <p:txBody>
          <a:bodyPr/>
          <a:lstStyle/>
          <a:p>
            <a:fld id="{96D33D6E-8758-4A52-9348-0012AB1F3D65}" type="slidenum">
              <a:rPr lang="en-US" smtClean="0"/>
              <a:pPr/>
              <a:t>‹#›</a:t>
            </a:fld>
            <a:endParaRPr lang="en-US" dirty="0"/>
          </a:p>
        </p:txBody>
      </p:sp>
      <p:pic>
        <p:nvPicPr>
          <p:cNvPr id="12" name="Picture 11" descr="topswooshbb-04-04.png"/>
          <p:cNvPicPr>
            <a:picLocks noChangeAspect="1"/>
          </p:cNvPicPr>
          <p:nvPr userDrawn="1"/>
        </p:nvPicPr>
        <p:blipFill>
          <a:blip r:embed="rId2" cstate="print"/>
          <a:stretch>
            <a:fillRect/>
          </a:stretch>
        </p:blipFill>
        <p:spPr>
          <a:xfrm>
            <a:off x="0" y="0"/>
            <a:ext cx="9144000" cy="1295400"/>
          </a:xfrm>
          <a:prstGeom prst="rect">
            <a:avLst/>
          </a:prstGeom>
        </p:spPr>
      </p:pic>
      <p:sp>
        <p:nvSpPr>
          <p:cNvPr id="5" name="Footer Placeholder 4"/>
          <p:cNvSpPr>
            <a:spLocks noGrp="1"/>
          </p:cNvSpPr>
          <p:nvPr>
            <p:ph type="ftr" sz="quarter" idx="11"/>
          </p:nvPr>
        </p:nvSpPr>
        <p:spPr/>
        <p:txBody>
          <a:bodyPr/>
          <a:lstStyle/>
          <a:p>
            <a:pPr algn="r"/>
            <a:r>
              <a:rPr lang="en-US" dirty="0" smtClean="0"/>
              <a:t>www.DesaraGroup.com   (631) 909-3570</a:t>
            </a:r>
            <a:endParaRPr lang="en-US" dirty="0"/>
          </a:p>
        </p:txBody>
      </p:sp>
    </p:spTree>
    <p:extLst>
      <p:ext uri="{BB962C8B-B14F-4D97-AF65-F5344CB8AC3E}">
        <p14:creationId xmlns:p14="http://schemas.microsoft.com/office/powerpoint/2010/main" val="4597047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ottom Swoosh One">
    <p:spTree>
      <p:nvGrpSpPr>
        <p:cNvPr id="1" name=""/>
        <p:cNvGrpSpPr/>
        <p:nvPr/>
      </p:nvGrpSpPr>
      <p:grpSpPr>
        <a:xfrm>
          <a:off x="0" y="0"/>
          <a:ext cx="0" cy="0"/>
          <a:chOff x="0" y="0"/>
          <a:chExt cx="0" cy="0"/>
        </a:xfrm>
      </p:grpSpPr>
      <p:pic>
        <p:nvPicPr>
          <p:cNvPr id="8" name="Picture 7" descr="BottomNoLogoHole.png"/>
          <p:cNvPicPr>
            <a:picLocks noChangeAspect="1"/>
          </p:cNvPicPr>
          <p:nvPr userDrawn="1"/>
        </p:nvPicPr>
        <p:blipFill>
          <a:blip r:embed="rId2" cstate="print"/>
          <a:stretch>
            <a:fillRect/>
          </a:stretch>
        </p:blipFill>
        <p:spPr>
          <a:xfrm>
            <a:off x="571" y="5467524"/>
            <a:ext cx="9142858" cy="1390476"/>
          </a:xfrm>
          <a:prstGeom prst="rect">
            <a:avLst/>
          </a:prstGeom>
        </p:spPr>
      </p:pic>
      <p:sp>
        <p:nvSpPr>
          <p:cNvPr id="19" name="Slide Number Placeholder 18"/>
          <p:cNvSpPr>
            <a:spLocks noGrp="1"/>
          </p:cNvSpPr>
          <p:nvPr>
            <p:ph type="sldNum" sz="quarter" idx="14"/>
          </p:nvPr>
        </p:nvSpPr>
        <p:spPr/>
        <p:txBody>
          <a:bodyPr/>
          <a:lstStyle/>
          <a:p>
            <a:fld id="{96D33D6E-8758-4A52-9348-0012AB1F3D65}" type="slidenum">
              <a:rPr lang="en-US" smtClean="0"/>
              <a:pPr/>
              <a:t>‹#›</a:t>
            </a:fld>
            <a:endParaRPr lang="en-US" dirty="0"/>
          </a:p>
        </p:txBody>
      </p:sp>
      <p:sp>
        <p:nvSpPr>
          <p:cNvPr id="22" name="Title 1"/>
          <p:cNvSpPr>
            <a:spLocks noGrp="1"/>
          </p:cNvSpPr>
          <p:nvPr>
            <p:ph type="title"/>
          </p:nvPr>
        </p:nvSpPr>
        <p:spPr>
          <a:xfrm>
            <a:off x="457200" y="457200"/>
            <a:ext cx="8229600" cy="990600"/>
          </a:xfrm>
        </p:spPr>
        <p:txBody>
          <a:bodyPr/>
          <a:lstStyle/>
          <a:p>
            <a:r>
              <a:rPr lang="en-US" smtClean="0"/>
              <a:t>Click to edit Master title style</a:t>
            </a:r>
            <a:endParaRPr lang="en-US" dirty="0"/>
          </a:p>
        </p:txBody>
      </p:sp>
      <p:sp>
        <p:nvSpPr>
          <p:cNvPr id="23" name="Content Placeholder 2"/>
          <p:cNvSpPr>
            <a:spLocks noGrp="1"/>
          </p:cNvSpPr>
          <p:nvPr>
            <p:ph idx="1"/>
          </p:nvPr>
        </p:nvSpPr>
        <p:spPr>
          <a:xfrm>
            <a:off x="457200" y="1554480"/>
            <a:ext cx="8229600" cy="4389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ogoforbottoms.png"/>
          <p:cNvPicPr>
            <a:picLocks noChangeAspect="1"/>
          </p:cNvPicPr>
          <p:nvPr userDrawn="1"/>
        </p:nvPicPr>
        <p:blipFill>
          <a:blip r:embed="rId3" cstate="print"/>
          <a:stretch>
            <a:fillRect/>
          </a:stretch>
        </p:blipFill>
        <p:spPr>
          <a:xfrm>
            <a:off x="152400" y="5889434"/>
            <a:ext cx="1600203" cy="838202"/>
          </a:xfrm>
          <a:prstGeom prst="rect">
            <a:avLst/>
          </a:prstGeom>
        </p:spPr>
      </p:pic>
      <p:sp>
        <p:nvSpPr>
          <p:cNvPr id="12" name="Footer Placeholder 11"/>
          <p:cNvSpPr>
            <a:spLocks noGrp="1"/>
          </p:cNvSpPr>
          <p:nvPr>
            <p:ph type="ftr" sz="quarter" idx="15"/>
          </p:nvPr>
        </p:nvSpPr>
        <p:spPr/>
        <p:txBody>
          <a:bodyPr/>
          <a:lstStyle/>
          <a:p>
            <a:r>
              <a:rPr lang="en-US" dirty="0" smtClean="0"/>
              <a:t>www.DesaraGroup.com   (631) 909-3570</a:t>
            </a:r>
            <a:endParaRPr lang="en-US" dirty="0"/>
          </a:p>
        </p:txBody>
      </p:sp>
      <p:sp>
        <p:nvSpPr>
          <p:cNvPr id="14" name="Revision"/>
          <p:cNvSpPr txBox="1"/>
          <p:nvPr userDrawn="1"/>
        </p:nvSpPr>
        <p:spPr>
          <a:xfrm>
            <a:off x="1828800" y="6400800"/>
            <a:ext cx="1752600" cy="320040"/>
          </a:xfrm>
          <a:prstGeom prst="rect">
            <a:avLst/>
          </a:prstGeom>
          <a:noFill/>
        </p:spPr>
        <p:txBody>
          <a:bodyPr wrap="none" rtlCol="0" anchor="b" anchorCtr="0">
            <a:noAutofit/>
          </a:bodyPr>
          <a:lstStyle/>
          <a:p>
            <a:pPr algn="l"/>
            <a:r>
              <a:rPr lang="en-US" sz="900" smtClean="0">
                <a:solidFill>
                  <a:schemeClr val="bg1">
                    <a:lumMod val="50000"/>
                  </a:schemeClr>
                </a:solidFill>
              </a:rPr>
              <a:t>Executive Overview V 1.6</a:t>
            </a:r>
            <a:endParaRPr lang="en-US" sz="900" dirty="0">
              <a:solidFill>
                <a:schemeClr val="bg1">
                  <a:lumMod val="50000"/>
                </a:schemeClr>
              </a:solidFill>
            </a:endParaRPr>
          </a:p>
        </p:txBody>
      </p:sp>
    </p:spTree>
    <p:extLst>
      <p:ext uri="{BB962C8B-B14F-4D97-AF65-F5344CB8AC3E}">
        <p14:creationId xmlns:p14="http://schemas.microsoft.com/office/powerpoint/2010/main" val="18068463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itle 14"/>
          <p:cNvSpPr>
            <a:spLocks noGrp="1"/>
          </p:cNvSpPr>
          <p:nvPr>
            <p:ph type="title"/>
          </p:nvPr>
        </p:nvSpPr>
        <p:spPr/>
        <p:txBody>
          <a:bodyPr/>
          <a:lstStyle>
            <a:lvl1pPr>
              <a:defRPr sz="3200"/>
            </a:lvl1pPr>
          </a:lstStyle>
          <a:p>
            <a:r>
              <a:rPr lang="en-US" dirty="0" smtClean="0"/>
              <a:t>Click to edit Master title style</a:t>
            </a:r>
            <a:endParaRPr lang="en-US" dirty="0"/>
          </a:p>
        </p:txBody>
      </p:sp>
      <p:sp>
        <p:nvSpPr>
          <p:cNvPr id="8" name="Slide Number Placeholder 5"/>
          <p:cNvSpPr txBox="1">
            <a:spLocks/>
          </p:cNvSpPr>
          <p:nvPr userDrawn="1"/>
        </p:nvSpPr>
        <p:spPr>
          <a:xfrm>
            <a:off x="6858000" y="6477000"/>
            <a:ext cx="2133600" cy="381000"/>
          </a:xfrm>
          <a:prstGeom prst="rect">
            <a:avLst/>
          </a:prstGeom>
        </p:spPr>
        <p:txBody>
          <a:bodyPr/>
          <a:lstStyle>
            <a:lvl1pPr>
              <a:defRPr sz="1000">
                <a:solidFill>
                  <a:schemeClr val="bg1">
                    <a:lumMod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8EDA7F5-FCCF-488B-9E96-A4F863BCEC15}" type="slidenum">
              <a:rPr kumimoji="0" lang="en-US" sz="1000" b="0" i="0" u="none" strike="noStrike" kern="1200" cap="none" spc="0" normalizeH="0" baseline="0" noProof="0" smtClean="0">
                <a:ln>
                  <a:noFill/>
                </a:ln>
                <a:solidFill>
                  <a:schemeClr val="bg1">
                    <a:lumMod val="50000"/>
                  </a:scheme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schemeClr val="bg1">
                  <a:lumMod val="50000"/>
                </a:schemeClr>
              </a:solidFill>
              <a:effectLst/>
              <a:uLnTx/>
              <a:uFillTx/>
              <a:latin typeface="Arial" charset="0"/>
              <a:ea typeface="+mn-ea"/>
              <a:cs typeface="+mn-cs"/>
            </a:endParaRPr>
          </a:p>
        </p:txBody>
      </p:sp>
      <p:sp>
        <p:nvSpPr>
          <p:cNvPr id="9" name="Footer Placeholder 10"/>
          <p:cNvSpPr txBox="1">
            <a:spLocks/>
          </p:cNvSpPr>
          <p:nvPr userDrawn="1"/>
        </p:nvSpPr>
        <p:spPr>
          <a:xfrm>
            <a:off x="2286000" y="6477000"/>
            <a:ext cx="4572000" cy="381000"/>
          </a:xfrm>
          <a:prstGeom prst="rect">
            <a:avLst/>
          </a:prstGeom>
        </p:spPr>
        <p:txBody>
          <a:bodyPr/>
          <a:lstStyle>
            <a:lvl1pPr>
              <a:defRPr sz="900">
                <a:solidFill>
                  <a:schemeClr val="bg1">
                    <a:lumMod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dirty="0" smtClean="0">
              <a:ln>
                <a:noFill/>
              </a:ln>
              <a:solidFill>
                <a:schemeClr val="bg1">
                  <a:lumMod val="75000"/>
                </a:schemeClr>
              </a:solidFill>
              <a:effectLst/>
              <a:uLnTx/>
              <a:uFillTx/>
              <a:latin typeface="Arial"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smtClean="0">
                <a:ln>
                  <a:noFill/>
                </a:ln>
                <a:solidFill>
                  <a:schemeClr val="bg1">
                    <a:lumMod val="75000"/>
                  </a:schemeClr>
                </a:solidFill>
                <a:effectLst/>
                <a:uLnTx/>
                <a:uFillTx/>
                <a:latin typeface="Arial" charset="0"/>
                <a:ea typeface="+mn-ea"/>
                <a:cs typeface="+mn-cs"/>
              </a:rPr>
              <a:t>© Copyright 2011 by The DESARA Group, www.DesaraGroup.com  (631) 909-3570</a:t>
            </a:r>
            <a:endParaRPr kumimoji="0" lang="en-US" sz="800" b="0" i="0" u="none" strike="noStrike" kern="1200" cap="none" spc="0" normalizeH="0" baseline="0" noProof="0" dirty="0">
              <a:ln>
                <a:noFill/>
              </a:ln>
              <a:solidFill>
                <a:schemeClr val="bg1">
                  <a:lumMod val="75000"/>
                </a:schemeClr>
              </a:solidFill>
              <a:effectLst/>
              <a:uLnTx/>
              <a:uFillTx/>
              <a:latin typeface="Arial"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Blan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sz="3200"/>
            </a:lvl1pPr>
          </a:lstStyle>
          <a:p>
            <a:r>
              <a:rPr lang="en-US" dirty="0" smtClean="0"/>
              <a:t>Click to edit Master title style</a:t>
            </a:r>
            <a:endParaRPr lang="en-US" dirty="0"/>
          </a:p>
        </p:txBody>
      </p:sp>
      <p:sp>
        <p:nvSpPr>
          <p:cNvPr id="5" name="Slide Number Placeholder 5"/>
          <p:cNvSpPr txBox="1">
            <a:spLocks/>
          </p:cNvSpPr>
          <p:nvPr userDrawn="1"/>
        </p:nvSpPr>
        <p:spPr>
          <a:xfrm>
            <a:off x="6858000" y="6477000"/>
            <a:ext cx="2133600" cy="381000"/>
          </a:xfrm>
          <a:prstGeom prst="rect">
            <a:avLst/>
          </a:prstGeom>
        </p:spPr>
        <p:txBody>
          <a:bodyPr/>
          <a:lstStyle>
            <a:lvl1pPr>
              <a:defRPr sz="1000">
                <a:solidFill>
                  <a:schemeClr val="bg1">
                    <a:lumMod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8EDA7F5-FCCF-488B-9E96-A4F863BCEC15}" type="slidenum">
              <a:rPr kumimoji="0" lang="en-US" sz="1000" b="0" i="0" u="none" strike="noStrike" kern="1200" cap="none" spc="0" normalizeH="0" baseline="0" noProof="0" smtClean="0">
                <a:ln>
                  <a:noFill/>
                </a:ln>
                <a:solidFill>
                  <a:schemeClr val="bg1">
                    <a:lumMod val="50000"/>
                  </a:scheme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schemeClr val="bg1">
                  <a:lumMod val="50000"/>
                </a:schemeClr>
              </a:solidFill>
              <a:effectLst/>
              <a:uLnTx/>
              <a:uFillTx/>
              <a:latin typeface="Arial" charset="0"/>
              <a:ea typeface="+mn-ea"/>
              <a:cs typeface="+mn-cs"/>
            </a:endParaRPr>
          </a:p>
        </p:txBody>
      </p:sp>
      <p:sp>
        <p:nvSpPr>
          <p:cNvPr id="7" name="Footer Placeholder 10"/>
          <p:cNvSpPr txBox="1">
            <a:spLocks/>
          </p:cNvSpPr>
          <p:nvPr userDrawn="1"/>
        </p:nvSpPr>
        <p:spPr>
          <a:xfrm>
            <a:off x="2286000" y="6477000"/>
            <a:ext cx="4572000" cy="381000"/>
          </a:xfrm>
          <a:prstGeom prst="rect">
            <a:avLst/>
          </a:prstGeom>
        </p:spPr>
        <p:txBody>
          <a:bodyPr/>
          <a:lstStyle>
            <a:lvl1pPr>
              <a:defRPr sz="900">
                <a:solidFill>
                  <a:schemeClr val="bg1">
                    <a:lumMod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dirty="0" smtClean="0">
              <a:ln>
                <a:noFill/>
              </a:ln>
              <a:solidFill>
                <a:schemeClr val="bg1">
                  <a:lumMod val="75000"/>
                </a:schemeClr>
              </a:solidFill>
              <a:effectLst/>
              <a:uLnTx/>
              <a:uFillTx/>
              <a:latin typeface="Arial"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smtClean="0">
                <a:ln>
                  <a:noFill/>
                </a:ln>
                <a:solidFill>
                  <a:schemeClr val="bg1">
                    <a:lumMod val="75000"/>
                  </a:schemeClr>
                </a:solidFill>
                <a:effectLst/>
                <a:uLnTx/>
                <a:uFillTx/>
                <a:latin typeface="Arial" charset="0"/>
                <a:ea typeface="+mn-ea"/>
                <a:cs typeface="+mn-cs"/>
              </a:rPr>
              <a:t>© Copyright 2011 by The DESARA Group, www.DesaraGroup.com  (631) 909-3570</a:t>
            </a:r>
            <a:endParaRPr kumimoji="0" lang="en-US" sz="800" b="0" i="0" u="none" strike="noStrike" kern="1200" cap="none" spc="0" normalizeH="0" baseline="0" noProof="0" dirty="0">
              <a:ln>
                <a:noFill/>
              </a:ln>
              <a:solidFill>
                <a:schemeClr val="bg1">
                  <a:lumMod val="75000"/>
                </a:schemeClr>
              </a:solidFill>
              <a:effectLst/>
              <a:uLnTx/>
              <a:uFillTx/>
              <a:latin typeface="Arial" charset="0"/>
              <a:ea typeface="+mn-ea"/>
              <a:cs typeface="+mn-cs"/>
            </a:endParaRPr>
          </a:p>
        </p:txBody>
      </p:sp>
    </p:spTree>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577516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0"/>
            <a:ext cx="7924800" cy="990600"/>
          </a:xfrm>
          <a:prstGeom prst="rect">
            <a:avLst/>
          </a:prstGeom>
        </p:spPr>
        <p:txBody>
          <a:bodyPr vert="horz" lIns="91440" tIns="0" rIns="91440" bIns="0" rtlCol="0" anchor="t" anchorCtr="0">
            <a:noAutofit/>
          </a:bodyPr>
          <a:lstStyle/>
          <a:p>
            <a:r>
              <a:rPr lang="en-US" smtClean="0"/>
              <a:t>Click to edit Master title style</a:t>
            </a:r>
            <a:endParaRPr lang="en-US"/>
          </a:p>
        </p:txBody>
      </p:sp>
      <p:sp>
        <p:nvSpPr>
          <p:cNvPr id="3" name="Text Placeholder 2"/>
          <p:cNvSpPr>
            <a:spLocks noGrp="1"/>
          </p:cNvSpPr>
          <p:nvPr>
            <p:ph type="body" idx="1"/>
          </p:nvPr>
        </p:nvSpPr>
        <p:spPr>
          <a:xfrm>
            <a:off x="457200" y="1859280"/>
            <a:ext cx="8229600" cy="43891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6477000" y="6400800"/>
            <a:ext cx="2225040" cy="320675"/>
          </a:xfrm>
          <a:prstGeom prst="rect">
            <a:avLst/>
          </a:prstGeom>
        </p:spPr>
        <p:txBody>
          <a:bodyPr vert="horz" lIns="91440" tIns="45720" rIns="91440" bIns="45720" rtlCol="0" anchor="b" anchorCtr="0"/>
          <a:lstStyle>
            <a:lvl1pPr algn="r">
              <a:defRPr sz="900" i="0">
                <a:solidFill>
                  <a:schemeClr val="tx1">
                    <a:tint val="75000"/>
                  </a:schemeClr>
                </a:solidFill>
              </a:defRPr>
            </a:lvl1pPr>
          </a:lstStyle>
          <a:p>
            <a:r>
              <a:rPr lang="en-US" dirty="0" smtClean="0"/>
              <a:t>www.DesaraGroup.com   (631) 909-3570</a:t>
            </a:r>
            <a:endParaRPr lang="en-US" dirty="0"/>
          </a:p>
        </p:txBody>
      </p:sp>
      <p:sp>
        <p:nvSpPr>
          <p:cNvPr id="6" name="Slide Number Placeholder 5"/>
          <p:cNvSpPr>
            <a:spLocks noGrp="1"/>
          </p:cNvSpPr>
          <p:nvPr>
            <p:ph type="sldNum" sz="quarter" idx="4"/>
          </p:nvPr>
        </p:nvSpPr>
        <p:spPr>
          <a:xfrm>
            <a:off x="4343400" y="6400800"/>
            <a:ext cx="457200" cy="320040"/>
          </a:xfrm>
          <a:prstGeom prst="rect">
            <a:avLst/>
          </a:prstGeom>
        </p:spPr>
        <p:txBody>
          <a:bodyPr vert="horz" lIns="91440" tIns="45720" rIns="91440" bIns="45720" rtlCol="0" anchor="b" anchorCtr="0"/>
          <a:lstStyle>
            <a:lvl1pPr algn="ctr">
              <a:defRPr sz="900">
                <a:solidFill>
                  <a:schemeClr val="tx1">
                    <a:tint val="75000"/>
                  </a:schemeClr>
                </a:solidFill>
              </a:defRPr>
            </a:lvl1pPr>
          </a:lstStyle>
          <a:p>
            <a:fld id="{96D33D6E-8758-4A52-9348-0012AB1F3D65}" type="slidenum">
              <a:rPr lang="en-US" smtClean="0"/>
              <a:pPr/>
              <a:t>‹#›</a:t>
            </a:fld>
            <a:endParaRPr lang="en-US" dirty="0"/>
          </a:p>
        </p:txBody>
      </p:sp>
      <p:sp>
        <p:nvSpPr>
          <p:cNvPr id="12" name="Revision"/>
          <p:cNvSpPr txBox="1"/>
          <p:nvPr/>
        </p:nvSpPr>
        <p:spPr>
          <a:xfrm>
            <a:off x="457200" y="6400800"/>
            <a:ext cx="1905000" cy="320040"/>
          </a:xfrm>
          <a:prstGeom prst="rect">
            <a:avLst/>
          </a:prstGeom>
          <a:noFill/>
        </p:spPr>
        <p:txBody>
          <a:bodyPr wrap="none" rtlCol="0" anchor="b" anchorCtr="0">
            <a:noAutofit/>
          </a:bodyPr>
          <a:lstStyle/>
          <a:p>
            <a:pPr algn="l"/>
            <a:r>
              <a:rPr lang="en-US" sz="900" smtClean="0">
                <a:solidFill>
                  <a:schemeClr val="bg1">
                    <a:lumMod val="50000"/>
                  </a:schemeClr>
                </a:solidFill>
              </a:rPr>
              <a:t>Executive Overview V 1.6</a:t>
            </a:r>
            <a:endParaRPr lang="en-US" sz="900" dirty="0">
              <a:solidFill>
                <a:schemeClr val="bg1">
                  <a:lumMod val="50000"/>
                </a:schemeClr>
              </a:solidFill>
            </a:endParaRPr>
          </a:p>
        </p:txBody>
      </p:sp>
    </p:spTree>
    <p:extLst>
      <p:ext uri="{BB962C8B-B14F-4D97-AF65-F5344CB8AC3E}">
        <p14:creationId xmlns:p14="http://schemas.microsoft.com/office/powerpoint/2010/main" val="2627792850"/>
      </p:ext>
    </p:extLst>
  </p:cSld>
  <p:clrMap bg1="lt1" tx1="dk1" bg2="lt2" tx2="dk2" accent1="accent1" accent2="accent2" accent3="accent3" accent4="accent4" accent5="accent5" accent6="accent6" hlink="hlink" folHlink="folHlink"/>
  <p:sldLayoutIdLst>
    <p:sldLayoutId id="2147483662" r:id="rId1"/>
    <p:sldLayoutId id="2147483650" r:id="rId2"/>
    <p:sldLayoutId id="2147483664" r:id="rId3"/>
    <p:sldLayoutId id="2147483651" r:id="rId4"/>
    <p:sldLayoutId id="2147483655" r:id="rId5"/>
    <p:sldLayoutId id="2147483652" r:id="rId6"/>
    <p:sldLayoutId id="2147483663" r:id="rId7"/>
    <p:sldLayoutId id="2147483665" r:id="rId8"/>
    <p:sldLayoutId id="2147483666" r:id="rId9"/>
    <p:sldLayoutId id="2147483667" r:id="rId10"/>
  </p:sldLayoutIdLst>
  <p:hf hdr="0" dt="0"/>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ts val="0"/>
        </a:spcBef>
        <a:spcAft>
          <a:spcPts val="600"/>
        </a:spcAft>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ts val="0"/>
        </a:spcBef>
        <a:spcAft>
          <a:spcPts val="600"/>
        </a:spcAft>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ts val="0"/>
        </a:spcBef>
        <a:spcAft>
          <a:spcPts val="600"/>
        </a:spcAft>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ts val="0"/>
        </a:spcBef>
        <a:spcAft>
          <a:spcPts val="600"/>
        </a:spcAft>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0"/>
        </a:spcBef>
        <a:spcAft>
          <a:spcPts val="60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34.jpe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36.jpe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46.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53.xml.rels><?xml version="1.0" encoding="UTF-8" standalone="yes"?>
<Relationships xmlns="http://schemas.openxmlformats.org/package/2006/relationships"><Relationship Id="rId8" Type="http://schemas.openxmlformats.org/officeDocument/2006/relationships/diagramData" Target="../diagrams/data14.xml"/><Relationship Id="rId3" Type="http://schemas.openxmlformats.org/officeDocument/2006/relationships/diagramData" Target="../diagrams/data13.xml"/><Relationship Id="rId7" Type="http://schemas.microsoft.com/office/2007/relationships/diagramDrawing" Target="../diagrams/drawing13.xml"/><Relationship Id="rId12" Type="http://schemas.microsoft.com/office/2007/relationships/diagramDrawing" Target="../diagrams/drawing14.xm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diagramColors" Target="../diagrams/colors13.xml"/><Relationship Id="rId11" Type="http://schemas.openxmlformats.org/officeDocument/2006/relationships/diagramColors" Target="../diagrams/colors14.xml"/><Relationship Id="rId5" Type="http://schemas.openxmlformats.org/officeDocument/2006/relationships/diagramQuickStyle" Target="../diagrams/quickStyle13.xml"/><Relationship Id="rId10" Type="http://schemas.openxmlformats.org/officeDocument/2006/relationships/diagramQuickStyle" Target="../diagrams/quickStyle14.xml"/><Relationship Id="rId4" Type="http://schemas.openxmlformats.org/officeDocument/2006/relationships/diagramLayout" Target="../diagrams/layout13.xml"/><Relationship Id="rId9" Type="http://schemas.openxmlformats.org/officeDocument/2006/relationships/diagramLayout" Target="../diagrams/layout14.xml"/></Relationships>
</file>

<file path=ppt/slides/_rels/slide54.xml.rels><?xml version="1.0" encoding="UTF-8" standalone="yes"?>
<Relationships xmlns="http://schemas.openxmlformats.org/package/2006/relationships"><Relationship Id="rId3" Type="http://schemas.openxmlformats.org/officeDocument/2006/relationships/hyperlink" Target="mailto:Dave.Sanicola@DesaraGroup.com" TargetMode="External"/><Relationship Id="rId2" Type="http://schemas.openxmlformats.org/officeDocument/2006/relationships/notesSlide" Target="../notesSlides/notesSlide54.xml"/><Relationship Id="rId1" Type="http://schemas.openxmlformats.org/officeDocument/2006/relationships/slideLayout" Target="../slideLayouts/slideLayout6.xml"/><Relationship Id="rId5" Type="http://schemas.openxmlformats.org/officeDocument/2006/relationships/hyperlink" Target="http://www.desaragroup.com/" TargetMode="External"/><Relationship Id="rId4" Type="http://schemas.openxmlformats.org/officeDocument/2006/relationships/hyperlink" Target="mailto:Karen.Rawson@DesaraGroup.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hyperlink" Target="http://www.swisscom.ch/residential" TargetMode="External"/><Relationship Id="rId18" Type="http://schemas.openxmlformats.org/officeDocument/2006/relationships/hyperlink" Target="http://www.gts.pl/index.php" TargetMode="External"/><Relationship Id="rId26" Type="http://schemas.openxmlformats.org/officeDocument/2006/relationships/image" Target="../media/image23.jpeg"/><Relationship Id="rId3" Type="http://schemas.openxmlformats.org/officeDocument/2006/relationships/image" Target="../media/image7.png"/><Relationship Id="rId21" Type="http://schemas.openxmlformats.org/officeDocument/2006/relationships/image" Target="../media/image19.png"/><Relationship Id="rId34" Type="http://schemas.openxmlformats.org/officeDocument/2006/relationships/image" Target="../media/image31.png"/><Relationship Id="rId7" Type="http://schemas.openxmlformats.org/officeDocument/2006/relationships/image" Target="../media/image10.jpeg"/><Relationship Id="rId12" Type="http://schemas.openxmlformats.org/officeDocument/2006/relationships/image" Target="../media/image14.jpeg"/><Relationship Id="rId17" Type="http://schemas.openxmlformats.org/officeDocument/2006/relationships/image" Target="../media/image17.png"/><Relationship Id="rId25" Type="http://schemas.openxmlformats.org/officeDocument/2006/relationships/image" Target="../media/image22.png"/><Relationship Id="rId33" Type="http://schemas.openxmlformats.org/officeDocument/2006/relationships/image" Target="../media/image30.png"/><Relationship Id="rId2" Type="http://schemas.openxmlformats.org/officeDocument/2006/relationships/notesSlide" Target="../notesSlides/notesSlide9.xml"/><Relationship Id="rId16" Type="http://schemas.openxmlformats.org/officeDocument/2006/relationships/hyperlink" Target="http://www.wind.com.do/index.aspx" TargetMode="External"/><Relationship Id="rId20" Type="http://schemas.openxmlformats.org/officeDocument/2006/relationships/hyperlink" Target="http://www.ottctel.com/index.php?option=home" TargetMode="External"/><Relationship Id="rId29"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3.png"/><Relationship Id="rId24" Type="http://schemas.openxmlformats.org/officeDocument/2006/relationships/image" Target="../media/image21.jpeg"/><Relationship Id="rId32" Type="http://schemas.openxmlformats.org/officeDocument/2006/relationships/image" Target="../media/image29.jpeg"/><Relationship Id="rId5" Type="http://schemas.openxmlformats.org/officeDocument/2006/relationships/image" Target="../media/image8.png"/><Relationship Id="rId15" Type="http://schemas.openxmlformats.org/officeDocument/2006/relationships/image" Target="../media/image16.jpeg"/><Relationship Id="rId23" Type="http://schemas.openxmlformats.org/officeDocument/2006/relationships/image" Target="../media/image20.png"/><Relationship Id="rId28" Type="http://schemas.openxmlformats.org/officeDocument/2006/relationships/image" Target="../media/image25.jpeg"/><Relationship Id="rId10" Type="http://schemas.openxmlformats.org/officeDocument/2006/relationships/hyperlink" Target="http://www.vodafone.hu/index_hu.html" TargetMode="External"/><Relationship Id="rId19" Type="http://schemas.openxmlformats.org/officeDocument/2006/relationships/image" Target="../media/image18.png"/><Relationship Id="rId31" Type="http://schemas.openxmlformats.org/officeDocument/2006/relationships/image" Target="../media/image28.png"/><Relationship Id="rId4" Type="http://schemas.openxmlformats.org/officeDocument/2006/relationships/hyperlink" Target="http://www.bharti.com/" TargetMode="External"/><Relationship Id="rId9" Type="http://schemas.openxmlformats.org/officeDocument/2006/relationships/image" Target="../media/image12.wmf"/><Relationship Id="rId14" Type="http://schemas.openxmlformats.org/officeDocument/2006/relationships/image" Target="../media/image15.png"/><Relationship Id="rId22" Type="http://schemas.openxmlformats.org/officeDocument/2006/relationships/hyperlink" Target="http://www.ericsson.com/" TargetMode="External"/><Relationship Id="rId27" Type="http://schemas.openxmlformats.org/officeDocument/2006/relationships/image" Target="../media/image24.jpeg"/><Relationship Id="rId30" Type="http://schemas.openxmlformats.org/officeDocument/2006/relationships/image" Target="../media/image2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Business Management System Implementation</a:t>
            </a:r>
            <a:br>
              <a:rPr lang="en-US" dirty="0" smtClean="0"/>
            </a:br>
            <a:r>
              <a:rPr lang="en-US" sz="1400" dirty="0"/>
              <a:t/>
            </a:r>
            <a:br>
              <a:rPr lang="en-US" sz="1400" dirty="0"/>
            </a:br>
            <a:r>
              <a:rPr lang="en-US" sz="1400" dirty="0" smtClean="0"/>
              <a:t>Utilizing TL 9000 as a Model</a:t>
            </a:r>
            <a:endParaRPr lang="en-US" dirty="0"/>
          </a:p>
        </p:txBody>
      </p:sp>
      <p:sp>
        <p:nvSpPr>
          <p:cNvPr id="3" name="Subtitle 2"/>
          <p:cNvSpPr>
            <a:spLocks noGrp="1"/>
          </p:cNvSpPr>
          <p:nvPr>
            <p:ph type="subTitle" idx="1"/>
          </p:nvPr>
        </p:nvSpPr>
        <p:spPr/>
        <p:txBody>
          <a:bodyPr/>
          <a:lstStyle/>
          <a:p>
            <a:r>
              <a:rPr lang="en-US" dirty="0" smtClean="0"/>
              <a:t>JDSU, Germantown, Maryland </a:t>
            </a:r>
            <a:endParaRPr lang="en-US" dirty="0"/>
          </a:p>
        </p:txBody>
      </p:sp>
      <p:sp>
        <p:nvSpPr>
          <p:cNvPr id="4" name="Text Placeholder 3"/>
          <p:cNvSpPr>
            <a:spLocks noGrp="1"/>
          </p:cNvSpPr>
          <p:nvPr>
            <p:ph type="body" sz="quarter" idx="14"/>
          </p:nvPr>
        </p:nvSpPr>
        <p:spPr/>
        <p:txBody>
          <a:bodyPr/>
          <a:lstStyle/>
          <a:p>
            <a:r>
              <a:rPr lang="en-US" dirty="0" smtClean="0"/>
              <a:t>October 4</a:t>
            </a:r>
            <a:r>
              <a:rPr lang="en-US" baseline="30000" dirty="0" smtClean="0"/>
              <a:t>th</a:t>
            </a:r>
            <a:r>
              <a:rPr lang="en-US" dirty="0" smtClean="0"/>
              <a:t>, 2011</a:t>
            </a:r>
            <a:endParaRPr lang="en-US" dirty="0"/>
          </a:p>
        </p:txBody>
      </p:sp>
      <p:sp>
        <p:nvSpPr>
          <p:cNvPr id="5" name="Text Placeholder 4"/>
          <p:cNvSpPr>
            <a:spLocks noGrp="1"/>
          </p:cNvSpPr>
          <p:nvPr>
            <p:ph type="body" sz="quarter" idx="17"/>
          </p:nvPr>
        </p:nvSpPr>
        <p:spPr/>
        <p:txBody>
          <a:bodyPr/>
          <a:lstStyle/>
          <a:p>
            <a:r>
              <a:rPr lang="en-US" dirty="0" smtClean="0"/>
              <a:t>Dave Sanicola</a:t>
            </a:r>
            <a:endParaRPr lang="en-US" dirty="0"/>
          </a:p>
        </p:txBody>
      </p:sp>
      <p:sp>
        <p:nvSpPr>
          <p:cNvPr id="6" name="Text Placeholder 5"/>
          <p:cNvSpPr>
            <a:spLocks noGrp="1"/>
          </p:cNvSpPr>
          <p:nvPr>
            <p:ph type="body" sz="quarter" idx="18"/>
          </p:nvPr>
        </p:nvSpPr>
        <p:spPr/>
        <p:txBody>
          <a:bodyPr/>
          <a:lstStyle/>
          <a:p>
            <a:r>
              <a:rPr lang="en-US" dirty="0" smtClean="0"/>
              <a:t>Karen Rawson</a:t>
            </a:r>
            <a:endParaRPr lang="en-US" dirty="0"/>
          </a:p>
        </p:txBody>
      </p:sp>
      <p:sp>
        <p:nvSpPr>
          <p:cNvPr id="7" name="Text Placeholder 6"/>
          <p:cNvSpPr>
            <a:spLocks noGrp="1"/>
          </p:cNvSpPr>
          <p:nvPr>
            <p:ph type="body" sz="quarter" idx="19"/>
          </p:nvPr>
        </p:nvSpPr>
        <p:spPr/>
        <p:txBody>
          <a:bodyPr/>
          <a:lstStyle/>
          <a:p>
            <a:r>
              <a:rPr lang="en-US" dirty="0" smtClean="0"/>
              <a:t>Dave.Sanicola@DesaraGroup.com</a:t>
            </a:r>
            <a:endParaRPr lang="en-US" dirty="0"/>
          </a:p>
        </p:txBody>
      </p:sp>
      <p:sp>
        <p:nvSpPr>
          <p:cNvPr id="8" name="Text Placeholder 7"/>
          <p:cNvSpPr>
            <a:spLocks noGrp="1"/>
          </p:cNvSpPr>
          <p:nvPr>
            <p:ph type="body" sz="quarter" idx="20"/>
          </p:nvPr>
        </p:nvSpPr>
        <p:spPr>
          <a:xfrm>
            <a:off x="1905000" y="6430714"/>
            <a:ext cx="3048000" cy="507831"/>
          </a:xfrm>
        </p:spPr>
        <p:txBody>
          <a:bodyPr/>
          <a:lstStyle/>
          <a:p>
            <a:r>
              <a:rPr lang="en-US" dirty="0" smtClean="0"/>
              <a:t>Karen.Rawson@DesaraGroup.com</a:t>
            </a:r>
            <a:endParaRPr lang="en-US" dirty="0"/>
          </a:p>
          <a:p>
            <a:endParaRPr lang="en-US" dirty="0"/>
          </a:p>
        </p:txBody>
      </p:sp>
    </p:spTree>
    <p:extLst>
      <p:ext uri="{BB962C8B-B14F-4D97-AF65-F5344CB8AC3E}">
        <p14:creationId xmlns:p14="http://schemas.microsoft.com/office/powerpoint/2010/main" val="5076636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7924800" cy="990600"/>
          </a:xfrm>
        </p:spPr>
        <p:txBody>
          <a:bodyPr/>
          <a:lstStyle/>
          <a:p>
            <a:r>
              <a:rPr lang="en-US" dirty="0" smtClean="0"/>
              <a:t>Why TL 9000 at Tellabs</a:t>
            </a:r>
            <a:endParaRPr lang="en-US" dirty="0"/>
          </a:p>
        </p:txBody>
      </p:sp>
      <p:sp>
        <p:nvSpPr>
          <p:cNvPr id="3" name="Content Placeholder 2"/>
          <p:cNvSpPr>
            <a:spLocks noGrp="1"/>
          </p:cNvSpPr>
          <p:nvPr>
            <p:ph idx="1"/>
          </p:nvPr>
        </p:nvSpPr>
        <p:spPr>
          <a:xfrm>
            <a:off x="304800" y="1524000"/>
            <a:ext cx="8229600" cy="4389120"/>
          </a:xfrm>
        </p:spPr>
        <p:txBody>
          <a:bodyPr>
            <a:normAutofit/>
          </a:bodyPr>
          <a:lstStyle/>
          <a:p>
            <a:pPr marL="0" indent="0">
              <a:buNone/>
            </a:pPr>
            <a:r>
              <a:rPr lang="en-US" sz="2600" b="1" dirty="0" smtClean="0"/>
              <a:t>Solid </a:t>
            </a:r>
            <a:r>
              <a:rPr lang="en-US" sz="2600" b="1" dirty="0"/>
              <a:t>framework to drive improvement</a:t>
            </a:r>
          </a:p>
          <a:p>
            <a:pPr marL="0" indent="0">
              <a:buNone/>
            </a:pPr>
            <a:r>
              <a:rPr lang="en-US" u="sng" dirty="0" smtClean="0"/>
              <a:t>Tellabs </a:t>
            </a:r>
            <a:r>
              <a:rPr lang="en-US" u="sng" dirty="0"/>
              <a:t>results</a:t>
            </a:r>
          </a:p>
          <a:p>
            <a:r>
              <a:rPr lang="en-US" dirty="0" smtClean="0"/>
              <a:t>Measurements</a:t>
            </a:r>
            <a:r>
              <a:rPr lang="en-US" dirty="0"/>
              <a:t>, management rigor and </a:t>
            </a:r>
            <a:r>
              <a:rPr lang="en-US" dirty="0" smtClean="0"/>
              <a:t>continual improvement </a:t>
            </a:r>
            <a:r>
              <a:rPr lang="en-US" dirty="0"/>
              <a:t>lead to cost savings </a:t>
            </a:r>
            <a:r>
              <a:rPr lang="en-US" dirty="0" smtClean="0"/>
              <a:t>through CoPQ </a:t>
            </a:r>
            <a:r>
              <a:rPr lang="en-US" dirty="0"/>
              <a:t>cut in half</a:t>
            </a:r>
          </a:p>
          <a:p>
            <a:pPr marL="0" indent="0">
              <a:buNone/>
            </a:pPr>
            <a:r>
              <a:rPr lang="en-US" u="sng" dirty="0" smtClean="0"/>
              <a:t>Customer </a:t>
            </a:r>
            <a:r>
              <a:rPr lang="en-US" u="sng" dirty="0"/>
              <a:t>satisfaction</a:t>
            </a:r>
          </a:p>
          <a:p>
            <a:pPr marL="0" indent="0">
              <a:buNone/>
            </a:pPr>
            <a:r>
              <a:rPr lang="en-US" dirty="0" smtClean="0"/>
              <a:t>NPS (</a:t>
            </a:r>
            <a:r>
              <a:rPr lang="en-US" dirty="0"/>
              <a:t>N</a:t>
            </a:r>
            <a:r>
              <a:rPr lang="en-US" dirty="0" smtClean="0"/>
              <a:t>et Promoter Score) </a:t>
            </a:r>
            <a:r>
              <a:rPr lang="en-US" dirty="0"/>
              <a:t>increased</a:t>
            </a:r>
          </a:p>
          <a:p>
            <a:r>
              <a:rPr lang="en-US" dirty="0" smtClean="0"/>
              <a:t>Hardware </a:t>
            </a:r>
            <a:r>
              <a:rPr lang="en-US" dirty="0"/>
              <a:t>quality: 12 points</a:t>
            </a:r>
          </a:p>
          <a:p>
            <a:r>
              <a:rPr lang="en-US" dirty="0" smtClean="0"/>
              <a:t>Reliability</a:t>
            </a:r>
            <a:r>
              <a:rPr lang="en-US" dirty="0"/>
              <a:t>: 19 points</a:t>
            </a:r>
          </a:p>
          <a:p>
            <a:r>
              <a:rPr lang="en-US" dirty="0" smtClean="0"/>
              <a:t>Overall</a:t>
            </a:r>
            <a:r>
              <a:rPr lang="en-US" dirty="0"/>
              <a:t>: 15 points</a:t>
            </a:r>
          </a:p>
          <a:p>
            <a:r>
              <a:rPr lang="en-US" dirty="0" smtClean="0"/>
              <a:t>HW </a:t>
            </a:r>
            <a:r>
              <a:rPr lang="en-US" dirty="0"/>
              <a:t>outages reduced by 20</a:t>
            </a:r>
            <a:r>
              <a:rPr lang="en-US" dirty="0" smtClean="0"/>
              <a:t>% on </a:t>
            </a:r>
            <a:r>
              <a:rPr lang="en-US" dirty="0"/>
              <a:t>transport products</a:t>
            </a:r>
          </a:p>
        </p:txBody>
      </p:sp>
      <p:sp>
        <p:nvSpPr>
          <p:cNvPr id="4" name="Slide Number Placeholder 3"/>
          <p:cNvSpPr>
            <a:spLocks noGrp="1"/>
          </p:cNvSpPr>
          <p:nvPr>
            <p:ph type="sldNum" sz="quarter" idx="10"/>
          </p:nvPr>
        </p:nvSpPr>
        <p:spPr/>
        <p:txBody>
          <a:bodyPr/>
          <a:lstStyle/>
          <a:p>
            <a:fld id="{96D33D6E-8758-4A52-9348-0012AB1F3D65}" type="slidenum">
              <a:rPr lang="en-US" smtClean="0"/>
              <a:pPr/>
              <a:t>10</a:t>
            </a:fld>
            <a:endParaRPr lang="en-US" dirty="0"/>
          </a:p>
        </p:txBody>
      </p:sp>
      <p:sp>
        <p:nvSpPr>
          <p:cNvPr id="5" name="Footer Placeholder 4"/>
          <p:cNvSpPr>
            <a:spLocks noGrp="1"/>
          </p:cNvSpPr>
          <p:nvPr>
            <p:ph type="ftr" sz="quarter" idx="11"/>
          </p:nvPr>
        </p:nvSpPr>
        <p:spPr/>
        <p:txBody>
          <a:bodyPr/>
          <a:lstStyle/>
          <a:p>
            <a:pPr algn="r"/>
            <a:r>
              <a:rPr lang="en-US" dirty="0" smtClean="0"/>
              <a:t>www.DesaraGroup.com   (631) 909-3570</a:t>
            </a:r>
            <a:endParaRPr lang="en-US" dirty="0"/>
          </a:p>
        </p:txBody>
      </p:sp>
      <p:sp>
        <p:nvSpPr>
          <p:cNvPr id="7" name="Rounded Rectangle 6"/>
          <p:cNvSpPr/>
          <p:nvPr/>
        </p:nvSpPr>
        <p:spPr>
          <a:xfrm>
            <a:off x="4572000" y="2928819"/>
            <a:ext cx="4343400" cy="2009061"/>
          </a:xfrm>
          <a:prstGeom prst="roundRect">
            <a:avLst/>
          </a:prstGeom>
          <a:solidFill>
            <a:srgbClr val="DCDCDC"/>
          </a:solidFill>
          <a:ln w="3175">
            <a:solidFill>
              <a:srgbClr val="646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600" b="1" i="1" dirty="0" smtClean="0">
                <a:solidFill>
                  <a:srgbClr val="B12226"/>
                </a:solidFill>
              </a:rPr>
              <a:t>But that was just the beginning</a:t>
            </a:r>
          </a:p>
          <a:p>
            <a:pPr marL="285750" indent="-285750">
              <a:buFont typeface="Arial" pitchFamily="34" charset="0"/>
              <a:buChar char="•"/>
            </a:pPr>
            <a:r>
              <a:rPr lang="en-US" sz="1600" dirty="0">
                <a:solidFill>
                  <a:srgbClr val="C00000"/>
                </a:solidFill>
              </a:rPr>
              <a:t>Processes </a:t>
            </a:r>
            <a:r>
              <a:rPr lang="en-US" sz="1600" dirty="0" err="1" smtClean="0">
                <a:solidFill>
                  <a:srgbClr val="C00000"/>
                </a:solidFill>
              </a:rPr>
              <a:t>baselined</a:t>
            </a:r>
            <a:endParaRPr lang="en-US" sz="1600" dirty="0">
              <a:solidFill>
                <a:srgbClr val="C00000"/>
              </a:solidFill>
            </a:endParaRPr>
          </a:p>
          <a:p>
            <a:pPr marL="285750" indent="-285750">
              <a:buFont typeface="Arial" pitchFamily="34" charset="0"/>
              <a:buChar char="•"/>
            </a:pPr>
            <a:r>
              <a:rPr lang="en-US" sz="1600" dirty="0">
                <a:solidFill>
                  <a:srgbClr val="C00000"/>
                </a:solidFill>
              </a:rPr>
              <a:t>TL9000 measurements in place</a:t>
            </a:r>
          </a:p>
          <a:p>
            <a:pPr marL="285750" indent="-285750">
              <a:buFont typeface="Arial" pitchFamily="34" charset="0"/>
              <a:buChar char="•"/>
            </a:pPr>
            <a:r>
              <a:rPr lang="en-US" sz="1600" dirty="0">
                <a:solidFill>
                  <a:srgbClr val="C00000"/>
                </a:solidFill>
              </a:rPr>
              <a:t>Data </a:t>
            </a:r>
            <a:r>
              <a:rPr lang="en-US" sz="1600" dirty="0" smtClean="0">
                <a:solidFill>
                  <a:srgbClr val="C00000"/>
                </a:solidFill>
              </a:rPr>
              <a:t>Analysis </a:t>
            </a:r>
            <a:r>
              <a:rPr lang="en-US" sz="1600" dirty="0">
                <a:solidFill>
                  <a:srgbClr val="C00000"/>
                </a:solidFill>
              </a:rPr>
              <a:t>begins</a:t>
            </a:r>
          </a:p>
          <a:p>
            <a:pPr marL="285750" indent="-285750">
              <a:buFont typeface="Arial" pitchFamily="34" charset="0"/>
              <a:buChar char="•"/>
            </a:pPr>
            <a:r>
              <a:rPr lang="en-US" sz="1600" dirty="0">
                <a:solidFill>
                  <a:srgbClr val="C00000"/>
                </a:solidFill>
              </a:rPr>
              <a:t>Real bottom line results </a:t>
            </a:r>
            <a:r>
              <a:rPr lang="en-US" sz="1600" dirty="0" smtClean="0">
                <a:solidFill>
                  <a:srgbClr val="C00000"/>
                </a:solidFill>
              </a:rPr>
              <a:t>realized as a result of data analysis and process improvements</a:t>
            </a:r>
            <a:endParaRPr lang="en-US" sz="1600" dirty="0">
              <a:solidFill>
                <a:srgbClr val="C00000"/>
              </a:solidFill>
            </a:endParaRPr>
          </a:p>
          <a:p>
            <a:pPr marL="285750" indent="-285750" algn="ctr">
              <a:buFont typeface="Arial" pitchFamily="34" charset="0"/>
              <a:buChar char="•"/>
            </a:pPr>
            <a:endParaRPr lang="en-US" sz="1600" b="1" i="1" dirty="0">
              <a:solidFill>
                <a:srgbClr val="FF0000"/>
              </a:solidFill>
            </a:endParaRPr>
          </a:p>
        </p:txBody>
      </p:sp>
    </p:spTree>
    <p:extLst>
      <p:ext uri="{BB962C8B-B14F-4D97-AF65-F5344CB8AC3E}">
        <p14:creationId xmlns:p14="http://schemas.microsoft.com/office/powerpoint/2010/main" val="232249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Ongoing Tellabs Improvements</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Creating predictive field failure rates utilizing TL 9000 Measurements</a:t>
            </a:r>
          </a:p>
          <a:p>
            <a:r>
              <a:rPr lang="en-US" sz="1800" dirty="0" smtClean="0"/>
              <a:t>Utilizing TL 9000 for Effective Supply Chain Mananagement</a:t>
            </a:r>
          </a:p>
          <a:p>
            <a:r>
              <a:rPr lang="en-US" sz="1800" dirty="0" smtClean="0"/>
              <a:t>Rapid Process Mananagement</a:t>
            </a:r>
          </a:p>
          <a:p>
            <a:r>
              <a:rPr lang="en-US" sz="1800" dirty="0" smtClean="0"/>
              <a:t>Improving Customer Satisfaction</a:t>
            </a:r>
          </a:p>
          <a:p>
            <a:r>
              <a:rPr lang="en-US" sz="1800" dirty="0" smtClean="0"/>
              <a:t>Creating a Demand for Business Excellence</a:t>
            </a:r>
            <a:endParaRPr lang="en-US" sz="1800" dirty="0"/>
          </a:p>
        </p:txBody>
      </p:sp>
      <p:sp>
        <p:nvSpPr>
          <p:cNvPr id="4" name="Slide Number Placeholder 3"/>
          <p:cNvSpPr>
            <a:spLocks noGrp="1"/>
          </p:cNvSpPr>
          <p:nvPr>
            <p:ph type="sldNum" sz="quarter" idx="10"/>
          </p:nvPr>
        </p:nvSpPr>
        <p:spPr/>
        <p:txBody>
          <a:bodyPr/>
          <a:lstStyle/>
          <a:p>
            <a:fld id="{96D33D6E-8758-4A52-9348-0012AB1F3D65}" type="slidenum">
              <a:rPr lang="en-US" smtClean="0"/>
              <a:pPr/>
              <a:t>11</a:t>
            </a:fld>
            <a:endParaRPr lang="en-US" dirty="0"/>
          </a:p>
        </p:txBody>
      </p:sp>
      <p:sp>
        <p:nvSpPr>
          <p:cNvPr id="5" name="Footer Placeholder 4"/>
          <p:cNvSpPr>
            <a:spLocks noGrp="1"/>
          </p:cNvSpPr>
          <p:nvPr>
            <p:ph type="ftr" sz="quarter" idx="11"/>
          </p:nvPr>
        </p:nvSpPr>
        <p:spPr/>
        <p:txBody>
          <a:bodyPr/>
          <a:lstStyle/>
          <a:p>
            <a:pPr algn="r"/>
            <a:r>
              <a:rPr lang="en-US" dirty="0" smtClean="0"/>
              <a:t>www.DesaraGroup.com   (631) 909-3570</a:t>
            </a:r>
            <a:endParaRPr lang="en-US" dirty="0"/>
          </a:p>
        </p:txBody>
      </p:sp>
      <p:sp>
        <p:nvSpPr>
          <p:cNvPr id="6" name="Rounded Rectangle 5"/>
          <p:cNvSpPr/>
          <p:nvPr/>
        </p:nvSpPr>
        <p:spPr>
          <a:xfrm>
            <a:off x="1447800" y="4692014"/>
            <a:ext cx="5943600" cy="919401"/>
          </a:xfrm>
          <a:prstGeom prst="roundRect">
            <a:avLst/>
          </a:prstGeom>
          <a:solidFill>
            <a:srgbClr val="DCDCDC"/>
          </a:solidFill>
          <a:ln w="3175">
            <a:solidFill>
              <a:srgbClr val="646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600" b="1" i="1" dirty="0" smtClean="0">
                <a:solidFill>
                  <a:srgbClr val="B12226"/>
                </a:solidFill>
              </a:rPr>
              <a:t>White Papers and Presentations for these improvement  initiatives are available on the QuEST Forum web site at:  </a:t>
            </a:r>
            <a:r>
              <a:rPr lang="en-US" sz="1600" b="1" i="1" u="sng" dirty="0" smtClean="0">
                <a:solidFill>
                  <a:schemeClr val="accent3"/>
                </a:solidFill>
              </a:rPr>
              <a:t>http://portal.questforum.org/questVer2/KnowledgeLibrary/ </a:t>
            </a:r>
            <a:endParaRPr lang="en-US" sz="1600" b="1" i="1" u="sng" dirty="0">
              <a:solidFill>
                <a:schemeClr val="accent3"/>
              </a:solidFill>
            </a:endParaRPr>
          </a:p>
        </p:txBody>
      </p:sp>
    </p:spTree>
    <p:extLst>
      <p:ext uri="{BB962C8B-B14F-4D97-AF65-F5344CB8AC3E}">
        <p14:creationId xmlns:p14="http://schemas.microsoft.com/office/powerpoint/2010/main" val="733803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7924800" cy="457200"/>
          </a:xfrm>
        </p:spPr>
        <p:txBody>
          <a:bodyPr/>
          <a:lstStyle/>
          <a:p>
            <a:r>
              <a:rPr lang="en-US" dirty="0" smtClean="0"/>
              <a:t>Tellabs Improvement Data</a:t>
            </a:r>
            <a:br>
              <a:rPr lang="en-US" dirty="0" smtClean="0"/>
            </a:br>
            <a:endParaRPr lang="en-US" dirty="0"/>
          </a:p>
        </p:txBody>
      </p:sp>
      <p:sp>
        <p:nvSpPr>
          <p:cNvPr id="4" name="Slide Number Placeholder 3"/>
          <p:cNvSpPr>
            <a:spLocks noGrp="1"/>
          </p:cNvSpPr>
          <p:nvPr>
            <p:ph type="sldNum" sz="quarter" idx="10"/>
          </p:nvPr>
        </p:nvSpPr>
        <p:spPr/>
        <p:txBody>
          <a:bodyPr/>
          <a:lstStyle/>
          <a:p>
            <a:fld id="{96D33D6E-8758-4A52-9348-0012AB1F3D65}" type="slidenum">
              <a:rPr lang="en-US" smtClean="0"/>
              <a:pPr/>
              <a:t>12</a:t>
            </a:fld>
            <a:endParaRPr lang="en-US" dirty="0"/>
          </a:p>
        </p:txBody>
      </p:sp>
      <p:sp>
        <p:nvSpPr>
          <p:cNvPr id="5" name="Footer Placeholder 4"/>
          <p:cNvSpPr>
            <a:spLocks noGrp="1"/>
          </p:cNvSpPr>
          <p:nvPr>
            <p:ph type="ftr" sz="quarter" idx="11"/>
          </p:nvPr>
        </p:nvSpPr>
        <p:spPr/>
        <p:txBody>
          <a:bodyPr/>
          <a:lstStyle/>
          <a:p>
            <a:pPr algn="r"/>
            <a:r>
              <a:rPr lang="en-US" dirty="0" smtClean="0"/>
              <a:t>www.DesaraGroup.com   (631) 909-3570</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061852230"/>
              </p:ext>
            </p:extLst>
          </p:nvPr>
        </p:nvGraphicFramePr>
        <p:xfrm>
          <a:off x="0" y="1371600"/>
          <a:ext cx="9144001" cy="5266423"/>
        </p:xfrm>
        <a:graphic>
          <a:graphicData uri="http://schemas.openxmlformats.org/drawingml/2006/table">
            <a:tbl>
              <a:tblPr>
                <a:tableStyleId>{5C22544A-7EE6-4342-B048-85BDC9FD1C3A}</a:tableStyleId>
              </a:tblPr>
              <a:tblGrid>
                <a:gridCol w="1016000"/>
                <a:gridCol w="2709333"/>
                <a:gridCol w="677334"/>
                <a:gridCol w="3979333"/>
                <a:gridCol w="762001"/>
              </a:tblGrid>
              <a:tr h="376109">
                <a:tc>
                  <a:txBody>
                    <a:bodyPr/>
                    <a:lstStyle/>
                    <a:p>
                      <a:pPr algn="ctr" fontAlgn="ctr"/>
                      <a:r>
                        <a:rPr lang="en-US" sz="1600" u="none" strike="noStrike" dirty="0">
                          <a:effectLst/>
                        </a:rPr>
                        <a:t>2010</a:t>
                      </a:r>
                      <a:endParaRPr lang="en-US" sz="1600" b="0" i="0" u="none" strike="noStrike" dirty="0">
                        <a:solidFill>
                          <a:srgbClr val="000000"/>
                        </a:solidFill>
                        <a:effectLst/>
                        <a:latin typeface="Calibri"/>
                      </a:endParaRPr>
                    </a:p>
                  </a:txBody>
                  <a:tcPr marL="8467" marR="8467" marT="8467" marB="0" anchor="ctr"/>
                </a:tc>
                <a:tc>
                  <a:txBody>
                    <a:bodyPr/>
                    <a:lstStyle/>
                    <a:p>
                      <a:pPr algn="l" fontAlgn="b"/>
                      <a:r>
                        <a:rPr lang="en-US" sz="1600" u="none" strike="noStrike" dirty="0">
                          <a:effectLst/>
                        </a:rPr>
                        <a:t>Global Product Lifecycles</a:t>
                      </a:r>
                      <a:endParaRPr lang="en-US" sz="1600" b="0" i="0" u="none" strike="noStrike" dirty="0">
                        <a:solidFill>
                          <a:srgbClr val="000000"/>
                        </a:solidFill>
                        <a:effectLst/>
                        <a:latin typeface="Arial"/>
                      </a:endParaRPr>
                    </a:p>
                  </a:txBody>
                  <a:tcPr marL="8467" marR="8467" marT="8467" marB="0" anchor="b"/>
                </a:tc>
                <a:tc>
                  <a:txBody>
                    <a:bodyPr/>
                    <a:lstStyle/>
                    <a:p>
                      <a:pPr algn="l" fontAlgn="b"/>
                      <a:r>
                        <a:rPr lang="en-US" sz="1600" u="none" strike="noStrike" dirty="0" smtClean="0">
                          <a:effectLst/>
                        </a:rPr>
                        <a:t>12.0 weeks</a:t>
                      </a:r>
                      <a:endParaRPr lang="en-US" sz="1600" b="0" i="0" u="none" strike="noStrike" dirty="0">
                        <a:solidFill>
                          <a:srgbClr val="000000"/>
                        </a:solidFill>
                        <a:effectLst/>
                        <a:latin typeface="Calibri"/>
                      </a:endParaRPr>
                    </a:p>
                  </a:txBody>
                  <a:tcPr marL="8467" marR="8467" marT="8467" marB="0" anchor="b"/>
                </a:tc>
                <a:tc>
                  <a:txBody>
                    <a:bodyPr/>
                    <a:lstStyle/>
                    <a:p>
                      <a:pPr algn="l" fontAlgn="b"/>
                      <a:r>
                        <a:rPr lang="en-US" sz="1600" u="none" strike="noStrike" dirty="0">
                          <a:effectLst/>
                        </a:rPr>
                        <a:t>Reduced existing global product lifecycles from 5 to 1</a:t>
                      </a:r>
                      <a:endParaRPr lang="en-US" sz="1600" b="0" i="0" u="none" strike="noStrike" dirty="0">
                        <a:solidFill>
                          <a:srgbClr val="000000"/>
                        </a:solidFill>
                        <a:effectLst/>
                        <a:latin typeface="Arial"/>
                      </a:endParaRPr>
                    </a:p>
                  </a:txBody>
                  <a:tcPr marL="8467" marR="8467" marT="8467" marB="0" anchor="b"/>
                </a:tc>
                <a:tc>
                  <a:txBody>
                    <a:bodyPr/>
                    <a:lstStyle/>
                    <a:p>
                      <a:pPr algn="l" fontAlgn="b"/>
                      <a:r>
                        <a:rPr lang="en-US" sz="1600" u="none" strike="noStrike" dirty="0">
                          <a:effectLst/>
                        </a:rPr>
                        <a:t>na</a:t>
                      </a:r>
                      <a:endParaRPr lang="en-US" sz="1600" b="0" i="0" u="none" strike="noStrike" dirty="0">
                        <a:solidFill>
                          <a:srgbClr val="000000"/>
                        </a:solidFill>
                        <a:effectLst/>
                        <a:latin typeface="Calibri"/>
                      </a:endParaRPr>
                    </a:p>
                  </a:txBody>
                  <a:tcPr marL="8467" marR="8467" marT="8467" marB="0" anchor="b"/>
                </a:tc>
              </a:tr>
              <a:tr h="457429">
                <a:tc>
                  <a:txBody>
                    <a:bodyPr/>
                    <a:lstStyle/>
                    <a:p>
                      <a:pPr algn="ctr" fontAlgn="ctr"/>
                      <a:r>
                        <a:rPr lang="en-US" sz="1600" u="none" strike="noStrike" dirty="0">
                          <a:effectLst/>
                        </a:rPr>
                        <a:t>2010</a:t>
                      </a:r>
                      <a:endParaRPr lang="en-US" sz="1600" b="0" i="0" u="none" strike="noStrike" dirty="0">
                        <a:solidFill>
                          <a:srgbClr val="000000"/>
                        </a:solidFill>
                        <a:effectLst/>
                        <a:latin typeface="Calibri"/>
                      </a:endParaRPr>
                    </a:p>
                  </a:txBody>
                  <a:tcPr marL="8467" marR="8467" marT="8467" marB="0" anchor="ctr"/>
                </a:tc>
                <a:tc>
                  <a:txBody>
                    <a:bodyPr/>
                    <a:lstStyle/>
                    <a:p>
                      <a:pPr algn="l" fontAlgn="b"/>
                      <a:r>
                        <a:rPr lang="en-US" sz="1600" u="none" strike="noStrike" dirty="0">
                          <a:effectLst/>
                        </a:rPr>
                        <a:t>NE Deployment</a:t>
                      </a:r>
                      <a:endParaRPr lang="en-US" sz="1600" b="0" i="0" u="none" strike="noStrike" dirty="0">
                        <a:solidFill>
                          <a:srgbClr val="000000"/>
                        </a:solidFill>
                        <a:effectLst/>
                        <a:latin typeface="Arial"/>
                      </a:endParaRPr>
                    </a:p>
                  </a:txBody>
                  <a:tcPr marL="8467" marR="8467" marT="8467" marB="0" anchor="b"/>
                </a:tc>
                <a:tc>
                  <a:txBody>
                    <a:bodyPr/>
                    <a:lstStyle/>
                    <a:p>
                      <a:pPr algn="l" fontAlgn="b"/>
                      <a:r>
                        <a:rPr lang="en-US" sz="1600" u="none" strike="noStrike" dirty="0" smtClean="0">
                          <a:effectLst/>
                        </a:rPr>
                        <a:t>15.0</a:t>
                      </a:r>
                    </a:p>
                    <a:p>
                      <a:pPr algn="l" fontAlgn="b"/>
                      <a:r>
                        <a:rPr lang="en-US" sz="1600" b="0" i="0" u="none" strike="noStrike" dirty="0" smtClean="0">
                          <a:solidFill>
                            <a:srgbClr val="000000"/>
                          </a:solidFill>
                          <a:effectLst/>
                          <a:latin typeface="Calibri"/>
                        </a:rPr>
                        <a:t>weeks</a:t>
                      </a:r>
                      <a:endParaRPr lang="en-US" sz="1600" b="0" i="0" u="none" strike="noStrike" dirty="0">
                        <a:solidFill>
                          <a:srgbClr val="000000"/>
                        </a:solidFill>
                        <a:effectLst/>
                        <a:latin typeface="Calibri"/>
                      </a:endParaRPr>
                    </a:p>
                  </a:txBody>
                  <a:tcPr marL="8467" marR="8467" marT="8467" marB="0" anchor="b"/>
                </a:tc>
                <a:tc>
                  <a:txBody>
                    <a:bodyPr/>
                    <a:lstStyle/>
                    <a:p>
                      <a:pPr algn="l" fontAlgn="b"/>
                      <a:r>
                        <a:rPr lang="en-US" sz="1600" u="none" strike="noStrike" dirty="0">
                          <a:effectLst/>
                        </a:rPr>
                        <a:t>Developed process for validation of NE counts for key customers</a:t>
                      </a:r>
                      <a:endParaRPr lang="en-US" sz="1600" b="0" i="0" u="none" strike="noStrike" dirty="0">
                        <a:solidFill>
                          <a:srgbClr val="000000"/>
                        </a:solidFill>
                        <a:effectLst/>
                        <a:latin typeface="Arial"/>
                      </a:endParaRPr>
                    </a:p>
                  </a:txBody>
                  <a:tcPr marL="8467" marR="8467" marT="8467" marB="0" anchor="b"/>
                </a:tc>
                <a:tc>
                  <a:txBody>
                    <a:bodyPr/>
                    <a:lstStyle/>
                    <a:p>
                      <a:pPr algn="l" fontAlgn="b"/>
                      <a:r>
                        <a:rPr lang="en-US" sz="1600" u="none" strike="noStrike" dirty="0">
                          <a:effectLst/>
                        </a:rPr>
                        <a:t>na</a:t>
                      </a:r>
                      <a:endParaRPr lang="en-US" sz="1600" b="0" i="0" u="none" strike="noStrike" dirty="0">
                        <a:solidFill>
                          <a:srgbClr val="000000"/>
                        </a:solidFill>
                        <a:effectLst/>
                        <a:latin typeface="Calibri"/>
                      </a:endParaRPr>
                    </a:p>
                  </a:txBody>
                  <a:tcPr marL="8467" marR="8467" marT="8467" marB="0" anchor="b"/>
                </a:tc>
              </a:tr>
              <a:tr h="376109">
                <a:tc rowSpan="3">
                  <a:txBody>
                    <a:bodyPr/>
                    <a:lstStyle/>
                    <a:p>
                      <a:pPr algn="ctr" fontAlgn="ctr"/>
                      <a:r>
                        <a:rPr lang="en-US" sz="1600" u="none" strike="noStrike" dirty="0">
                          <a:effectLst/>
                        </a:rPr>
                        <a:t>2010</a:t>
                      </a:r>
                      <a:endParaRPr lang="en-US" sz="1600" b="0" i="0" u="none" strike="noStrike" dirty="0">
                        <a:solidFill>
                          <a:srgbClr val="000000"/>
                        </a:solidFill>
                        <a:effectLst/>
                        <a:latin typeface="Calibri"/>
                      </a:endParaRPr>
                    </a:p>
                  </a:txBody>
                  <a:tcPr marL="8467" marR="8467" marT="8467" marB="0" anchor="ctr"/>
                </a:tc>
                <a:tc rowSpan="3">
                  <a:txBody>
                    <a:bodyPr/>
                    <a:lstStyle/>
                    <a:p>
                      <a:pPr algn="l" fontAlgn="b"/>
                      <a:r>
                        <a:rPr lang="en-US" sz="1600" u="none" strike="noStrike" dirty="0">
                          <a:effectLst/>
                        </a:rPr>
                        <a:t>Out of Box Returns Inventory Disposition</a:t>
                      </a:r>
                      <a:endParaRPr lang="en-US" sz="1600" b="0" i="0" u="none" strike="noStrike" dirty="0">
                        <a:solidFill>
                          <a:srgbClr val="000000"/>
                        </a:solidFill>
                        <a:effectLst/>
                        <a:latin typeface="Arial"/>
                      </a:endParaRPr>
                    </a:p>
                  </a:txBody>
                  <a:tcPr marL="8467" marR="8467" marT="8467" marB="0" anchor="b"/>
                </a:tc>
                <a:tc rowSpan="3">
                  <a:txBody>
                    <a:bodyPr/>
                    <a:lstStyle/>
                    <a:p>
                      <a:pPr algn="l" fontAlgn="b"/>
                      <a:r>
                        <a:rPr lang="en-US" sz="1600" u="none" strike="noStrike" dirty="0" smtClean="0">
                          <a:effectLst/>
                        </a:rPr>
                        <a:t>19.4</a:t>
                      </a:r>
                    </a:p>
                    <a:p>
                      <a:pPr algn="l" fontAlgn="b"/>
                      <a:r>
                        <a:rPr lang="en-US" sz="1600" b="0" i="0" u="none" strike="noStrike" dirty="0" smtClean="0">
                          <a:solidFill>
                            <a:srgbClr val="000000"/>
                          </a:solidFill>
                          <a:effectLst/>
                          <a:latin typeface="Calibri"/>
                        </a:rPr>
                        <a:t>weeks</a:t>
                      </a:r>
                      <a:endParaRPr lang="en-US" sz="1600" b="0" i="0" u="none" strike="noStrike" dirty="0">
                        <a:solidFill>
                          <a:srgbClr val="000000"/>
                        </a:solidFill>
                        <a:effectLst/>
                        <a:latin typeface="Calibri"/>
                      </a:endParaRPr>
                    </a:p>
                  </a:txBody>
                  <a:tcPr marL="8467" marR="8467" marT="8467" marB="0" anchor="b"/>
                </a:tc>
                <a:tc>
                  <a:txBody>
                    <a:bodyPr/>
                    <a:lstStyle/>
                    <a:p>
                      <a:pPr algn="l" fontAlgn="b"/>
                      <a:r>
                        <a:rPr lang="en-US" sz="1600" u="none" strike="noStrike" dirty="0">
                          <a:effectLst/>
                        </a:rPr>
                        <a:t>Process improvement allowed unit based Vs. flat fee pricing</a:t>
                      </a:r>
                      <a:endParaRPr lang="en-US" sz="1600" b="0" i="0" u="none" strike="noStrike" dirty="0">
                        <a:solidFill>
                          <a:srgbClr val="000000"/>
                        </a:solidFill>
                        <a:effectLst/>
                        <a:latin typeface="Arial"/>
                      </a:endParaRPr>
                    </a:p>
                  </a:txBody>
                  <a:tcPr marL="8467" marR="8467" marT="8467" marB="0" anchor="b"/>
                </a:tc>
                <a:tc rowSpan="3">
                  <a:txBody>
                    <a:bodyPr/>
                    <a:lstStyle/>
                    <a:p>
                      <a:pPr algn="l" fontAlgn="b"/>
                      <a:r>
                        <a:rPr lang="en-US" sz="1600" u="none" strike="noStrike" dirty="0">
                          <a:effectLst/>
                        </a:rPr>
                        <a:t>$512K</a:t>
                      </a:r>
                      <a:endParaRPr lang="en-US" sz="1600" b="0" i="0" u="none" strike="noStrike" dirty="0">
                        <a:solidFill>
                          <a:srgbClr val="000000"/>
                        </a:solidFill>
                        <a:effectLst/>
                        <a:latin typeface="Calibri"/>
                      </a:endParaRPr>
                    </a:p>
                  </a:txBody>
                  <a:tcPr marL="8467" marR="8467" marT="8467" marB="0" anchor="b"/>
                </a:tc>
              </a:tr>
              <a:tr h="37610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600" u="none" strike="noStrike" dirty="0" smtClean="0">
                          <a:solidFill>
                            <a:schemeClr val="tx1"/>
                          </a:solidFill>
                          <a:effectLst/>
                        </a:rPr>
                        <a:t>Reduced </a:t>
                      </a:r>
                      <a:r>
                        <a:rPr lang="en-US" sz="1600" u="none" strike="noStrike" dirty="0">
                          <a:solidFill>
                            <a:schemeClr val="tx1"/>
                          </a:solidFill>
                          <a:effectLst/>
                        </a:rPr>
                        <a:t>required cyle counts, reduced invalid OOB orders</a:t>
                      </a:r>
                      <a:endParaRPr lang="en-US" sz="1600" b="0" i="0" u="none" strike="noStrike" dirty="0">
                        <a:solidFill>
                          <a:schemeClr val="tx1"/>
                        </a:solidFill>
                        <a:effectLst/>
                        <a:latin typeface="Arial"/>
                      </a:endParaRPr>
                    </a:p>
                  </a:txBody>
                  <a:tcPr marL="8467" marR="8467" marT="8467" marB="0" anchor="b"/>
                </a:tc>
                <a:tc vMerge="1">
                  <a:txBody>
                    <a:bodyPr/>
                    <a:lstStyle/>
                    <a:p>
                      <a:endParaRPr lang="en-US"/>
                    </a:p>
                  </a:txBody>
                  <a:tcPr/>
                </a:tc>
              </a:tr>
              <a:tr h="37610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600" u="none" strike="noStrike" dirty="0">
                          <a:effectLst/>
                        </a:rPr>
                        <a:t>Reduced inventory, irreparable </a:t>
                      </a:r>
                      <a:r>
                        <a:rPr lang="en-US" sz="1600" u="none" strike="noStrike" dirty="0" smtClean="0">
                          <a:solidFill>
                            <a:schemeClr val="tx1"/>
                          </a:solidFill>
                          <a:effectLst/>
                        </a:rPr>
                        <a:t>write offs </a:t>
                      </a:r>
                      <a:r>
                        <a:rPr lang="en-US" sz="1600" u="none" strike="noStrike" dirty="0">
                          <a:effectLst/>
                        </a:rPr>
                        <a:t>with CM's</a:t>
                      </a:r>
                      <a:endParaRPr lang="en-US" sz="1600" b="0" i="0" u="none" strike="noStrike" dirty="0">
                        <a:solidFill>
                          <a:srgbClr val="000000"/>
                        </a:solidFill>
                        <a:effectLst/>
                        <a:latin typeface="Arial"/>
                      </a:endParaRPr>
                    </a:p>
                  </a:txBody>
                  <a:tcPr marL="8467" marR="8467" marT="8467" marB="0" anchor="b"/>
                </a:tc>
                <a:tc vMerge="1">
                  <a:txBody>
                    <a:bodyPr/>
                    <a:lstStyle/>
                    <a:p>
                      <a:endParaRPr lang="en-US"/>
                    </a:p>
                  </a:txBody>
                  <a:tcPr/>
                </a:tc>
              </a:tr>
              <a:tr h="376109">
                <a:tc>
                  <a:txBody>
                    <a:bodyPr/>
                    <a:lstStyle/>
                    <a:p>
                      <a:pPr algn="ctr" fontAlgn="ctr"/>
                      <a:r>
                        <a:rPr lang="en-US" sz="1600" u="none" strike="noStrike" dirty="0">
                          <a:effectLst/>
                        </a:rPr>
                        <a:t>2010</a:t>
                      </a:r>
                      <a:endParaRPr lang="en-US" sz="1600" b="0" i="0" u="none" strike="noStrike" dirty="0">
                        <a:solidFill>
                          <a:srgbClr val="000000"/>
                        </a:solidFill>
                        <a:effectLst/>
                        <a:latin typeface="Calibri"/>
                      </a:endParaRPr>
                    </a:p>
                  </a:txBody>
                  <a:tcPr marL="8467" marR="8467" marT="8467" marB="0" anchor="ctr"/>
                </a:tc>
                <a:tc>
                  <a:txBody>
                    <a:bodyPr/>
                    <a:lstStyle/>
                    <a:p>
                      <a:pPr algn="l" fontAlgn="b"/>
                      <a:r>
                        <a:rPr lang="en-US" sz="1600" u="none" strike="noStrike" dirty="0">
                          <a:effectLst/>
                        </a:rPr>
                        <a:t>Global Last Time Buy Approval Process</a:t>
                      </a:r>
                      <a:endParaRPr lang="en-US" sz="1600" b="0" i="0" u="none" strike="noStrike" dirty="0">
                        <a:solidFill>
                          <a:srgbClr val="000000"/>
                        </a:solidFill>
                        <a:effectLst/>
                        <a:latin typeface="Arial"/>
                      </a:endParaRPr>
                    </a:p>
                  </a:txBody>
                  <a:tcPr marL="8467" marR="8467" marT="8467" marB="0" anchor="b"/>
                </a:tc>
                <a:tc>
                  <a:txBody>
                    <a:bodyPr/>
                    <a:lstStyle/>
                    <a:p>
                      <a:pPr algn="l" fontAlgn="b"/>
                      <a:r>
                        <a:rPr lang="en-US" sz="1600" u="none" strike="noStrike" dirty="0" smtClean="0">
                          <a:effectLst/>
                        </a:rPr>
                        <a:t>19.2</a:t>
                      </a:r>
                    </a:p>
                    <a:p>
                      <a:pPr algn="l" fontAlgn="b"/>
                      <a:r>
                        <a:rPr lang="en-US" sz="1600" b="0" i="0" u="none" strike="noStrike" dirty="0" smtClean="0">
                          <a:solidFill>
                            <a:srgbClr val="000000"/>
                          </a:solidFill>
                          <a:effectLst/>
                          <a:latin typeface="Calibri"/>
                        </a:rPr>
                        <a:t>weeks</a:t>
                      </a:r>
                      <a:endParaRPr lang="en-US" sz="1600" b="0" i="0" u="none" strike="noStrike" dirty="0">
                        <a:solidFill>
                          <a:srgbClr val="000000"/>
                        </a:solidFill>
                        <a:effectLst/>
                        <a:latin typeface="Calibri"/>
                      </a:endParaRPr>
                    </a:p>
                  </a:txBody>
                  <a:tcPr marL="8467" marR="8467" marT="8467" marB="0" anchor="b"/>
                </a:tc>
                <a:tc>
                  <a:txBody>
                    <a:bodyPr/>
                    <a:lstStyle/>
                    <a:p>
                      <a:pPr algn="l" fontAlgn="b"/>
                      <a:r>
                        <a:rPr lang="en-US" sz="1600" u="none" strike="noStrike" dirty="0">
                          <a:effectLst/>
                        </a:rPr>
                        <a:t>Standardized and automated LTB approval process</a:t>
                      </a:r>
                      <a:endParaRPr lang="en-US" sz="1600" b="0" i="0" u="none" strike="noStrike" dirty="0">
                        <a:solidFill>
                          <a:srgbClr val="000000"/>
                        </a:solidFill>
                        <a:effectLst/>
                        <a:latin typeface="Arial"/>
                      </a:endParaRPr>
                    </a:p>
                  </a:txBody>
                  <a:tcPr marL="8467" marR="8467" marT="8467" marB="0" anchor="b"/>
                </a:tc>
                <a:tc>
                  <a:txBody>
                    <a:bodyPr/>
                    <a:lstStyle/>
                    <a:p>
                      <a:pPr algn="l" fontAlgn="b"/>
                      <a:r>
                        <a:rPr lang="en-US" sz="1600" u="none" strike="noStrike" dirty="0">
                          <a:effectLst/>
                        </a:rPr>
                        <a:t>$54K</a:t>
                      </a:r>
                      <a:endParaRPr lang="en-US" sz="1600" b="0" i="0" u="none" strike="noStrike" dirty="0">
                        <a:solidFill>
                          <a:srgbClr val="000000"/>
                        </a:solidFill>
                        <a:effectLst/>
                        <a:latin typeface="Calibri"/>
                      </a:endParaRPr>
                    </a:p>
                  </a:txBody>
                  <a:tcPr marL="8467" marR="8467" marT="8467" marB="0" anchor="b"/>
                </a:tc>
              </a:tr>
              <a:tr h="376109">
                <a:tc>
                  <a:txBody>
                    <a:bodyPr/>
                    <a:lstStyle/>
                    <a:p>
                      <a:pPr algn="ctr" fontAlgn="ctr"/>
                      <a:r>
                        <a:rPr lang="en-US" sz="1600" u="none" strike="noStrike" dirty="0">
                          <a:effectLst/>
                        </a:rPr>
                        <a:t>2010</a:t>
                      </a:r>
                      <a:endParaRPr lang="en-US" sz="1600" b="0" i="0" u="none" strike="noStrike" dirty="0">
                        <a:solidFill>
                          <a:srgbClr val="000000"/>
                        </a:solidFill>
                        <a:effectLst/>
                        <a:latin typeface="Calibri"/>
                      </a:endParaRPr>
                    </a:p>
                  </a:txBody>
                  <a:tcPr marL="8467" marR="8467" marT="8467" marB="0" anchor="ctr"/>
                </a:tc>
                <a:tc>
                  <a:txBody>
                    <a:bodyPr/>
                    <a:lstStyle/>
                    <a:p>
                      <a:pPr algn="l" fontAlgn="b"/>
                      <a:r>
                        <a:rPr lang="en-US" sz="1600" u="none" strike="noStrike" dirty="0">
                          <a:effectLst/>
                        </a:rPr>
                        <a:t>Released Product Support (RPS) 7100</a:t>
                      </a:r>
                      <a:endParaRPr lang="en-US" sz="1600" b="0" i="0" u="none" strike="noStrike" dirty="0">
                        <a:solidFill>
                          <a:srgbClr val="000000"/>
                        </a:solidFill>
                        <a:effectLst/>
                        <a:latin typeface="Arial"/>
                      </a:endParaRPr>
                    </a:p>
                  </a:txBody>
                  <a:tcPr marL="8467" marR="8467" marT="8467" marB="0" anchor="b"/>
                </a:tc>
                <a:tc>
                  <a:txBody>
                    <a:bodyPr/>
                    <a:lstStyle/>
                    <a:p>
                      <a:pPr algn="l" fontAlgn="b"/>
                      <a:r>
                        <a:rPr lang="en-US" sz="1600" u="none" strike="noStrike" dirty="0" smtClean="0">
                          <a:effectLst/>
                        </a:rPr>
                        <a:t>21.6</a:t>
                      </a:r>
                    </a:p>
                    <a:p>
                      <a:pPr algn="l" fontAlgn="b"/>
                      <a:r>
                        <a:rPr lang="en-US" sz="1600" b="0" i="0" u="none" strike="noStrike" dirty="0" smtClean="0">
                          <a:solidFill>
                            <a:srgbClr val="000000"/>
                          </a:solidFill>
                          <a:effectLst/>
                          <a:latin typeface="Calibri"/>
                        </a:rPr>
                        <a:t>weeks</a:t>
                      </a:r>
                      <a:endParaRPr lang="en-US" sz="1600" b="0" i="0" u="none" strike="noStrike" dirty="0">
                        <a:solidFill>
                          <a:srgbClr val="000000"/>
                        </a:solidFill>
                        <a:effectLst/>
                        <a:latin typeface="Calibri"/>
                      </a:endParaRPr>
                    </a:p>
                  </a:txBody>
                  <a:tcPr marL="8467" marR="8467" marT="8467" marB="0" anchor="b"/>
                </a:tc>
                <a:tc>
                  <a:txBody>
                    <a:bodyPr/>
                    <a:lstStyle/>
                    <a:p>
                      <a:pPr algn="l" fontAlgn="b"/>
                      <a:r>
                        <a:rPr lang="en-US" sz="1600" u="none" strike="noStrike" dirty="0">
                          <a:effectLst/>
                        </a:rPr>
                        <a:t>Implemented RPS </a:t>
                      </a:r>
                      <a:r>
                        <a:rPr lang="en-US" sz="1600" u="none" strike="noStrike" dirty="0" smtClean="0">
                          <a:solidFill>
                            <a:schemeClr val="tx1"/>
                          </a:solidFill>
                          <a:effectLst/>
                        </a:rPr>
                        <a:t>processes </a:t>
                      </a:r>
                      <a:r>
                        <a:rPr lang="en-US" sz="1600" u="none" strike="noStrike" dirty="0">
                          <a:solidFill>
                            <a:schemeClr val="tx1"/>
                          </a:solidFill>
                          <a:effectLst/>
                        </a:rPr>
                        <a:t>f</a:t>
                      </a:r>
                      <a:r>
                        <a:rPr lang="en-US" sz="1600" u="none" strike="noStrike" dirty="0">
                          <a:effectLst/>
                        </a:rPr>
                        <a:t>or 7100 inclusive of CN's</a:t>
                      </a:r>
                      <a:endParaRPr lang="en-US" sz="1600" b="0" i="0" u="none" strike="noStrike" dirty="0">
                        <a:solidFill>
                          <a:srgbClr val="000000"/>
                        </a:solidFill>
                        <a:effectLst/>
                        <a:latin typeface="Arial"/>
                      </a:endParaRPr>
                    </a:p>
                  </a:txBody>
                  <a:tcPr marL="8467" marR="8467" marT="8467" marB="0" anchor="b"/>
                </a:tc>
                <a:tc>
                  <a:txBody>
                    <a:bodyPr/>
                    <a:lstStyle/>
                    <a:p>
                      <a:pPr algn="l" fontAlgn="b"/>
                      <a:r>
                        <a:rPr lang="en-US" sz="1600" u="none" strike="noStrike" dirty="0">
                          <a:effectLst/>
                        </a:rPr>
                        <a:t>na</a:t>
                      </a:r>
                      <a:endParaRPr lang="en-US" sz="1600" b="0" i="0" u="none" strike="noStrike" dirty="0">
                        <a:solidFill>
                          <a:srgbClr val="000000"/>
                        </a:solidFill>
                        <a:effectLst/>
                        <a:latin typeface="Calibri"/>
                      </a:endParaRPr>
                    </a:p>
                  </a:txBody>
                  <a:tcPr marL="8467" marR="8467" marT="8467" marB="0" anchor="b"/>
                </a:tc>
              </a:tr>
              <a:tr h="367976">
                <a:tc>
                  <a:txBody>
                    <a:bodyPr/>
                    <a:lstStyle/>
                    <a:p>
                      <a:pPr algn="ctr" fontAlgn="ctr"/>
                      <a:r>
                        <a:rPr lang="en-US" sz="1600" u="none" strike="noStrike" dirty="0">
                          <a:effectLst/>
                        </a:rPr>
                        <a:t>2010</a:t>
                      </a:r>
                      <a:endParaRPr lang="en-US" sz="1600" b="0" i="0" u="none" strike="noStrike" dirty="0">
                        <a:solidFill>
                          <a:srgbClr val="000000"/>
                        </a:solidFill>
                        <a:effectLst/>
                        <a:latin typeface="Calibri"/>
                      </a:endParaRPr>
                    </a:p>
                  </a:txBody>
                  <a:tcPr marL="8467" marR="8467" marT="8467" marB="0" anchor="ctr"/>
                </a:tc>
                <a:tc>
                  <a:txBody>
                    <a:bodyPr/>
                    <a:lstStyle/>
                    <a:p>
                      <a:pPr algn="l" fontAlgn="b"/>
                      <a:r>
                        <a:rPr lang="en-US" sz="1600" u="none" strike="noStrike" dirty="0">
                          <a:effectLst/>
                        </a:rPr>
                        <a:t>Global Test Engineering PN and BOM</a:t>
                      </a:r>
                      <a:endParaRPr lang="en-US" sz="1600" b="0" i="0" u="none" strike="noStrike" dirty="0">
                        <a:solidFill>
                          <a:srgbClr val="000000"/>
                        </a:solidFill>
                        <a:effectLst/>
                        <a:latin typeface="Arial"/>
                      </a:endParaRPr>
                    </a:p>
                  </a:txBody>
                  <a:tcPr marL="8467" marR="8467" marT="8467" marB="0" anchor="b"/>
                </a:tc>
                <a:tc>
                  <a:txBody>
                    <a:bodyPr/>
                    <a:lstStyle/>
                    <a:p>
                      <a:pPr algn="l" fontAlgn="b"/>
                      <a:r>
                        <a:rPr lang="en-US" sz="1600" u="none" strike="noStrike" dirty="0" smtClean="0">
                          <a:effectLst/>
                        </a:rPr>
                        <a:t>14.0</a:t>
                      </a:r>
                    </a:p>
                    <a:p>
                      <a:pPr algn="l" fontAlgn="b"/>
                      <a:r>
                        <a:rPr lang="en-US" sz="1600" b="0" i="0" u="none" strike="noStrike" dirty="0" smtClean="0">
                          <a:solidFill>
                            <a:srgbClr val="000000"/>
                          </a:solidFill>
                          <a:effectLst/>
                          <a:latin typeface="Calibri"/>
                        </a:rPr>
                        <a:t>weeks</a:t>
                      </a:r>
                      <a:endParaRPr lang="en-US" sz="1600" b="0" i="0" u="none" strike="noStrike" dirty="0">
                        <a:solidFill>
                          <a:srgbClr val="000000"/>
                        </a:solidFill>
                        <a:effectLst/>
                        <a:latin typeface="Calibri"/>
                      </a:endParaRPr>
                    </a:p>
                  </a:txBody>
                  <a:tcPr marL="8467" marR="8467" marT="8467" marB="0" anchor="b"/>
                </a:tc>
                <a:tc>
                  <a:txBody>
                    <a:bodyPr/>
                    <a:lstStyle/>
                    <a:p>
                      <a:pPr algn="l" fontAlgn="b"/>
                      <a:r>
                        <a:rPr lang="en-US" sz="1600" u="none" strike="noStrike" dirty="0">
                          <a:effectLst/>
                        </a:rPr>
                        <a:t>GTE Part Number &amp; BOM Processes for 8 to 2</a:t>
                      </a:r>
                      <a:endParaRPr lang="en-US" sz="1600" b="0" i="0" u="none" strike="noStrike" dirty="0">
                        <a:solidFill>
                          <a:srgbClr val="000000"/>
                        </a:solidFill>
                        <a:effectLst/>
                        <a:latin typeface="Arial"/>
                      </a:endParaRPr>
                    </a:p>
                  </a:txBody>
                  <a:tcPr marL="8467" marR="8467" marT="8467" marB="0" anchor="b"/>
                </a:tc>
                <a:tc>
                  <a:txBody>
                    <a:bodyPr/>
                    <a:lstStyle/>
                    <a:p>
                      <a:pPr algn="l" fontAlgn="b"/>
                      <a:r>
                        <a:rPr lang="en-US" sz="1600" u="none" strike="noStrike" dirty="0">
                          <a:effectLst/>
                        </a:rPr>
                        <a:t>na</a:t>
                      </a:r>
                      <a:endParaRPr lang="en-US" sz="1600" b="0" i="0" u="none" strike="noStrike" dirty="0">
                        <a:solidFill>
                          <a:srgbClr val="000000"/>
                        </a:solidFill>
                        <a:effectLst/>
                        <a:latin typeface="Calibri"/>
                      </a:endParaRPr>
                    </a:p>
                  </a:txBody>
                  <a:tcPr marL="8467" marR="8467" marT="8467" marB="0" anchor="b"/>
                </a:tc>
              </a:tr>
              <a:tr h="304953">
                <a:tc>
                  <a:txBody>
                    <a:bodyPr/>
                    <a:lstStyle/>
                    <a:p>
                      <a:pPr algn="ctr" fontAlgn="ctr"/>
                      <a:r>
                        <a:rPr lang="en-US" sz="1600" u="none" strike="noStrike" dirty="0">
                          <a:effectLst/>
                        </a:rPr>
                        <a:t>2010</a:t>
                      </a:r>
                      <a:endParaRPr lang="en-US" sz="1600" b="0" i="0" u="none" strike="noStrike" dirty="0">
                        <a:solidFill>
                          <a:srgbClr val="000000"/>
                        </a:solidFill>
                        <a:effectLst/>
                        <a:latin typeface="Calibri"/>
                      </a:endParaRPr>
                    </a:p>
                  </a:txBody>
                  <a:tcPr marL="8467" marR="8467" marT="8467" marB="0" anchor="ctr"/>
                </a:tc>
                <a:tc>
                  <a:txBody>
                    <a:bodyPr/>
                    <a:lstStyle/>
                    <a:p>
                      <a:pPr algn="l" fontAlgn="b"/>
                      <a:r>
                        <a:rPr lang="en-US" sz="1600" u="none" strike="noStrike" dirty="0">
                          <a:effectLst/>
                        </a:rPr>
                        <a:t>Global Test Engineering Lifecycles</a:t>
                      </a:r>
                      <a:endParaRPr lang="en-US" sz="1600" b="0" i="0" u="none" strike="noStrike" dirty="0">
                        <a:solidFill>
                          <a:srgbClr val="000000"/>
                        </a:solidFill>
                        <a:effectLst/>
                        <a:latin typeface="Arial"/>
                      </a:endParaRPr>
                    </a:p>
                  </a:txBody>
                  <a:tcPr marL="8467" marR="8467" marT="8467" marB="0" anchor="b"/>
                </a:tc>
                <a:tc>
                  <a:txBody>
                    <a:bodyPr/>
                    <a:lstStyle/>
                    <a:p>
                      <a:pPr algn="l" fontAlgn="b"/>
                      <a:r>
                        <a:rPr lang="en-US" sz="1600" u="none" strike="noStrike" dirty="0" smtClean="0">
                          <a:effectLst/>
                        </a:rPr>
                        <a:t>13.6</a:t>
                      </a:r>
                    </a:p>
                    <a:p>
                      <a:pPr algn="l" fontAlgn="b"/>
                      <a:r>
                        <a:rPr lang="en-US" sz="1600" b="0" i="0" u="none" strike="noStrike" dirty="0" smtClean="0">
                          <a:solidFill>
                            <a:srgbClr val="000000"/>
                          </a:solidFill>
                          <a:effectLst/>
                          <a:latin typeface="Calibri"/>
                        </a:rPr>
                        <a:t>weeks</a:t>
                      </a:r>
                      <a:endParaRPr lang="en-US" sz="1600" b="0" i="0" u="none" strike="noStrike" dirty="0">
                        <a:solidFill>
                          <a:srgbClr val="000000"/>
                        </a:solidFill>
                        <a:effectLst/>
                        <a:latin typeface="Calibri"/>
                      </a:endParaRPr>
                    </a:p>
                  </a:txBody>
                  <a:tcPr marL="8467" marR="8467" marT="8467" marB="0" anchor="b"/>
                </a:tc>
                <a:tc>
                  <a:txBody>
                    <a:bodyPr/>
                    <a:lstStyle/>
                    <a:p>
                      <a:pPr algn="l" fontAlgn="b"/>
                      <a:r>
                        <a:rPr lang="en-US" sz="1600" u="none" strike="noStrike" dirty="0">
                          <a:effectLst/>
                        </a:rPr>
                        <a:t>Aligned GTE Lifecycle to Global PRP</a:t>
                      </a:r>
                      <a:endParaRPr lang="en-US" sz="1600" b="0" i="0" u="none" strike="noStrike" dirty="0">
                        <a:solidFill>
                          <a:srgbClr val="000000"/>
                        </a:solidFill>
                        <a:effectLst/>
                        <a:latin typeface="Arial"/>
                      </a:endParaRPr>
                    </a:p>
                  </a:txBody>
                  <a:tcPr marL="8467" marR="8467" marT="8467" marB="0" anchor="b"/>
                </a:tc>
                <a:tc>
                  <a:txBody>
                    <a:bodyPr/>
                    <a:lstStyle/>
                    <a:p>
                      <a:pPr algn="l" fontAlgn="b"/>
                      <a:r>
                        <a:rPr lang="en-US" sz="1600" u="none" strike="noStrike" dirty="0">
                          <a:effectLst/>
                        </a:rPr>
                        <a:t>$55K</a:t>
                      </a:r>
                      <a:endParaRPr lang="en-US" sz="1600" b="0" i="0" u="none" strike="noStrike" dirty="0">
                        <a:solidFill>
                          <a:srgbClr val="000000"/>
                        </a:solidFill>
                        <a:effectLst/>
                        <a:latin typeface="Calibri"/>
                      </a:endParaRPr>
                    </a:p>
                  </a:txBody>
                  <a:tcPr marL="8467" marR="8467" marT="8467" marB="0" anchor="b"/>
                </a:tc>
              </a:tr>
              <a:tr h="376109">
                <a:tc>
                  <a:txBody>
                    <a:bodyPr/>
                    <a:lstStyle/>
                    <a:p>
                      <a:pPr algn="ctr" fontAlgn="ctr"/>
                      <a:r>
                        <a:rPr lang="en-US" sz="1600" u="none" strike="noStrike" dirty="0">
                          <a:effectLst/>
                        </a:rPr>
                        <a:t>2010</a:t>
                      </a:r>
                      <a:endParaRPr lang="en-US" sz="1600" b="0" i="0" u="none" strike="noStrike" dirty="0">
                        <a:solidFill>
                          <a:srgbClr val="000000"/>
                        </a:solidFill>
                        <a:effectLst/>
                        <a:latin typeface="Calibri"/>
                      </a:endParaRPr>
                    </a:p>
                  </a:txBody>
                  <a:tcPr marL="8467" marR="8467" marT="8467" marB="0" anchor="ctr"/>
                </a:tc>
                <a:tc>
                  <a:txBody>
                    <a:bodyPr/>
                    <a:lstStyle/>
                    <a:p>
                      <a:pPr algn="l" fontAlgn="b"/>
                      <a:r>
                        <a:rPr lang="en-US" sz="1600" u="none" strike="noStrike" dirty="0">
                          <a:effectLst/>
                        </a:rPr>
                        <a:t>BT 8600 Major Outage Restoration</a:t>
                      </a:r>
                      <a:endParaRPr lang="en-US" sz="1600" b="0" i="0" u="none" strike="noStrike" dirty="0">
                        <a:solidFill>
                          <a:srgbClr val="000000"/>
                        </a:solidFill>
                        <a:effectLst/>
                        <a:latin typeface="Arial"/>
                      </a:endParaRPr>
                    </a:p>
                  </a:txBody>
                  <a:tcPr marL="8467" marR="8467" marT="8467" marB="0" anchor="b"/>
                </a:tc>
                <a:tc>
                  <a:txBody>
                    <a:bodyPr/>
                    <a:lstStyle/>
                    <a:p>
                      <a:pPr algn="l" fontAlgn="b"/>
                      <a:r>
                        <a:rPr lang="en-US" sz="1600" u="none" strike="noStrike" dirty="0" smtClean="0">
                          <a:effectLst/>
                        </a:rPr>
                        <a:t>13.0</a:t>
                      </a:r>
                    </a:p>
                    <a:p>
                      <a:pPr algn="l" fontAlgn="b"/>
                      <a:r>
                        <a:rPr lang="en-US" sz="1600" b="0" i="0" u="none" strike="noStrike" dirty="0" smtClean="0">
                          <a:solidFill>
                            <a:srgbClr val="000000"/>
                          </a:solidFill>
                          <a:effectLst/>
                          <a:latin typeface="Calibri"/>
                        </a:rPr>
                        <a:t>weeks</a:t>
                      </a:r>
                      <a:endParaRPr lang="en-US" sz="1600" b="0" i="0" u="none" strike="noStrike" dirty="0">
                        <a:solidFill>
                          <a:srgbClr val="000000"/>
                        </a:solidFill>
                        <a:effectLst/>
                        <a:latin typeface="Calibri"/>
                      </a:endParaRPr>
                    </a:p>
                  </a:txBody>
                  <a:tcPr marL="8467" marR="8467" marT="8467" marB="0" anchor="b"/>
                </a:tc>
                <a:tc>
                  <a:txBody>
                    <a:bodyPr/>
                    <a:lstStyle/>
                    <a:p>
                      <a:pPr algn="l" fontAlgn="b"/>
                      <a:r>
                        <a:rPr lang="en-US" sz="1600" u="none" strike="noStrike" dirty="0">
                          <a:effectLst/>
                        </a:rPr>
                        <a:t>Reduced time to restore from 11 hours to 3 for major cases</a:t>
                      </a:r>
                      <a:endParaRPr lang="en-US" sz="1600" b="0" i="0" u="none" strike="noStrike" dirty="0">
                        <a:solidFill>
                          <a:srgbClr val="000000"/>
                        </a:solidFill>
                        <a:effectLst/>
                        <a:latin typeface="Arial"/>
                      </a:endParaRPr>
                    </a:p>
                  </a:txBody>
                  <a:tcPr marL="8467" marR="8467" marT="8467" marB="0" anchor="b"/>
                </a:tc>
                <a:tc>
                  <a:txBody>
                    <a:bodyPr/>
                    <a:lstStyle/>
                    <a:p>
                      <a:pPr algn="l" fontAlgn="b"/>
                      <a:r>
                        <a:rPr lang="en-US" sz="1600" u="none" strike="noStrike" dirty="0">
                          <a:effectLst/>
                        </a:rPr>
                        <a:t>na</a:t>
                      </a:r>
                      <a:endParaRPr lang="en-US" sz="1600" b="0" i="0" u="none" strike="noStrike" dirty="0">
                        <a:solidFill>
                          <a:srgbClr val="000000"/>
                        </a:solidFill>
                        <a:effectLst/>
                        <a:latin typeface="Calibri"/>
                      </a:endParaRPr>
                    </a:p>
                  </a:txBody>
                  <a:tcPr marL="8467" marR="8467" marT="8467" marB="0" anchor="b"/>
                </a:tc>
              </a:tr>
              <a:tr h="304953">
                <a:tc>
                  <a:txBody>
                    <a:bodyPr/>
                    <a:lstStyle/>
                    <a:p>
                      <a:pPr algn="l" fontAlgn="b"/>
                      <a:endParaRPr lang="en-US" sz="1600" b="0" i="0" u="none" strike="noStrike" dirty="0">
                        <a:solidFill>
                          <a:srgbClr val="000000"/>
                        </a:solidFill>
                        <a:effectLst/>
                        <a:latin typeface="Calibri"/>
                      </a:endParaRPr>
                    </a:p>
                  </a:txBody>
                  <a:tcPr marL="8467" marR="8467" marT="8467" marB="0" anchor="b"/>
                </a:tc>
                <a:tc>
                  <a:txBody>
                    <a:bodyPr/>
                    <a:lstStyle/>
                    <a:p>
                      <a:pPr algn="l" fontAlgn="b"/>
                      <a:r>
                        <a:rPr lang="en-US" sz="1600" b="1" u="none" strike="noStrike" dirty="0">
                          <a:effectLst/>
                        </a:rPr>
                        <a:t>Average</a:t>
                      </a:r>
                      <a:endParaRPr lang="en-US" sz="1600" b="1" i="0" u="none" strike="noStrike" dirty="0">
                        <a:solidFill>
                          <a:srgbClr val="000000"/>
                        </a:solidFill>
                        <a:effectLst/>
                        <a:latin typeface="Arial"/>
                      </a:endParaRPr>
                    </a:p>
                  </a:txBody>
                  <a:tcPr marL="8467" marR="8467" marT="8467" marB="0" anchor="b"/>
                </a:tc>
                <a:tc>
                  <a:txBody>
                    <a:bodyPr/>
                    <a:lstStyle/>
                    <a:p>
                      <a:pPr algn="l" fontAlgn="b"/>
                      <a:r>
                        <a:rPr lang="en-US" sz="1600" b="1" u="none" strike="noStrike" dirty="0">
                          <a:effectLst/>
                        </a:rPr>
                        <a:t>16 wks</a:t>
                      </a:r>
                      <a:endParaRPr lang="en-US" sz="1600" b="1" i="0" u="none" strike="noStrike" dirty="0">
                        <a:solidFill>
                          <a:srgbClr val="000000"/>
                        </a:solidFill>
                        <a:effectLst/>
                        <a:latin typeface="Calibri"/>
                      </a:endParaRPr>
                    </a:p>
                  </a:txBody>
                  <a:tcPr marL="8467" marR="8467" marT="8467" marB="0" anchor="b"/>
                </a:tc>
                <a:tc>
                  <a:txBody>
                    <a:bodyPr/>
                    <a:lstStyle/>
                    <a:p>
                      <a:pPr algn="l" fontAlgn="b"/>
                      <a:r>
                        <a:rPr lang="en-US" sz="1600" b="1" u="none" strike="noStrike" dirty="0">
                          <a:effectLst/>
                        </a:rPr>
                        <a:t>Total</a:t>
                      </a:r>
                      <a:endParaRPr lang="en-US" sz="1600" b="1" i="0" u="none" strike="noStrike" dirty="0">
                        <a:solidFill>
                          <a:srgbClr val="000000"/>
                        </a:solidFill>
                        <a:effectLst/>
                        <a:latin typeface="Arial"/>
                      </a:endParaRPr>
                    </a:p>
                  </a:txBody>
                  <a:tcPr marL="8467" marR="8467" marT="8467" marB="0" anchor="b"/>
                </a:tc>
                <a:tc>
                  <a:txBody>
                    <a:bodyPr/>
                    <a:lstStyle/>
                    <a:p>
                      <a:pPr algn="l" fontAlgn="b"/>
                      <a:r>
                        <a:rPr lang="en-US" sz="1600" b="1" u="none" strike="noStrike" dirty="0">
                          <a:effectLst/>
                        </a:rPr>
                        <a:t>$621K</a:t>
                      </a:r>
                      <a:endParaRPr lang="en-US" sz="1600" b="1" i="0" u="none" strike="noStrike" dirty="0">
                        <a:solidFill>
                          <a:srgbClr val="000000"/>
                        </a:solidFill>
                        <a:effectLst/>
                        <a:latin typeface="Calibri"/>
                      </a:endParaRPr>
                    </a:p>
                  </a:txBody>
                  <a:tcPr marL="8467" marR="8467" marT="8467" marB="0" anchor="b"/>
                </a:tc>
              </a:tr>
            </a:tbl>
          </a:graphicData>
        </a:graphic>
      </p:graphicFrame>
      <p:sp>
        <p:nvSpPr>
          <p:cNvPr id="9" name="Rounded Rectangle 8"/>
          <p:cNvSpPr/>
          <p:nvPr/>
        </p:nvSpPr>
        <p:spPr>
          <a:xfrm>
            <a:off x="2971800" y="126445"/>
            <a:ext cx="6172200" cy="715089"/>
          </a:xfrm>
          <a:prstGeom prst="roundRect">
            <a:avLst/>
          </a:prstGeom>
          <a:solidFill>
            <a:srgbClr val="DCDCDC"/>
          </a:solidFill>
          <a:ln w="3175">
            <a:solidFill>
              <a:srgbClr val="64646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b="1" i="1" dirty="0" smtClean="0">
                <a:solidFill>
                  <a:srgbClr val="B12226"/>
                </a:solidFill>
              </a:rPr>
              <a:t>A total of over $600k savings or cost reduction and</a:t>
            </a:r>
            <a:br>
              <a:rPr lang="en-US" b="1" i="1" dirty="0" smtClean="0">
                <a:solidFill>
                  <a:srgbClr val="B12226"/>
                </a:solidFill>
              </a:rPr>
            </a:br>
            <a:r>
              <a:rPr lang="en-US" b="1" i="1" dirty="0" smtClean="0">
                <a:solidFill>
                  <a:srgbClr val="B12226"/>
                </a:solidFill>
              </a:rPr>
              <a:t> 16 weeks average improved cycle time</a:t>
            </a:r>
            <a:endParaRPr lang="en-US" b="1" i="1" dirty="0">
              <a:solidFill>
                <a:srgbClr val="B12226"/>
              </a:solidFill>
            </a:endParaRPr>
          </a:p>
        </p:txBody>
      </p:sp>
    </p:spTree>
    <p:extLst>
      <p:ext uri="{BB962C8B-B14F-4D97-AF65-F5344CB8AC3E}">
        <p14:creationId xmlns:p14="http://schemas.microsoft.com/office/powerpoint/2010/main" val="83644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Ongoing Tellabs Improvements</a:t>
            </a:r>
            <a:br>
              <a:rPr lang="en-US" dirty="0" smtClean="0"/>
            </a:br>
            <a:r>
              <a:rPr lang="en-US" sz="2400" dirty="0" smtClean="0"/>
              <a:t>Business Excellence</a:t>
            </a:r>
            <a:endParaRPr lang="en-US" sz="2400" dirty="0"/>
          </a:p>
        </p:txBody>
      </p:sp>
      <p:sp>
        <p:nvSpPr>
          <p:cNvPr id="4" name="Slide Number Placeholder 3"/>
          <p:cNvSpPr>
            <a:spLocks noGrp="1"/>
          </p:cNvSpPr>
          <p:nvPr>
            <p:ph type="sldNum" sz="quarter" idx="10"/>
          </p:nvPr>
        </p:nvSpPr>
        <p:spPr/>
        <p:txBody>
          <a:bodyPr/>
          <a:lstStyle/>
          <a:p>
            <a:fld id="{96D33D6E-8758-4A52-9348-0012AB1F3D65}" type="slidenum">
              <a:rPr lang="en-US" smtClean="0"/>
              <a:pPr/>
              <a:t>13</a:t>
            </a:fld>
            <a:endParaRPr lang="en-US" dirty="0"/>
          </a:p>
        </p:txBody>
      </p:sp>
      <p:sp>
        <p:nvSpPr>
          <p:cNvPr id="5" name="Footer Placeholder 4"/>
          <p:cNvSpPr>
            <a:spLocks noGrp="1"/>
          </p:cNvSpPr>
          <p:nvPr>
            <p:ph type="ftr" sz="quarter" idx="11"/>
          </p:nvPr>
        </p:nvSpPr>
        <p:spPr/>
        <p:txBody>
          <a:bodyPr/>
          <a:lstStyle/>
          <a:p>
            <a:pPr algn="r"/>
            <a:r>
              <a:rPr lang="en-US" dirty="0" smtClean="0"/>
              <a:t>www.DesaraGroup.com   (631) 909-3570</a:t>
            </a:r>
            <a:endParaRPr lang="en-US" dirty="0"/>
          </a:p>
        </p:txBody>
      </p:sp>
      <p:sp>
        <p:nvSpPr>
          <p:cNvPr id="8" name="TextBox 7"/>
          <p:cNvSpPr txBox="1"/>
          <p:nvPr/>
        </p:nvSpPr>
        <p:spPr>
          <a:xfrm>
            <a:off x="7159336" y="2389907"/>
            <a:ext cx="1080655" cy="938719"/>
          </a:xfrm>
          <a:prstGeom prst="rect">
            <a:avLst/>
          </a:prstGeom>
          <a:noFill/>
        </p:spPr>
        <p:txBody>
          <a:bodyPr wrap="square" rtlCol="0">
            <a:spAutoFit/>
          </a:bodyPr>
          <a:lstStyle/>
          <a:p>
            <a:r>
              <a:rPr lang="sv-SE" sz="1100" b="1" dirty="0" smtClean="0">
                <a:solidFill>
                  <a:schemeClr val="bg1"/>
                </a:solidFill>
              </a:rPr>
              <a:t>2.5M OPEX</a:t>
            </a:r>
          </a:p>
          <a:p>
            <a:endParaRPr lang="sv-SE" sz="1100" b="1" dirty="0" smtClean="0">
              <a:solidFill>
                <a:schemeClr val="bg1"/>
              </a:solidFill>
            </a:endParaRPr>
          </a:p>
          <a:p>
            <a:r>
              <a:rPr lang="sv-SE" sz="1100" b="1" dirty="0" smtClean="0">
                <a:solidFill>
                  <a:schemeClr val="bg1"/>
                </a:solidFill>
              </a:rPr>
              <a:t>1.7M GrMrg</a:t>
            </a:r>
          </a:p>
          <a:p>
            <a:endParaRPr lang="sv-SE" sz="1100" b="1" dirty="0" smtClean="0">
              <a:solidFill>
                <a:schemeClr val="bg1"/>
              </a:solidFill>
            </a:endParaRPr>
          </a:p>
          <a:p>
            <a:r>
              <a:rPr lang="sv-SE" sz="1100" b="1" dirty="0" smtClean="0">
                <a:solidFill>
                  <a:schemeClr val="bg1"/>
                </a:solidFill>
              </a:rPr>
              <a:t>1.4M Inv</a:t>
            </a:r>
          </a:p>
        </p:txBody>
      </p:sp>
      <p:sp>
        <p:nvSpPr>
          <p:cNvPr id="9" name="TextBox 8"/>
          <p:cNvSpPr txBox="1"/>
          <p:nvPr/>
        </p:nvSpPr>
        <p:spPr>
          <a:xfrm>
            <a:off x="7027640" y="2515673"/>
            <a:ext cx="1080655" cy="938719"/>
          </a:xfrm>
          <a:prstGeom prst="rect">
            <a:avLst/>
          </a:prstGeom>
          <a:noFill/>
        </p:spPr>
        <p:txBody>
          <a:bodyPr wrap="square" rtlCol="0">
            <a:spAutoFit/>
          </a:bodyPr>
          <a:lstStyle/>
          <a:p>
            <a:r>
              <a:rPr lang="sv-SE" sz="1100" b="1" dirty="0" smtClean="0">
                <a:solidFill>
                  <a:schemeClr val="bg1"/>
                </a:solidFill>
              </a:rPr>
              <a:t>2.5M OPEX</a:t>
            </a:r>
          </a:p>
          <a:p>
            <a:endParaRPr lang="sv-SE" sz="1100" b="1" dirty="0" smtClean="0">
              <a:solidFill>
                <a:schemeClr val="bg1"/>
              </a:solidFill>
            </a:endParaRPr>
          </a:p>
          <a:p>
            <a:r>
              <a:rPr lang="sv-SE" sz="1100" b="1" dirty="0" smtClean="0">
                <a:solidFill>
                  <a:schemeClr val="bg1"/>
                </a:solidFill>
              </a:rPr>
              <a:t>1.7M GrMrg</a:t>
            </a:r>
          </a:p>
          <a:p>
            <a:endParaRPr lang="sv-SE" sz="1100" b="1" dirty="0" smtClean="0">
              <a:solidFill>
                <a:schemeClr val="bg1"/>
              </a:solidFill>
            </a:endParaRPr>
          </a:p>
          <a:p>
            <a:r>
              <a:rPr lang="sv-SE" sz="1100" b="1" dirty="0" smtClean="0">
                <a:solidFill>
                  <a:schemeClr val="bg1"/>
                </a:solidFill>
              </a:rPr>
              <a:t>1.4M Inv</a:t>
            </a:r>
          </a:p>
        </p:txBody>
      </p:sp>
      <p:graphicFrame>
        <p:nvGraphicFramePr>
          <p:cNvPr id="10" name="Chart 9"/>
          <p:cNvGraphicFramePr>
            <a:graphicFrameLocks noGrp="1"/>
          </p:cNvGraphicFramePr>
          <p:nvPr>
            <p:extLst>
              <p:ext uri="{D42A27DB-BD31-4B8C-83A1-F6EECF244321}">
                <p14:modId xmlns:p14="http://schemas.microsoft.com/office/powerpoint/2010/main" val="1436088476"/>
              </p:ext>
            </p:extLst>
          </p:nvPr>
        </p:nvGraphicFramePr>
        <p:xfrm>
          <a:off x="304800" y="1752600"/>
          <a:ext cx="8371643" cy="4305669"/>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6940334" y="2277441"/>
            <a:ext cx="1080655" cy="938719"/>
          </a:xfrm>
          <a:prstGeom prst="rect">
            <a:avLst/>
          </a:prstGeom>
          <a:noFill/>
        </p:spPr>
        <p:txBody>
          <a:bodyPr wrap="square" rtlCol="0">
            <a:spAutoFit/>
          </a:bodyPr>
          <a:lstStyle/>
          <a:p>
            <a:r>
              <a:rPr lang="sv-SE" sz="1100" b="1" dirty="0" smtClean="0">
                <a:solidFill>
                  <a:schemeClr val="bg1"/>
                </a:solidFill>
              </a:rPr>
              <a:t>1.7M GrMrg</a:t>
            </a:r>
          </a:p>
          <a:p>
            <a:endParaRPr lang="sv-SE" sz="1100" b="1" dirty="0" smtClean="0">
              <a:solidFill>
                <a:schemeClr val="bg1"/>
              </a:solidFill>
            </a:endParaRPr>
          </a:p>
          <a:p>
            <a:r>
              <a:rPr lang="sv-SE" sz="1100" b="1" dirty="0" smtClean="0">
                <a:solidFill>
                  <a:schemeClr val="bg1"/>
                </a:solidFill>
              </a:rPr>
              <a:t>1.4M Inv</a:t>
            </a:r>
          </a:p>
          <a:p>
            <a:endParaRPr lang="sv-SE" sz="1100" b="1" dirty="0" smtClean="0">
              <a:solidFill>
                <a:schemeClr val="bg1"/>
              </a:solidFill>
            </a:endParaRPr>
          </a:p>
          <a:p>
            <a:r>
              <a:rPr lang="sv-SE" sz="1100" b="1" dirty="0" smtClean="0">
                <a:solidFill>
                  <a:schemeClr val="bg1"/>
                </a:solidFill>
              </a:rPr>
              <a:t>1 M OPEX</a:t>
            </a:r>
          </a:p>
        </p:txBody>
      </p:sp>
      <p:sp>
        <p:nvSpPr>
          <p:cNvPr id="14" name="12-Point Star 13"/>
          <p:cNvSpPr/>
          <p:nvPr/>
        </p:nvSpPr>
        <p:spPr bwMode="auto">
          <a:xfrm>
            <a:off x="6429748" y="4328960"/>
            <a:ext cx="1953491" cy="1943100"/>
          </a:xfrm>
          <a:prstGeom prst="star12">
            <a:avLst/>
          </a:prstGeom>
          <a:noFill/>
          <a:ln w="25400" cap="flat" cmpd="sng" algn="ctr">
            <a:solidFill>
              <a:srgbClr val="00009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285075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 Special Thanks to Tellabs </a:t>
            </a:r>
            <a:endParaRPr lang="en-US" dirty="0"/>
          </a:p>
        </p:txBody>
      </p:sp>
      <p:sp>
        <p:nvSpPr>
          <p:cNvPr id="6" name="Content Placeholder 5"/>
          <p:cNvSpPr>
            <a:spLocks noGrp="1"/>
          </p:cNvSpPr>
          <p:nvPr>
            <p:ph idx="1"/>
          </p:nvPr>
        </p:nvSpPr>
        <p:spPr/>
        <p:txBody>
          <a:bodyPr/>
          <a:lstStyle/>
          <a:p>
            <a:pPr marL="0" indent="0">
              <a:buNone/>
            </a:pPr>
            <a:r>
              <a:rPr lang="en-US" dirty="0" smtClean="0"/>
              <a:t>Not may companies are willing to share real improvement data we would like to give credit to:</a:t>
            </a:r>
          </a:p>
          <a:p>
            <a:pPr marL="0" indent="0">
              <a:buNone/>
            </a:pPr>
            <a:endParaRPr lang="en-US" dirty="0" smtClean="0"/>
          </a:p>
          <a:p>
            <a:r>
              <a:rPr lang="en-US" dirty="0" smtClean="0"/>
              <a:t>Dave Stahl, VP Tellabs</a:t>
            </a:r>
          </a:p>
          <a:p>
            <a:r>
              <a:rPr lang="en-US" dirty="0" smtClean="0"/>
              <a:t>Ben Krupowicz, Business Improvement Champion – Tellabs</a:t>
            </a:r>
          </a:p>
          <a:p>
            <a:r>
              <a:rPr lang="en-US" dirty="0" smtClean="0"/>
              <a:t>Vin Kane, Tellabs Statistician</a:t>
            </a:r>
          </a:p>
          <a:p>
            <a:endParaRPr lang="en-US" dirty="0"/>
          </a:p>
          <a:p>
            <a:endParaRPr lang="en-US" dirty="0" smtClean="0"/>
          </a:p>
          <a:p>
            <a:endParaRPr lang="en-US" dirty="0"/>
          </a:p>
        </p:txBody>
      </p:sp>
      <p:sp>
        <p:nvSpPr>
          <p:cNvPr id="2" name="Slide Number Placeholder 1"/>
          <p:cNvSpPr>
            <a:spLocks noGrp="1"/>
          </p:cNvSpPr>
          <p:nvPr>
            <p:ph type="sldNum" sz="quarter" idx="10"/>
          </p:nvPr>
        </p:nvSpPr>
        <p:spPr/>
        <p:txBody>
          <a:bodyPr/>
          <a:lstStyle/>
          <a:p>
            <a:fld id="{96D33D6E-8758-4A52-9348-0012AB1F3D65}" type="slidenum">
              <a:rPr lang="en-US" smtClean="0"/>
              <a:pPr/>
              <a:t>14</a:t>
            </a:fld>
            <a:endParaRPr lang="en-US" dirty="0"/>
          </a:p>
        </p:txBody>
      </p:sp>
      <p:sp>
        <p:nvSpPr>
          <p:cNvPr id="3" name="Footer Placeholder 2"/>
          <p:cNvSpPr>
            <a:spLocks noGrp="1"/>
          </p:cNvSpPr>
          <p:nvPr>
            <p:ph type="ftr" sz="quarter" idx="11"/>
          </p:nvPr>
        </p:nvSpPr>
        <p:spPr/>
        <p:txBody>
          <a:bodyPr/>
          <a:lstStyle/>
          <a:p>
            <a:pPr algn="r"/>
            <a:r>
              <a:rPr lang="en-US" dirty="0" smtClean="0"/>
              <a:t>www.DesaraGroup.com   (631) 909-3570</a:t>
            </a:r>
            <a:endParaRPr lang="en-US" dirty="0"/>
          </a:p>
        </p:txBody>
      </p:sp>
      <p:sp>
        <p:nvSpPr>
          <p:cNvPr id="4" name="Rounded Rectangle 3"/>
          <p:cNvSpPr/>
          <p:nvPr/>
        </p:nvSpPr>
        <p:spPr>
          <a:xfrm>
            <a:off x="2590800" y="4724400"/>
            <a:ext cx="3657600" cy="1191816"/>
          </a:xfrm>
          <a:prstGeom prst="roundRect">
            <a:avLst/>
          </a:prstGeom>
          <a:solidFill>
            <a:srgbClr val="DCDCDC"/>
          </a:solidFill>
          <a:ln w="3175">
            <a:solidFill>
              <a:srgbClr val="646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600" b="1" i="1" dirty="0" smtClean="0">
                <a:solidFill>
                  <a:srgbClr val="B12226"/>
                </a:solidFill>
              </a:rPr>
              <a:t>Tellabs VP Dave Stall would be happy to discuss their improvement initiatives with any JDSU senior staff</a:t>
            </a:r>
          </a:p>
          <a:p>
            <a:pPr algn="ctr"/>
            <a:endParaRPr lang="en-US" sz="1600" b="1" i="1" dirty="0">
              <a:solidFill>
                <a:srgbClr val="B12226"/>
              </a:solidFill>
            </a:endParaRPr>
          </a:p>
        </p:txBody>
      </p:sp>
    </p:spTree>
    <p:extLst>
      <p:ext uri="{BB962C8B-B14F-4D97-AF65-F5344CB8AC3E}">
        <p14:creationId xmlns:p14="http://schemas.microsoft.com/office/powerpoint/2010/main" val="389367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2740223"/>
            <a:ext cx="7772400" cy="553998"/>
          </a:xfrm>
        </p:spPr>
        <p:txBody>
          <a:bodyPr/>
          <a:lstStyle/>
          <a:p>
            <a:r>
              <a:rPr lang="en-US" dirty="0" smtClean="0"/>
              <a:t>TL 9000 Overview</a:t>
            </a:r>
            <a:endParaRPr lang="en-US" dirty="0"/>
          </a:p>
        </p:txBody>
      </p:sp>
      <p:sp>
        <p:nvSpPr>
          <p:cNvPr id="3" name="Text Placeholder 2"/>
          <p:cNvSpPr>
            <a:spLocks noGrp="1"/>
          </p:cNvSpPr>
          <p:nvPr>
            <p:ph type="body" idx="1"/>
          </p:nvPr>
        </p:nvSpPr>
        <p:spPr/>
        <p:txBody>
          <a:bodyPr/>
          <a:lstStyle/>
          <a:p>
            <a:r>
              <a:rPr lang="en-US" dirty="0" smtClean="0"/>
              <a:t>The QuEST Forum</a:t>
            </a:r>
            <a:endParaRPr lang="en-US" dirty="0"/>
          </a:p>
        </p:txBody>
      </p:sp>
      <p:sp>
        <p:nvSpPr>
          <p:cNvPr id="4" name="Slide Number Placeholder 3"/>
          <p:cNvSpPr>
            <a:spLocks noGrp="1"/>
          </p:cNvSpPr>
          <p:nvPr>
            <p:ph type="sldNum" sz="quarter" idx="10"/>
          </p:nvPr>
        </p:nvSpPr>
        <p:spPr/>
        <p:txBody>
          <a:bodyPr/>
          <a:lstStyle/>
          <a:p>
            <a:fld id="{96D33D6E-8758-4A52-9348-0012AB1F3D65}"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dirty="0" smtClean="0"/>
              <a:t>www.DesaraGroup.com   (631) 909-3570</a:t>
            </a:r>
            <a:endParaRPr lang="en-US" dirty="0"/>
          </a:p>
        </p:txBody>
      </p:sp>
    </p:spTree>
    <p:extLst>
      <p:ext uri="{BB962C8B-B14F-4D97-AF65-F5344CB8AC3E}">
        <p14:creationId xmlns:p14="http://schemas.microsoft.com/office/powerpoint/2010/main" val="6097106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a:ln w="9525">
            <a:noFill/>
            <a:miter lim="800000"/>
            <a:headEnd/>
            <a:tailEnd/>
          </a:ln>
          <a:effectLst>
            <a:outerShdw blurRad="50800" dist="38100" dir="2700000" sx="101000" sy="101000" algn="tl" rotWithShape="0">
              <a:prstClr val="black">
                <a:alpha val="40000"/>
              </a:prstClr>
            </a:outerShdw>
          </a:effectLst>
        </p:spPr>
        <p:txBody>
          <a:bodyPr vert="horz" wrap="square" lIns="92075" tIns="46038" rIns="92075" bIns="46038" numCol="1" anchor="ctr" anchorCtr="0" compatLnSpc="1">
            <a:prstTxWarp prst="textNoShape">
              <a:avLst/>
            </a:prstTxWarp>
          </a:bodyPr>
          <a:lstStyle/>
          <a:p>
            <a:r>
              <a:rPr lang="en-US" sz="2800" dirty="0" smtClean="0"/>
              <a:t>Who Wrote TL 9000, When and Why?</a:t>
            </a:r>
            <a:br>
              <a:rPr lang="en-US" sz="2800" dirty="0" smtClean="0"/>
            </a:br>
            <a:r>
              <a:rPr lang="en-US" sz="2800" dirty="0" smtClean="0"/>
              <a:t>QuEST Forum History</a:t>
            </a:r>
            <a:endParaRPr lang="en-US" sz="2800" dirty="0"/>
          </a:p>
        </p:txBody>
      </p:sp>
      <p:sp>
        <p:nvSpPr>
          <p:cNvPr id="2" name="Content Placeholder 1"/>
          <p:cNvSpPr>
            <a:spLocks noGrp="1"/>
          </p:cNvSpPr>
          <p:nvPr>
            <p:ph idx="1"/>
          </p:nvPr>
        </p:nvSpPr>
        <p:spPr/>
        <p:txBody>
          <a:bodyPr/>
          <a:lstStyle/>
          <a:p>
            <a:pPr>
              <a:lnSpc>
                <a:spcPct val="90000"/>
              </a:lnSpc>
            </a:pPr>
            <a:r>
              <a:rPr lang="en-US" dirty="0" smtClean="0"/>
              <a:t>1997: Telecom regulators raced to increase competition</a:t>
            </a:r>
            <a:br>
              <a:rPr lang="en-US" dirty="0" smtClean="0"/>
            </a:br>
            <a:endParaRPr lang="en-US" dirty="0" smtClean="0"/>
          </a:p>
          <a:p>
            <a:pPr>
              <a:lnSpc>
                <a:spcPct val="90000"/>
              </a:lnSpc>
            </a:pPr>
            <a:r>
              <a:rPr lang="en-US" dirty="0" smtClean="0"/>
              <a:t>Wireless and internet technologies, new companies emerged</a:t>
            </a:r>
          </a:p>
          <a:p>
            <a:pPr lvl="1">
              <a:lnSpc>
                <a:spcPct val="90000"/>
              </a:lnSpc>
            </a:pPr>
            <a:r>
              <a:rPr lang="en-US" dirty="0" smtClean="0"/>
              <a:t>Market demanded speed and innovation</a:t>
            </a:r>
          </a:p>
          <a:p>
            <a:pPr lvl="1">
              <a:lnSpc>
                <a:spcPct val="90000"/>
              </a:lnSpc>
            </a:pPr>
            <a:r>
              <a:rPr lang="en-US" dirty="0" smtClean="0"/>
              <a:t>New companies sacrificed quality disciplines</a:t>
            </a:r>
            <a:br>
              <a:rPr lang="en-US" dirty="0" smtClean="0"/>
            </a:br>
            <a:endParaRPr lang="en-US" dirty="0" smtClean="0"/>
          </a:p>
          <a:p>
            <a:pPr>
              <a:lnSpc>
                <a:spcPct val="90000"/>
              </a:lnSpc>
            </a:pPr>
            <a:r>
              <a:rPr lang="en-US" dirty="0" smtClean="0"/>
              <a:t>More consumer choices</a:t>
            </a:r>
          </a:p>
          <a:p>
            <a:pPr lvl="1">
              <a:lnSpc>
                <a:spcPct val="90000"/>
              </a:lnSpc>
            </a:pPr>
            <a:r>
              <a:rPr lang="en-US" dirty="0" smtClean="0"/>
              <a:t>New services offered</a:t>
            </a:r>
          </a:p>
          <a:p>
            <a:pPr lvl="1">
              <a:lnSpc>
                <a:spcPct val="90000"/>
              </a:lnSpc>
            </a:pPr>
            <a:r>
              <a:rPr lang="en-US" dirty="0" smtClean="0"/>
              <a:t>Declining customer satisfaction</a:t>
            </a:r>
          </a:p>
          <a:p>
            <a:pPr lvl="1">
              <a:lnSpc>
                <a:spcPct val="90000"/>
              </a:lnSpc>
            </a:pPr>
            <a:r>
              <a:rPr lang="en-US" dirty="0" smtClean="0"/>
              <a:t>Tremendous financial losses from quality problems</a:t>
            </a:r>
          </a:p>
          <a:p>
            <a:pPr lvl="1">
              <a:lnSpc>
                <a:spcPct val="90000"/>
              </a:lnSpc>
            </a:pPr>
            <a:r>
              <a:rPr lang="en-US" dirty="0" smtClean="0"/>
              <a:t>Critical nature of telecom infrastructure: excellence is necessary for the public</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a:ln w="9525">
            <a:noFill/>
            <a:miter lim="800000"/>
            <a:headEnd/>
            <a:tailEnd/>
          </a:ln>
          <a:effectLst>
            <a:outerShdw blurRad="50800" dist="38100" dir="2700000" sx="101000" sy="101000" algn="tl" rotWithShape="0">
              <a:prstClr val="black">
                <a:alpha val="40000"/>
              </a:prstClr>
            </a:outerShdw>
          </a:effectLst>
        </p:spPr>
        <p:txBody>
          <a:bodyPr vert="horz" wrap="square" lIns="92075" tIns="46038" rIns="92075" bIns="46038" numCol="1" rtlCol="0" anchor="ctr" anchorCtr="0" compatLnSpc="1">
            <a:prstTxWarp prst="textNoShape">
              <a:avLst/>
            </a:prstTxWarp>
            <a:noAutofit/>
          </a:bodyPr>
          <a:lstStyle/>
          <a:p>
            <a:r>
              <a:rPr lang="en-US" sz="2800" dirty="0" smtClean="0"/>
              <a:t>QuEST Forum History, continued</a:t>
            </a:r>
            <a:endParaRPr lang="en-US" sz="2800" dirty="0"/>
          </a:p>
        </p:txBody>
      </p:sp>
      <p:sp>
        <p:nvSpPr>
          <p:cNvPr id="2" name="Content Placeholder 1"/>
          <p:cNvSpPr>
            <a:spLocks noGrp="1"/>
          </p:cNvSpPr>
          <p:nvPr>
            <p:ph idx="1"/>
          </p:nvPr>
        </p:nvSpPr>
        <p:spPr/>
        <p:txBody>
          <a:bodyPr/>
          <a:lstStyle/>
          <a:p>
            <a:r>
              <a:rPr lang="en-US" dirty="0" smtClean="0"/>
              <a:t>Service Providers developed independent quality standards</a:t>
            </a:r>
            <a:br>
              <a:rPr lang="en-US" dirty="0" smtClean="0"/>
            </a:br>
            <a:endParaRPr lang="en-US" dirty="0" smtClean="0"/>
          </a:p>
          <a:p>
            <a:r>
              <a:rPr lang="en-US" dirty="0" smtClean="0"/>
              <a:t>Suppliers disliked</a:t>
            </a:r>
          </a:p>
          <a:p>
            <a:pPr lvl="1"/>
            <a:r>
              <a:rPr lang="en-US" dirty="0" smtClean="0"/>
              <a:t>Incurring costs for inspection and compliance with multiple sets of rules</a:t>
            </a:r>
          </a:p>
          <a:p>
            <a:pPr lvl="1"/>
            <a:r>
              <a:rPr lang="en-US" dirty="0" smtClean="0"/>
              <a:t>Conducting customer audits that were frequent, disruptive, and largely redundant</a:t>
            </a:r>
          </a:p>
          <a:p>
            <a:pPr lvl="1"/>
            <a:r>
              <a:rPr lang="en-US" dirty="0" smtClean="0"/>
              <a:t>Being compared “unfairly” with competitors due to inconsistent reporting of quality data</a:t>
            </a:r>
            <a:br>
              <a:rPr lang="en-US" dirty="0" smtClean="0"/>
            </a:br>
            <a:endParaRPr lang="en-US" dirty="0" smtClean="0"/>
          </a:p>
          <a:p>
            <a:r>
              <a:rPr lang="en-US" dirty="0" smtClean="0"/>
              <a:t>Solution: Joint effort of Service Providers and Suppliers </a:t>
            </a:r>
            <a:br>
              <a:rPr lang="en-US" dirty="0" smtClean="0"/>
            </a:br>
            <a:r>
              <a:rPr lang="en-US" dirty="0" smtClean="0"/>
              <a:t>to develop common standards</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p:cNvSpPr>
          <p:nvPr>
            <p:ph type="title"/>
          </p:nvPr>
        </p:nvSpPr>
        <p:spPr>
          <a:noFill/>
          <a:ln w="9525">
            <a:noFill/>
            <a:miter lim="800000"/>
            <a:headEnd/>
            <a:tailEnd/>
          </a:ln>
          <a:effectLst>
            <a:outerShdw blurRad="50800" dist="38100" dir="2700000" sx="101000" sy="101000" algn="tl" rotWithShape="0">
              <a:prstClr val="black">
                <a:alpha val="40000"/>
              </a:prstClr>
            </a:outerShdw>
          </a:effectLst>
        </p:spPr>
        <p:txBody>
          <a:bodyPr vert="horz" wrap="square" lIns="92075" tIns="46038" rIns="92075" bIns="46038" numCol="1" rtlCol="0" anchor="ctr" anchorCtr="0" compatLnSpc="1">
            <a:prstTxWarp prst="textNoShape">
              <a:avLst/>
            </a:prstTxWarp>
            <a:noAutofit/>
          </a:bodyPr>
          <a:lstStyle/>
          <a:p>
            <a:r>
              <a:rPr lang="en-US" sz="2800" dirty="0" smtClean="0"/>
              <a:t>QuEST Forum: </a:t>
            </a:r>
            <a:br>
              <a:rPr lang="en-US" sz="2800" dirty="0" smtClean="0"/>
            </a:br>
            <a:r>
              <a:rPr lang="en-US" sz="2800" dirty="0" smtClean="0"/>
              <a:t>Incorporated 1998</a:t>
            </a:r>
          </a:p>
        </p:txBody>
      </p:sp>
      <p:sp>
        <p:nvSpPr>
          <p:cNvPr id="51203" name="Rectangle 3"/>
          <p:cNvSpPr>
            <a:spLocks noGrp="1"/>
          </p:cNvSpPr>
          <p:nvPr>
            <p:ph idx="1"/>
          </p:nvPr>
        </p:nvSpPr>
        <p:spPr/>
        <p:txBody>
          <a:bodyPr/>
          <a:lstStyle/>
          <a:p>
            <a:pPr eaLnBrk="1" hangingPunct="1">
              <a:lnSpc>
                <a:spcPct val="90000"/>
              </a:lnSpc>
              <a:buFont typeface="Arial" charset="0"/>
              <a:buNone/>
              <a:defRPr/>
            </a:pPr>
            <a:r>
              <a:rPr lang="en-US" b="1" dirty="0" smtClean="0"/>
              <a:t>	</a:t>
            </a:r>
            <a:r>
              <a:rPr lang="en-US" sz="3600" b="1" dirty="0" smtClean="0">
                <a:solidFill>
                  <a:srgbClr val="FF0000"/>
                </a:solidFill>
                <a:effectLst>
                  <a:outerShdw blurRad="38100" dist="38100" dir="2700000" algn="tl">
                    <a:srgbClr val="000000">
                      <a:alpha val="43137"/>
                    </a:srgbClr>
                  </a:outerShdw>
                </a:effectLst>
              </a:rPr>
              <a:t>Qu</a:t>
            </a:r>
            <a:r>
              <a:rPr lang="en-US" dirty="0" smtClean="0"/>
              <a:t>ality</a:t>
            </a:r>
            <a:r>
              <a:rPr lang="en-US" b="1" dirty="0" smtClean="0"/>
              <a:t> </a:t>
            </a:r>
          </a:p>
          <a:p>
            <a:pPr eaLnBrk="1" hangingPunct="1">
              <a:lnSpc>
                <a:spcPct val="90000"/>
              </a:lnSpc>
              <a:buFont typeface="Arial" charset="0"/>
              <a:buNone/>
              <a:defRPr/>
            </a:pPr>
            <a:r>
              <a:rPr lang="en-US" b="1" dirty="0" smtClean="0"/>
              <a:t>		</a:t>
            </a:r>
            <a:r>
              <a:rPr lang="en-US" altLang="en-US" sz="3600" b="1" dirty="0" smtClean="0">
                <a:solidFill>
                  <a:schemeClr val="accent1"/>
                </a:solidFill>
                <a:effectLst>
                  <a:outerShdw blurRad="38100" dist="38100" dir="2700000" algn="tl">
                    <a:srgbClr val="C0C0C0"/>
                  </a:outerShdw>
                </a:effectLst>
                <a:latin typeface="Arial" charset="0"/>
                <a:cs typeface="Arial" charset="0"/>
              </a:rPr>
              <a:t>E</a:t>
            </a:r>
            <a:r>
              <a:rPr lang="en-US" dirty="0" smtClean="0"/>
              <a:t>xcellence for</a:t>
            </a:r>
            <a:r>
              <a:rPr lang="en-US" b="1" dirty="0" smtClean="0"/>
              <a:t> </a:t>
            </a:r>
          </a:p>
          <a:p>
            <a:pPr eaLnBrk="1" hangingPunct="1">
              <a:lnSpc>
                <a:spcPct val="90000"/>
              </a:lnSpc>
              <a:buFont typeface="Arial" charset="0"/>
              <a:buNone/>
              <a:defRPr/>
            </a:pPr>
            <a:r>
              <a:rPr lang="en-US" b="1" dirty="0" smtClean="0"/>
              <a:t>			</a:t>
            </a:r>
            <a:r>
              <a:rPr lang="en-US" sz="3600" b="1" dirty="0" smtClean="0">
                <a:solidFill>
                  <a:srgbClr val="79CAF7"/>
                </a:solidFill>
              </a:rPr>
              <a:t>S</a:t>
            </a:r>
            <a:r>
              <a:rPr lang="en-US" dirty="0" smtClean="0"/>
              <a:t>uppliers of</a:t>
            </a:r>
            <a:br>
              <a:rPr lang="en-US" dirty="0" smtClean="0"/>
            </a:br>
            <a:r>
              <a:rPr lang="en-US" b="1" dirty="0" smtClean="0"/>
              <a:t> 			</a:t>
            </a:r>
            <a:r>
              <a:rPr lang="en-US" sz="3600" b="1" dirty="0" smtClean="0">
                <a:solidFill>
                  <a:srgbClr val="002060"/>
                </a:solidFill>
              </a:rPr>
              <a:t>T</a:t>
            </a:r>
            <a:r>
              <a:rPr lang="en-US" dirty="0" smtClean="0"/>
              <a:t>elecommunications</a:t>
            </a:r>
          </a:p>
        </p:txBody>
      </p:sp>
      <p:sp>
        <p:nvSpPr>
          <p:cNvPr id="12293" name="Rectangle 4"/>
          <p:cNvSpPr>
            <a:spLocks noChangeArrowheads="1"/>
          </p:cNvSpPr>
          <p:nvPr/>
        </p:nvSpPr>
        <p:spPr bwMode="auto">
          <a:xfrm>
            <a:off x="304800" y="4343400"/>
            <a:ext cx="7010400" cy="2362200"/>
          </a:xfrm>
          <a:prstGeom prst="rect">
            <a:avLst/>
          </a:prstGeom>
          <a:noFill/>
          <a:ln w="9525">
            <a:noFill/>
            <a:miter lim="800000"/>
            <a:headEnd/>
            <a:tailEnd/>
          </a:ln>
        </p:spPr>
        <p:txBody>
          <a:bodyPr/>
          <a:lstStyle/>
          <a:p>
            <a:pPr marL="342900" indent="-342900">
              <a:spcBef>
                <a:spcPct val="20000"/>
              </a:spcBef>
              <a:buFont typeface="Arial" charset="0"/>
              <a:buNone/>
            </a:pPr>
            <a:r>
              <a:rPr lang="en-US" sz="3200" b="1" dirty="0">
                <a:solidFill>
                  <a:schemeClr val="bg1"/>
                </a:solidFill>
                <a:latin typeface="Calibri" pitchFamily="34" charset="0"/>
              </a:rPr>
              <a:t>	</a:t>
            </a:r>
            <a:endParaRPr lang="en-US" sz="2800" dirty="0">
              <a:solidFill>
                <a:schemeClr val="bg1"/>
              </a:solidFill>
              <a:latin typeface="Calibri" pitchFamily="34" charset="0"/>
            </a:endParaRPr>
          </a:p>
        </p:txBody>
      </p:sp>
      <p:sp>
        <p:nvSpPr>
          <p:cNvPr id="51205" name="Text Box 5"/>
          <p:cNvSpPr txBox="1">
            <a:spLocks noChangeArrowheads="1"/>
          </p:cNvSpPr>
          <p:nvPr/>
        </p:nvSpPr>
        <p:spPr bwMode="auto">
          <a:xfrm>
            <a:off x="381000" y="3962400"/>
            <a:ext cx="8153400" cy="1661993"/>
          </a:xfrm>
          <a:prstGeom prst="rect">
            <a:avLst/>
          </a:prstGeom>
          <a:noFill/>
          <a:ln w="9525" algn="ctr">
            <a:noFill/>
            <a:miter lim="800000"/>
            <a:headEnd/>
            <a:tailEnd/>
          </a:ln>
          <a:effectLst/>
        </p:spPr>
        <p:txBody>
          <a:bodyPr tIns="0" bIns="0">
            <a:spAutoFit/>
          </a:bodyPr>
          <a:lstStyle/>
          <a:p>
            <a:pPr>
              <a:defRPr/>
            </a:pPr>
            <a:r>
              <a:rPr lang="en-US" dirty="0">
                <a:latin typeface="+mj-lt"/>
                <a:ea typeface="+mj-ea"/>
                <a:cs typeface="+mj-cs"/>
              </a:rPr>
              <a:t>Members Include:</a:t>
            </a:r>
            <a:br>
              <a:rPr lang="en-US" dirty="0">
                <a:latin typeface="+mj-lt"/>
                <a:ea typeface="+mj-ea"/>
                <a:cs typeface="+mj-cs"/>
              </a:rPr>
            </a:br>
            <a:r>
              <a:rPr lang="en-US" dirty="0">
                <a:latin typeface="+mj-lt"/>
                <a:ea typeface="+mj-ea"/>
                <a:cs typeface="+mj-cs"/>
              </a:rPr>
              <a:t> 	</a:t>
            </a:r>
            <a:r>
              <a:rPr lang="en-US" altLang="en-US" dirty="0">
                <a:latin typeface="+mj-lt"/>
                <a:ea typeface="+mj-ea"/>
                <a:cs typeface="+mj-cs"/>
              </a:rPr>
              <a:t>Service Providers – Global Representation</a:t>
            </a:r>
            <a:br>
              <a:rPr lang="en-US" altLang="en-US" dirty="0">
                <a:latin typeface="+mj-lt"/>
                <a:ea typeface="+mj-ea"/>
                <a:cs typeface="+mj-cs"/>
              </a:rPr>
            </a:br>
            <a:r>
              <a:rPr lang="en-US" altLang="en-US" dirty="0">
                <a:latin typeface="+mj-lt"/>
                <a:ea typeface="+mj-ea"/>
                <a:cs typeface="+mj-cs"/>
              </a:rPr>
              <a:t>	Suppliers of Hardware, Software, and Services</a:t>
            </a:r>
            <a:br>
              <a:rPr lang="en-US" altLang="en-US" dirty="0">
                <a:latin typeface="+mj-lt"/>
                <a:ea typeface="+mj-ea"/>
                <a:cs typeface="+mj-cs"/>
              </a:rPr>
            </a:br>
            <a:r>
              <a:rPr lang="en-US" altLang="en-US" dirty="0">
                <a:latin typeface="+mj-lt"/>
                <a:ea typeface="+mj-ea"/>
                <a:cs typeface="+mj-cs"/>
              </a:rPr>
              <a:t>	Liaisons: Accreditation Bodies, Registrars, </a:t>
            </a:r>
            <a:br>
              <a:rPr lang="en-US" altLang="en-US" dirty="0">
                <a:latin typeface="+mj-lt"/>
                <a:ea typeface="+mj-ea"/>
                <a:cs typeface="+mj-cs"/>
              </a:rPr>
            </a:br>
            <a:r>
              <a:rPr lang="en-US" altLang="en-US" dirty="0">
                <a:latin typeface="+mj-lt"/>
                <a:ea typeface="+mj-ea"/>
                <a:cs typeface="+mj-cs"/>
              </a:rPr>
              <a:t>		</a:t>
            </a:r>
            <a:r>
              <a:rPr lang="en-US" altLang="en-US" dirty="0" smtClean="0">
                <a:latin typeface="+mj-lt"/>
                <a:ea typeface="+mj-ea"/>
                <a:cs typeface="+mj-cs"/>
              </a:rPr>
              <a:t>Training </a:t>
            </a:r>
            <a:r>
              <a:rPr lang="en-US" altLang="en-US" dirty="0">
                <a:latin typeface="+mj-lt"/>
                <a:ea typeface="+mj-ea"/>
                <a:cs typeface="+mj-cs"/>
              </a:rPr>
              <a:t>Providers, Support </a:t>
            </a:r>
            <a:r>
              <a:rPr lang="en-US" altLang="en-US" dirty="0" smtClean="0">
                <a:latin typeface="+mj-lt"/>
                <a:ea typeface="+mj-ea"/>
                <a:cs typeface="+mj-cs"/>
              </a:rPr>
              <a:t>Services</a:t>
            </a:r>
            <a:endParaRPr lang="en-US" altLang="en-US" dirty="0">
              <a:latin typeface="+mj-lt"/>
              <a:ea typeface="+mj-ea"/>
              <a:cs typeface="+mj-cs"/>
            </a:endParaRPr>
          </a:p>
          <a:p>
            <a:pPr>
              <a:defRPr/>
            </a:pPr>
            <a:r>
              <a:rPr lang="en-US" altLang="en-US" dirty="0">
                <a:latin typeface="+mj-lt"/>
                <a:ea typeface="+mj-ea"/>
                <a:cs typeface="+mj-cs"/>
              </a:rPr>
              <a:t>	Strategic Alliances (TC 176, IAF, TMF, </a:t>
            </a:r>
            <a:r>
              <a:rPr lang="en-US" altLang="en-US" dirty="0" smtClean="0">
                <a:latin typeface="+mj-lt"/>
                <a:ea typeface="+mj-ea"/>
                <a:cs typeface="+mj-cs"/>
              </a:rPr>
              <a:t>COMC.CASE</a:t>
            </a:r>
            <a:r>
              <a:rPr lang="en-US" altLang="en-US" dirty="0">
                <a:latin typeface="+mj-lt"/>
                <a:ea typeface="+mj-ea"/>
                <a:cs typeface="+mj-cs"/>
              </a:rPr>
              <a:t>)</a:t>
            </a:r>
            <a:endParaRPr lang="en-US" dirty="0">
              <a:latin typeface="+mj-lt"/>
              <a:ea typeface="+mj-ea"/>
              <a:cs typeface="+mj-cs"/>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a:effectLst>
            <a:outerShdw blurRad="50800" dist="38100" dir="2700000" sx="101000" sy="101000" algn="tl" rotWithShape="0">
              <a:prstClr val="black">
                <a:alpha val="40000"/>
              </a:prstClr>
            </a:outerShdw>
          </a:effectLst>
        </p:spPr>
        <p:txBody>
          <a:bodyPr vert="horz" wrap="square" lIns="92075" tIns="46038" rIns="92075" bIns="46038" numCol="1" rtlCol="0" anchor="ctr" anchorCtr="0" compatLnSpc="1">
            <a:prstTxWarp prst="textNoShape">
              <a:avLst/>
            </a:prstTxWarp>
            <a:noAutofit/>
          </a:bodyPr>
          <a:lstStyle/>
          <a:p>
            <a:r>
              <a:rPr lang="en-US" sz="2800" dirty="0" smtClean="0"/>
              <a:t>QuEST Forum members are listed on the web site</a:t>
            </a:r>
          </a:p>
        </p:txBody>
      </p:sp>
      <p:pic>
        <p:nvPicPr>
          <p:cNvPr id="1026" name="Picture 2"/>
          <p:cNvPicPr>
            <a:picLocks noChangeAspect="1" noChangeArrowheads="1"/>
          </p:cNvPicPr>
          <p:nvPr/>
        </p:nvPicPr>
        <p:blipFill>
          <a:blip r:embed="rId3" cstate="print"/>
          <a:srcRect/>
          <a:stretch>
            <a:fillRect/>
          </a:stretch>
        </p:blipFill>
        <p:spPr bwMode="auto">
          <a:xfrm>
            <a:off x="609600" y="1447800"/>
            <a:ext cx="7991475" cy="5086350"/>
          </a:xfrm>
          <a:prstGeom prst="rect">
            <a:avLst/>
          </a:prstGeom>
          <a:noFill/>
          <a:ln w="9525">
            <a:noFill/>
            <a:miter lim="800000"/>
            <a:headEnd/>
            <a:tailEnd/>
          </a:ln>
          <a:effectLst/>
        </p:spPr>
      </p:pic>
      <p:sp>
        <p:nvSpPr>
          <p:cNvPr id="7" name="TextBox 6"/>
          <p:cNvSpPr txBox="1"/>
          <p:nvPr/>
        </p:nvSpPr>
        <p:spPr>
          <a:xfrm>
            <a:off x="152400" y="2590800"/>
            <a:ext cx="2286000" cy="378565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1600" dirty="0" smtClean="0"/>
              <a:t>QuEST Forum meets regularly in North America, Europe, and Asia to address industry issues.  Members define and approve the contents of the TL 9000 Handbooks and the administration of QuEST Forum business.  Best Practices are shared in annual conferences open to the industry.</a:t>
            </a:r>
            <a:endParaRPr lang="en-US" sz="16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 Business Case</a:t>
            </a:r>
            <a:endParaRPr lang="en-US" dirty="0"/>
          </a:p>
        </p:txBody>
      </p:sp>
      <p:sp>
        <p:nvSpPr>
          <p:cNvPr id="4" name="Slide Number Placeholder 3"/>
          <p:cNvSpPr>
            <a:spLocks noGrp="1"/>
          </p:cNvSpPr>
          <p:nvPr>
            <p:ph type="sldNum" sz="quarter" idx="10"/>
          </p:nvPr>
        </p:nvSpPr>
        <p:spPr/>
        <p:txBody>
          <a:bodyPr/>
          <a:lstStyle/>
          <a:p>
            <a:fld id="{96D33D6E-8758-4A52-9348-0012AB1F3D65}" type="slidenum">
              <a:rPr lang="en-US" smtClean="0"/>
              <a:pPr/>
              <a:t>2</a:t>
            </a:fld>
            <a:endParaRPr lang="en-US" dirty="0"/>
          </a:p>
        </p:txBody>
      </p:sp>
      <p:sp>
        <p:nvSpPr>
          <p:cNvPr id="5" name="Footer Placeholder 4"/>
          <p:cNvSpPr>
            <a:spLocks noGrp="1"/>
          </p:cNvSpPr>
          <p:nvPr>
            <p:ph type="ftr" sz="quarter" idx="11"/>
          </p:nvPr>
        </p:nvSpPr>
        <p:spPr/>
        <p:txBody>
          <a:bodyPr/>
          <a:lstStyle/>
          <a:p>
            <a:pPr algn="r"/>
            <a:r>
              <a:rPr lang="en-US" dirty="0" smtClean="0"/>
              <a:t>www.DesaraGroup.com   (631) 909-3570</a:t>
            </a:r>
            <a:endParaRPr lang="en-US" dirty="0"/>
          </a:p>
        </p:txBody>
      </p:sp>
      <p:sp>
        <p:nvSpPr>
          <p:cNvPr id="3" name="Content Placeholder 2"/>
          <p:cNvSpPr>
            <a:spLocks noGrp="1"/>
          </p:cNvSpPr>
          <p:nvPr>
            <p:ph idx="1"/>
          </p:nvPr>
        </p:nvSpPr>
        <p:spPr>
          <a:xfrm>
            <a:off x="381000" y="1524000"/>
            <a:ext cx="8229600" cy="4389120"/>
          </a:xfrm>
        </p:spPr>
        <p:txBody>
          <a:bodyPr>
            <a:normAutofit/>
          </a:bodyPr>
          <a:lstStyle/>
          <a:p>
            <a:pPr marL="0" indent="0">
              <a:buNone/>
            </a:pPr>
            <a:r>
              <a:rPr lang="en-US" dirty="0" smtClean="0"/>
              <a:t>JDSU Current State:</a:t>
            </a:r>
            <a:endParaRPr lang="en-US" i="1" dirty="0" smtClean="0"/>
          </a:p>
          <a:p>
            <a:pPr lvl="1"/>
            <a:r>
              <a:rPr lang="en-US" dirty="0" smtClean="0"/>
              <a:t>40+% R&amp;D Project FCS on Time</a:t>
            </a:r>
          </a:p>
          <a:p>
            <a:pPr lvl="1"/>
            <a:r>
              <a:rPr lang="en-US" dirty="0" smtClean="0"/>
              <a:t>Poor on time delivery of customer orders</a:t>
            </a:r>
          </a:p>
          <a:p>
            <a:pPr lvl="1"/>
            <a:r>
              <a:rPr lang="en-US" dirty="0" smtClean="0"/>
              <a:t>Multiple business processes and systems</a:t>
            </a:r>
          </a:p>
          <a:p>
            <a:pPr lvl="1"/>
            <a:r>
              <a:rPr lang="en-US" dirty="0" smtClean="0"/>
              <a:t>Fixing the same problem multiple times</a:t>
            </a:r>
          </a:p>
          <a:p>
            <a:pPr lvl="1"/>
            <a:r>
              <a:rPr lang="en-US" dirty="0" smtClean="0"/>
              <a:t>Poor forecast accuracy</a:t>
            </a:r>
          </a:p>
          <a:p>
            <a:pPr lvl="1"/>
            <a:r>
              <a:rPr lang="en-US" dirty="0" smtClean="0"/>
              <a:t>Our strategic customer relationships</a:t>
            </a:r>
          </a:p>
          <a:p>
            <a:pPr lvl="1"/>
            <a:r>
              <a:rPr lang="en-US" dirty="0" smtClean="0"/>
              <a:t>Ineffective management in addressing End of Manufacturing (EoM)</a:t>
            </a:r>
          </a:p>
          <a:p>
            <a:pPr lvl="1"/>
            <a:r>
              <a:rPr lang="en-US" dirty="0" smtClean="0"/>
              <a:t>Time &amp; effort to manage orders</a:t>
            </a:r>
          </a:p>
          <a:p>
            <a:pPr lvl="1"/>
            <a:r>
              <a:rPr lang="en-US" dirty="0" smtClean="0"/>
              <a:t>The interconnectivity of information within our IT systems</a:t>
            </a:r>
          </a:p>
          <a:p>
            <a:pPr lvl="1"/>
            <a:r>
              <a:rPr lang="en-US" dirty="0" smtClean="0"/>
              <a:t>The effort we have to spend just to survive</a:t>
            </a:r>
          </a:p>
          <a:p>
            <a:pPr marL="857250" lvl="1" indent="-457200">
              <a:buFont typeface="+mj-lt"/>
              <a:buAutoNum type="arabicPeriod"/>
            </a:pPr>
            <a:endParaRPr lang="en-US" dirty="0" smtClean="0"/>
          </a:p>
          <a:p>
            <a:endParaRPr lang="en-US" dirty="0"/>
          </a:p>
        </p:txBody>
      </p:sp>
      <p:sp>
        <p:nvSpPr>
          <p:cNvPr id="7" name="Rounded Rectangle 6"/>
          <p:cNvSpPr/>
          <p:nvPr/>
        </p:nvSpPr>
        <p:spPr>
          <a:xfrm>
            <a:off x="5867400" y="5715000"/>
            <a:ext cx="3048000" cy="646986"/>
          </a:xfrm>
          <a:prstGeom prst="roundRect">
            <a:avLst/>
          </a:prstGeom>
          <a:solidFill>
            <a:srgbClr val="DCDCDC"/>
          </a:solidFill>
          <a:ln w="3175">
            <a:solidFill>
              <a:srgbClr val="646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600" b="1" i="1" dirty="0" smtClean="0">
                <a:solidFill>
                  <a:srgbClr val="B12226"/>
                </a:solidFill>
              </a:rPr>
              <a:t>Source:  Ken Koffmans 9/1/11 Presentation to the SMT</a:t>
            </a:r>
            <a:endParaRPr lang="en-US" sz="1600" b="1" i="1" dirty="0">
              <a:solidFill>
                <a:srgbClr val="B12226"/>
              </a:solidFill>
            </a:endParaRPr>
          </a:p>
        </p:txBody>
      </p:sp>
    </p:spTree>
    <p:extLst>
      <p:ext uri="{BB962C8B-B14F-4D97-AF65-F5344CB8AC3E}">
        <p14:creationId xmlns:p14="http://schemas.microsoft.com/office/powerpoint/2010/main" val="2141293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a:effectLst>
            <a:outerShdw blurRad="50800" dist="38100" dir="2700000" sx="101000" sy="101000" algn="tl" rotWithShape="0">
              <a:prstClr val="black">
                <a:alpha val="40000"/>
              </a:prstClr>
            </a:outerShdw>
          </a:effectLst>
        </p:spPr>
        <p:txBody>
          <a:bodyPr vert="horz" wrap="square" lIns="92075" tIns="46038" rIns="92075" bIns="46038" numCol="1" rtlCol="0" anchor="ctr" anchorCtr="0" compatLnSpc="1">
            <a:prstTxWarp prst="textNoShape">
              <a:avLst/>
            </a:prstTxWarp>
            <a:noAutofit/>
          </a:bodyPr>
          <a:lstStyle/>
          <a:p>
            <a:r>
              <a:rPr lang="en-US" sz="2800" dirty="0" smtClean="0"/>
              <a:t>QuEST Forum and TL 9000</a:t>
            </a:r>
            <a:endParaRPr lang="en-US" sz="2800" dirty="0"/>
          </a:p>
        </p:txBody>
      </p:sp>
      <p:sp>
        <p:nvSpPr>
          <p:cNvPr id="6" name="Content Placeholder 5"/>
          <p:cNvSpPr>
            <a:spLocks noGrp="1"/>
          </p:cNvSpPr>
          <p:nvPr>
            <p:ph idx="1"/>
          </p:nvPr>
        </p:nvSpPr>
        <p:spPr/>
        <p:txBody>
          <a:bodyPr>
            <a:normAutofit lnSpcReduction="10000"/>
          </a:bodyPr>
          <a:lstStyle/>
          <a:p>
            <a:r>
              <a:rPr lang="en-US" sz="2000" b="0" dirty="0" smtClean="0"/>
              <a:t>QuEST Forum released TL 9000 in 1999 </a:t>
            </a:r>
            <a:br>
              <a:rPr lang="en-US" sz="2000" b="0" dirty="0" smtClean="0"/>
            </a:br>
            <a:endParaRPr lang="en-US" sz="2000" b="0" dirty="0" smtClean="0"/>
          </a:p>
          <a:p>
            <a:r>
              <a:rPr lang="en-US" sz="2000" b="0" dirty="0" smtClean="0"/>
              <a:t>TL 9000 is periodically updated by QuEST Forum</a:t>
            </a:r>
            <a:br>
              <a:rPr lang="en-US" sz="2000" b="0" dirty="0" smtClean="0"/>
            </a:br>
            <a:endParaRPr lang="en-US" sz="2000" b="0" dirty="0" smtClean="0"/>
          </a:p>
          <a:p>
            <a:r>
              <a:rPr lang="en-US" sz="2000" b="0" dirty="0" smtClean="0"/>
              <a:t>Organizations who comply with TL 9000 may seek certification through an accredited registrar.  QuEST Forum controls the accreditation process for registrars and auditors to maintain consistency around the world.</a:t>
            </a:r>
            <a:br>
              <a:rPr lang="en-US" sz="2000" b="0" dirty="0" smtClean="0"/>
            </a:br>
            <a:endParaRPr lang="en-US" sz="2000" b="0" dirty="0" smtClean="0"/>
          </a:p>
          <a:p>
            <a:r>
              <a:rPr lang="en-US" sz="2000" b="0" dirty="0" smtClean="0"/>
              <a:t>TL 9000 Certified organizations are listed on the TL 9000 web site.</a:t>
            </a:r>
            <a:br>
              <a:rPr lang="en-US" sz="2000" b="0" dirty="0" smtClean="0"/>
            </a:br>
            <a:endParaRPr lang="en-US" sz="2000" b="0" dirty="0" smtClean="0"/>
          </a:p>
          <a:p>
            <a:r>
              <a:rPr lang="en-US" sz="2000" b="0" dirty="0" smtClean="0">
                <a:solidFill>
                  <a:srgbClr val="C00000"/>
                </a:solidFill>
              </a:rPr>
              <a:t>TL 9000 Certification is independent from QuEST Forum membership</a:t>
            </a:r>
            <a:r>
              <a:rPr lang="en-US" dirty="0" smtClean="0"/>
              <a:t>.</a:t>
            </a:r>
            <a:br>
              <a:rPr lang="en-US" dirty="0" smtClean="0"/>
            </a:br>
            <a:r>
              <a:rPr lang="en-US" sz="2000" b="0" dirty="0" smtClean="0"/>
              <a:t>Not all QuEST Forum members are certified, and not all certified organizations are QuEST Forum members.</a:t>
            </a:r>
          </a:p>
          <a:p>
            <a:pPr>
              <a:buNone/>
            </a:pP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TL 9000 Purpose </a:t>
            </a:r>
            <a:br>
              <a:rPr lang="en-US" dirty="0" smtClean="0"/>
            </a:br>
            <a:r>
              <a:rPr lang="en-US" sz="1600" dirty="0" smtClean="0"/>
              <a:t>Section 1, page 1-1 of TL 9000 Requirements Handbook</a:t>
            </a:r>
            <a:endParaRPr lang="en-US" dirty="0"/>
          </a:p>
        </p:txBody>
      </p:sp>
      <p:sp>
        <p:nvSpPr>
          <p:cNvPr id="2" name="Content Placeholder 1"/>
          <p:cNvSpPr>
            <a:spLocks noGrp="1"/>
          </p:cNvSpPr>
          <p:nvPr>
            <p:ph idx="1"/>
          </p:nvPr>
        </p:nvSpPr>
        <p:spPr>
          <a:xfrm>
            <a:off x="457200" y="1524000"/>
            <a:ext cx="4038600" cy="4800600"/>
          </a:xfrm>
        </p:spPr>
        <p:style>
          <a:lnRef idx="2">
            <a:schemeClr val="accent2"/>
          </a:lnRef>
          <a:fillRef idx="1">
            <a:schemeClr val="lt1"/>
          </a:fillRef>
          <a:effectRef idx="0">
            <a:schemeClr val="accent2"/>
          </a:effectRef>
          <a:fontRef idx="minor">
            <a:schemeClr val="dk1"/>
          </a:fontRef>
        </p:style>
        <p:txBody>
          <a:bodyPr/>
          <a:lstStyle/>
          <a:p>
            <a:r>
              <a:rPr lang="en-US" dirty="0" smtClean="0">
                <a:solidFill>
                  <a:schemeClr val="accent1"/>
                </a:solidFill>
              </a:rPr>
              <a:t>To define quality management system requirements specific to the telecommunications industry.</a:t>
            </a:r>
          </a:p>
          <a:p>
            <a:pPr lvl="1"/>
            <a:r>
              <a:rPr lang="en-US" sz="1800" dirty="0" smtClean="0"/>
              <a:t>Hardware, software, and services</a:t>
            </a:r>
          </a:p>
          <a:p>
            <a:pPr lvl="1"/>
            <a:r>
              <a:rPr lang="en-US" sz="1800" dirty="0" smtClean="0"/>
              <a:t>Covers all aspects:</a:t>
            </a:r>
          </a:p>
          <a:p>
            <a:pPr lvl="2"/>
            <a:r>
              <a:rPr lang="en-US" sz="1800" dirty="0" smtClean="0"/>
              <a:t>Design and development</a:t>
            </a:r>
          </a:p>
          <a:p>
            <a:pPr lvl="2"/>
            <a:r>
              <a:rPr lang="en-US" sz="1800" dirty="0" smtClean="0"/>
              <a:t>Production, delivery and installation</a:t>
            </a:r>
          </a:p>
          <a:p>
            <a:pPr lvl="2"/>
            <a:r>
              <a:rPr lang="en-US" sz="1800" dirty="0" smtClean="0"/>
              <a:t>Maintenance</a:t>
            </a:r>
          </a:p>
          <a:p>
            <a:pPr lvl="1"/>
            <a:r>
              <a:rPr lang="en-US" sz="1800" dirty="0" smtClean="0"/>
              <a:t>Includes all requirements of </a:t>
            </a:r>
            <a:br>
              <a:rPr lang="en-US" sz="1800" dirty="0" smtClean="0"/>
            </a:br>
            <a:r>
              <a:rPr lang="en-US" sz="1800" dirty="0" smtClean="0"/>
              <a:t>ISO 9001 and adds related requirements that pertain  to the needs of our industry. </a:t>
            </a:r>
          </a:p>
          <a:p>
            <a:pPr lvl="1"/>
            <a:endParaRPr lang="en-US" dirty="0" smtClean="0"/>
          </a:p>
          <a:p>
            <a:endParaRPr lang="en-US" dirty="0"/>
          </a:p>
        </p:txBody>
      </p:sp>
      <p:sp>
        <p:nvSpPr>
          <p:cNvPr id="5" name="Content Placeholder 4"/>
          <p:cNvSpPr>
            <a:spLocks noGrp="1"/>
          </p:cNvSpPr>
          <p:nvPr>
            <p:ph idx="12"/>
          </p:nvPr>
        </p:nvSpPr>
        <p:spPr/>
        <p:txBody>
          <a:bodyPr/>
          <a:lstStyle/>
          <a:p>
            <a:endParaRPr lang="en-US" dirty="0"/>
          </a:p>
        </p:txBody>
      </p:sp>
      <p:sp>
        <p:nvSpPr>
          <p:cNvPr id="4" name="Content Placeholder 1"/>
          <p:cNvSpPr txBox="1">
            <a:spLocks/>
          </p:cNvSpPr>
          <p:nvPr/>
        </p:nvSpPr>
        <p:spPr bwMode="auto">
          <a:xfrm>
            <a:off x="4572000" y="1524000"/>
            <a:ext cx="4191000" cy="48006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pPr marL="342900" marR="0" lvl="0" indent="-342900" fontAlgn="base">
              <a:lnSpc>
                <a:spcPct val="100000"/>
              </a:lnSpc>
              <a:spcAft>
                <a:spcPts val="600"/>
              </a:spcAft>
              <a:buClrTx/>
              <a:buSzTx/>
              <a:buFont typeface="Arial" pitchFamily="34" charset="0"/>
              <a:buChar char="•"/>
              <a:tabLst/>
              <a:defRPr/>
            </a:pPr>
            <a:r>
              <a:rPr lang="en-US" sz="2000" dirty="0" smtClean="0">
                <a:solidFill>
                  <a:schemeClr val="accent1"/>
                </a:solidFill>
              </a:rPr>
              <a:t>To define a set of measurements that allows evaluation of the effectiveness of the quality management system from the customers’ perspective.</a:t>
            </a:r>
          </a:p>
          <a:p>
            <a:pPr marL="742950" lvl="1" indent="-285750">
              <a:spcBef>
                <a:spcPct val="20000"/>
              </a:spcBef>
              <a:buFontTx/>
              <a:buChar char="–"/>
              <a:defRPr/>
            </a:pPr>
            <a:r>
              <a:rPr lang="en-US" kern="0" dirty="0" smtClean="0"/>
              <a:t>Customers can compare suppliers</a:t>
            </a:r>
          </a:p>
          <a:p>
            <a:pPr marL="742950" lvl="1" indent="-285750">
              <a:spcBef>
                <a:spcPct val="20000"/>
              </a:spcBef>
              <a:buFontTx/>
              <a:buChar char="–"/>
              <a:defRPr/>
            </a:pPr>
            <a:r>
              <a:rPr lang="en-US" kern="0" dirty="0" smtClean="0"/>
              <a:t>Organizations can benchmark and gauge progress over time</a:t>
            </a:r>
          </a:p>
          <a:p>
            <a:pPr marL="342900" marR="0" lvl="0" indent="-342900" algn="l" defTabSz="914400" rtl="0" eaLnBrk="1" fontAlgn="base" latinLnBrk="0" hangingPunct="1">
              <a:lnSpc>
                <a:spcPct val="100000"/>
              </a:lnSpc>
              <a:spcBef>
                <a:spcPct val="20000"/>
              </a:spcBef>
              <a:spcAft>
                <a:spcPct val="0"/>
              </a:spcAft>
              <a:buClrTx/>
              <a:buSzTx/>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fontAlgn="base">
              <a:lnSpc>
                <a:spcPct val="100000"/>
              </a:lnSpc>
              <a:spcAft>
                <a:spcPts val="600"/>
              </a:spcAft>
              <a:buClrTx/>
              <a:buSzTx/>
              <a:buFont typeface="Arial" pitchFamily="34" charset="0"/>
              <a:buChar char="•"/>
              <a:tabLst/>
              <a:defRPr/>
            </a:pPr>
            <a:r>
              <a:rPr lang="en-US" sz="2000" dirty="0" smtClean="0">
                <a:solidFill>
                  <a:schemeClr val="accent1"/>
                </a:solidFill>
              </a:rPr>
              <a:t>To drive continual improvement of service to subscribers and to increase competitiveness.</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endParaRPr kumimoji="0" lang="en-US" sz="2000" b="0" i="0" u="none" strike="noStrike" kern="0" cap="none" spc="0" normalizeH="0" baseline="0" noProof="0" dirty="0" smtClean="0">
              <a:ln>
                <a:noFill/>
              </a:ln>
              <a:solidFill>
                <a:schemeClr val="tx1"/>
              </a:solidFill>
              <a:effectLst/>
              <a:uLnTx/>
              <a:uFillTx/>
              <a:latin typeface="+mn-lt"/>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9001 / TL 9000 Comparison</a:t>
            </a:r>
            <a:endParaRPr lang="en-US" dirty="0"/>
          </a:p>
        </p:txBody>
      </p:sp>
      <p:sp>
        <p:nvSpPr>
          <p:cNvPr id="6" name="Text Placeholder 5"/>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D33D6E-8758-4A52-9348-0012AB1F3D65}" type="slidenum">
              <a:rPr lang="en-US" smtClean="0"/>
              <a:pPr/>
              <a:t>22</a:t>
            </a:fld>
            <a:endParaRPr lang="en-US" dirty="0"/>
          </a:p>
        </p:txBody>
      </p:sp>
      <p:sp>
        <p:nvSpPr>
          <p:cNvPr id="5" name="Footer Placeholder 4"/>
          <p:cNvSpPr>
            <a:spLocks noGrp="1"/>
          </p:cNvSpPr>
          <p:nvPr>
            <p:ph type="ftr" sz="quarter" idx="11"/>
          </p:nvPr>
        </p:nvSpPr>
        <p:spPr/>
        <p:txBody>
          <a:bodyPr/>
          <a:lstStyle/>
          <a:p>
            <a:pPr algn="r"/>
            <a:r>
              <a:rPr lang="en-US" dirty="0" smtClean="0"/>
              <a:t>www.DesaraGroup.com   (631) 909-3570</a:t>
            </a:r>
            <a:endParaRPr lang="en-US" dirty="0"/>
          </a:p>
        </p:txBody>
      </p:sp>
    </p:spTree>
    <p:extLst>
      <p:ext uri="{BB962C8B-B14F-4D97-AF65-F5344CB8AC3E}">
        <p14:creationId xmlns:p14="http://schemas.microsoft.com/office/powerpoint/2010/main" val="27151305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6D33D6E-8758-4A52-9348-0012AB1F3D65}" type="slidenum">
              <a:rPr lang="en-US" smtClean="0"/>
              <a:pPr/>
              <a:t>23</a:t>
            </a:fld>
            <a:endParaRPr lang="en-US" dirty="0"/>
          </a:p>
        </p:txBody>
      </p:sp>
      <p:sp>
        <p:nvSpPr>
          <p:cNvPr id="5" name="Footer Placeholder 4"/>
          <p:cNvSpPr>
            <a:spLocks noGrp="1"/>
          </p:cNvSpPr>
          <p:nvPr>
            <p:ph type="ftr" sz="quarter" idx="11"/>
          </p:nvPr>
        </p:nvSpPr>
        <p:spPr/>
        <p:txBody>
          <a:bodyPr/>
          <a:lstStyle/>
          <a:p>
            <a:pPr algn="r"/>
            <a:r>
              <a:rPr lang="en-US" dirty="0" smtClean="0"/>
              <a:t>www.DesaraGroup.com   (631) 909-3570</a:t>
            </a:r>
            <a:endParaRPr lang="en-US" dirty="0"/>
          </a:p>
        </p:txBody>
      </p:sp>
      <p:sp>
        <p:nvSpPr>
          <p:cNvPr id="2" name="Title 1"/>
          <p:cNvSpPr>
            <a:spLocks noGrp="1"/>
          </p:cNvSpPr>
          <p:nvPr>
            <p:ph type="title" idx="4294967295"/>
          </p:nvPr>
        </p:nvSpPr>
        <p:spPr>
          <a:xfrm>
            <a:off x="0" y="762000"/>
            <a:ext cx="7924800" cy="990600"/>
          </a:xfrm>
        </p:spPr>
        <p:txBody>
          <a:bodyPr/>
          <a:lstStyle/>
          <a:p>
            <a:r>
              <a:rPr lang="en-US" dirty="0" smtClean="0"/>
              <a:t>Open to TL 9000 Requirements</a:t>
            </a:r>
            <a:br>
              <a:rPr lang="en-US" dirty="0" smtClean="0"/>
            </a:br>
            <a:r>
              <a:rPr lang="en-US" dirty="0" smtClean="0"/>
              <a:t>Table of Contents</a:t>
            </a:r>
            <a:endParaRPr lang="en-US" dirty="0"/>
          </a:p>
        </p:txBody>
      </p:sp>
      <p:pic>
        <p:nvPicPr>
          <p:cNvPr id="7" name="Picture 6" descr="TL 9000 Requirements TOC.jpg"/>
          <p:cNvPicPr>
            <a:picLocks noChangeAspect="1"/>
          </p:cNvPicPr>
          <p:nvPr/>
        </p:nvPicPr>
        <p:blipFill>
          <a:blip r:embed="rId3" cstate="print"/>
          <a:stretch>
            <a:fillRect/>
          </a:stretch>
        </p:blipFill>
        <p:spPr>
          <a:xfrm>
            <a:off x="3581400" y="1295400"/>
            <a:ext cx="4038600" cy="5048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System Requirementssm.jpg"/>
          <p:cNvPicPr>
            <a:picLocks noChangeAspect="1"/>
          </p:cNvPicPr>
          <p:nvPr/>
        </p:nvPicPr>
        <p:blipFill>
          <a:blip r:embed="rId4" cstate="print"/>
          <a:stretch>
            <a:fillRect/>
          </a:stretch>
        </p:blipFill>
        <p:spPr>
          <a:xfrm>
            <a:off x="2362200" y="3505200"/>
            <a:ext cx="2057400" cy="2671763"/>
          </a:xfrm>
          <a:prstGeom prst="rect">
            <a:avLst/>
          </a:prstGeom>
          <a:effectLst>
            <a:outerShdw blurRad="76200" dir="13500000" sy="23000" kx="1200000" algn="br" rotWithShape="0">
              <a:prstClr val="black">
                <a:alpha val="20000"/>
              </a:prstClr>
            </a:outerShdw>
          </a:effectLst>
          <a:scene3d>
            <a:camera prst="orthographicFront"/>
            <a:lightRig rig="threePt" dir="t"/>
          </a:scene3d>
          <a:sp3d>
            <a:bevelT/>
          </a:sp3d>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038600" y="1295401"/>
            <a:ext cx="5105400" cy="5478423"/>
          </a:xfrm>
          <a:prstGeom prst="rect">
            <a:avLst/>
          </a:prstGeom>
          <a:noFill/>
        </p:spPr>
        <p:txBody>
          <a:bodyPr wrap="square" rtlCol="0">
            <a:spAutoFit/>
          </a:bodyPr>
          <a:lstStyle/>
          <a:p>
            <a:pPr marL="457200" indent="-457200"/>
            <a:r>
              <a:rPr lang="en-US" sz="1400" dirty="0" smtClean="0">
                <a:solidFill>
                  <a:schemeClr val="accent1"/>
                </a:solidFill>
              </a:rPr>
              <a:t>Goals:  </a:t>
            </a:r>
            <a:r>
              <a:rPr lang="en-US" sz="1400" dirty="0" smtClean="0">
                <a:solidFill>
                  <a:schemeClr val="accent3"/>
                </a:solidFill>
              </a:rPr>
              <a:t>Top Management establishes quality policy, objectives, plans, and authority; makes sure communication channels exist; reviews progress.  </a:t>
            </a:r>
            <a:br>
              <a:rPr lang="en-US" sz="1400" dirty="0" smtClean="0">
                <a:solidFill>
                  <a:schemeClr val="accent3"/>
                </a:solidFill>
              </a:rPr>
            </a:br>
            <a:r>
              <a:rPr lang="en-US" sz="1400" i="1" dirty="0" smtClean="0">
                <a:solidFill>
                  <a:schemeClr val="accent1"/>
                </a:solidFill>
              </a:rPr>
              <a:t>(Section 5 – Management Responsibility)</a:t>
            </a:r>
            <a:r>
              <a:rPr lang="en-US" sz="1400" dirty="0" smtClean="0">
                <a:solidFill>
                  <a:schemeClr val="accent1"/>
                </a:solidFill>
              </a:rPr>
              <a:t/>
            </a:r>
            <a:br>
              <a:rPr lang="en-US" sz="1400" dirty="0" smtClean="0">
                <a:solidFill>
                  <a:schemeClr val="accent1"/>
                </a:solidFill>
              </a:rPr>
            </a:br>
            <a:endParaRPr lang="en-US" sz="1400" dirty="0" smtClean="0">
              <a:solidFill>
                <a:schemeClr val="accent1"/>
              </a:solidFill>
            </a:endParaRPr>
          </a:p>
          <a:p>
            <a:pPr marL="457200" indent="-457200"/>
            <a:r>
              <a:rPr lang="en-US" sz="1400" dirty="0" smtClean="0">
                <a:solidFill>
                  <a:schemeClr val="accent1"/>
                </a:solidFill>
              </a:rPr>
              <a:t>Resources</a:t>
            </a:r>
            <a:r>
              <a:rPr lang="en-US" sz="1400" dirty="0" smtClean="0">
                <a:solidFill>
                  <a:schemeClr val="accent6">
                    <a:lumMod val="75000"/>
                  </a:schemeClr>
                </a:solidFill>
              </a:rPr>
              <a:t>:  </a:t>
            </a:r>
            <a:r>
              <a:rPr lang="en-US" sz="1400" dirty="0" smtClean="0">
                <a:solidFill>
                  <a:schemeClr val="accent3"/>
                </a:solidFill>
              </a:rPr>
              <a:t>Management ensures the business has sufficient infrastructure, work areas, and trained employees to achieve the defined objectives. </a:t>
            </a:r>
            <a:br>
              <a:rPr lang="en-US" sz="1400" dirty="0" smtClean="0">
                <a:solidFill>
                  <a:schemeClr val="accent3"/>
                </a:solidFill>
              </a:rPr>
            </a:br>
            <a:r>
              <a:rPr lang="en-US" sz="1400" i="1" dirty="0" smtClean="0">
                <a:solidFill>
                  <a:schemeClr val="accent1"/>
                </a:solidFill>
              </a:rPr>
              <a:t>(Section 6 – Resource Management)</a:t>
            </a:r>
            <a:br>
              <a:rPr lang="en-US" sz="1400" i="1" dirty="0" smtClean="0">
                <a:solidFill>
                  <a:schemeClr val="accent1"/>
                </a:solidFill>
              </a:rPr>
            </a:br>
            <a:endParaRPr lang="en-US" sz="1400" i="1" dirty="0" smtClean="0">
              <a:solidFill>
                <a:schemeClr val="accent1"/>
              </a:solidFill>
            </a:endParaRPr>
          </a:p>
          <a:p>
            <a:pPr marL="457200" indent="-457200"/>
            <a:r>
              <a:rPr lang="en-US" sz="1400" dirty="0" smtClean="0">
                <a:solidFill>
                  <a:schemeClr val="accent1"/>
                </a:solidFill>
              </a:rPr>
              <a:t>Methods</a:t>
            </a:r>
            <a:r>
              <a:rPr lang="en-US" sz="1400" dirty="0" smtClean="0">
                <a:solidFill>
                  <a:schemeClr val="accent3"/>
                </a:solidFill>
              </a:rPr>
              <a:t>:  Plan and carry out processes for taking orders, developing products, purchasing material and services, producing the product or service under controlled conditions, and using calibrated equipment where required. </a:t>
            </a:r>
            <a:r>
              <a:rPr lang="en-US" sz="1400" dirty="0" smtClean="0">
                <a:solidFill>
                  <a:schemeClr val="accent6">
                    <a:lumMod val="75000"/>
                  </a:schemeClr>
                </a:solidFill>
              </a:rPr>
              <a:t/>
            </a:r>
            <a:br>
              <a:rPr lang="en-US" sz="1400" dirty="0" smtClean="0">
                <a:solidFill>
                  <a:schemeClr val="accent6">
                    <a:lumMod val="75000"/>
                  </a:schemeClr>
                </a:solidFill>
              </a:rPr>
            </a:br>
            <a:r>
              <a:rPr lang="en-US" sz="1400" i="1" dirty="0" smtClean="0">
                <a:solidFill>
                  <a:schemeClr val="accent1"/>
                </a:solidFill>
              </a:rPr>
              <a:t>(Section 7 – Product Realization)</a:t>
            </a:r>
            <a:br>
              <a:rPr lang="en-US" sz="1400" i="1" dirty="0" smtClean="0">
                <a:solidFill>
                  <a:schemeClr val="accent1"/>
                </a:solidFill>
              </a:rPr>
            </a:br>
            <a:endParaRPr lang="en-US" sz="1400" i="1" dirty="0" smtClean="0">
              <a:solidFill>
                <a:schemeClr val="accent1"/>
              </a:solidFill>
            </a:endParaRPr>
          </a:p>
          <a:p>
            <a:pPr marL="457200" indent="-457200"/>
            <a:r>
              <a:rPr lang="en-US" sz="1400" dirty="0" smtClean="0">
                <a:solidFill>
                  <a:schemeClr val="accent1"/>
                </a:solidFill>
              </a:rPr>
              <a:t>Checks:  </a:t>
            </a:r>
            <a:r>
              <a:rPr lang="en-US" sz="1400" dirty="0" smtClean="0">
                <a:solidFill>
                  <a:schemeClr val="accent3"/>
                </a:solidFill>
              </a:rPr>
              <a:t>Collect and analyze data on customer satisfaction, product/service requirements fulfillment and process effectiveness. Make changes to processes to eliminate causes of problems, and ensure defects are removed. </a:t>
            </a:r>
            <a:r>
              <a:rPr lang="en-US" sz="1400" dirty="0" smtClean="0">
                <a:solidFill>
                  <a:srgbClr val="FF0000"/>
                </a:solidFill>
              </a:rPr>
              <a:t/>
            </a:r>
            <a:br>
              <a:rPr lang="en-US" sz="1400" dirty="0" smtClean="0">
                <a:solidFill>
                  <a:srgbClr val="FF0000"/>
                </a:solidFill>
              </a:rPr>
            </a:br>
            <a:r>
              <a:rPr lang="en-US" sz="1400" i="1" dirty="0" smtClean="0">
                <a:solidFill>
                  <a:schemeClr val="accent1"/>
                </a:solidFill>
              </a:rPr>
              <a:t>(Section 8 - Measurement, Analysis and Improvement) </a:t>
            </a:r>
            <a:br>
              <a:rPr lang="en-US" sz="1400" i="1" dirty="0" smtClean="0">
                <a:solidFill>
                  <a:schemeClr val="accent1"/>
                </a:solidFill>
              </a:rPr>
            </a:br>
            <a:endParaRPr lang="en-US" sz="1400" i="1" dirty="0" smtClean="0">
              <a:solidFill>
                <a:schemeClr val="accent1"/>
              </a:solidFill>
            </a:endParaRPr>
          </a:p>
          <a:p>
            <a:pPr marL="457200" indent="-457200"/>
            <a:r>
              <a:rPr lang="en-US" sz="1400" dirty="0" smtClean="0">
                <a:solidFill>
                  <a:schemeClr val="accent1"/>
                </a:solidFill>
              </a:rPr>
              <a:t>Documents and Records:</a:t>
            </a:r>
            <a:r>
              <a:rPr lang="en-US" sz="1400" dirty="0" smtClean="0">
                <a:solidFill>
                  <a:srgbClr val="FF0000"/>
                </a:solidFill>
              </a:rPr>
              <a:t> </a:t>
            </a:r>
            <a:r>
              <a:rPr lang="en-US" sz="1400" dirty="0" smtClean="0">
                <a:solidFill>
                  <a:schemeClr val="accent3"/>
                </a:solidFill>
              </a:rPr>
              <a:t>Document Business processes and keeps records of fulfillment of requirements.</a:t>
            </a:r>
            <a:br>
              <a:rPr lang="en-US" sz="1400" dirty="0" smtClean="0">
                <a:solidFill>
                  <a:schemeClr val="accent3"/>
                </a:solidFill>
              </a:rPr>
            </a:br>
            <a:r>
              <a:rPr lang="en-US" sz="1400" dirty="0" smtClean="0">
                <a:solidFill>
                  <a:schemeClr val="accent3"/>
                </a:solidFill>
              </a:rPr>
              <a:t> </a:t>
            </a:r>
            <a:r>
              <a:rPr lang="en-US" sz="1400" i="1" dirty="0" smtClean="0">
                <a:solidFill>
                  <a:schemeClr val="accent1"/>
                </a:solidFill>
              </a:rPr>
              <a:t>(Section 4 – Quality Management System)</a:t>
            </a:r>
            <a:endParaRPr lang="en-US" sz="1600" dirty="0" smtClean="0">
              <a:solidFill>
                <a:schemeClr val="accent6">
                  <a:lumMod val="75000"/>
                </a:schemeClr>
              </a:solidFill>
            </a:endParaRPr>
          </a:p>
        </p:txBody>
      </p:sp>
      <p:sp>
        <p:nvSpPr>
          <p:cNvPr id="18435" name="Title 1"/>
          <p:cNvSpPr>
            <a:spLocks noGrp="1"/>
          </p:cNvSpPr>
          <p:nvPr>
            <p:ph type="title"/>
          </p:nvPr>
        </p:nvSpPr>
        <p:spPr/>
        <p:txBody>
          <a:bodyPr/>
          <a:lstStyle/>
          <a:p>
            <a:pPr eaLnBrk="1" hangingPunct="1"/>
            <a:r>
              <a:rPr lang="en-US" dirty="0" smtClean="0"/>
              <a:t>ISO 9001 Review of Concepts</a:t>
            </a:r>
          </a:p>
        </p:txBody>
      </p:sp>
      <p:graphicFrame>
        <p:nvGraphicFramePr>
          <p:cNvPr id="33" name="Content Placeholder 32"/>
          <p:cNvGraphicFramePr>
            <a:graphicFrameLocks noGrp="1"/>
          </p:cNvGraphicFramePr>
          <p:nvPr>
            <p:ph idx="1"/>
          </p:nvPr>
        </p:nvGraphicFramePr>
        <p:xfrm>
          <a:off x="0" y="2133600"/>
          <a:ext cx="4038600" cy="327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ounded Rectangle 6"/>
          <p:cNvSpPr/>
          <p:nvPr/>
        </p:nvSpPr>
        <p:spPr>
          <a:xfrm>
            <a:off x="1447800" y="3200400"/>
            <a:ext cx="1143000" cy="1143000"/>
          </a:xfrm>
          <a:prstGeom prst="roundRect">
            <a:avLst/>
          </a:prstGeom>
          <a:ln w="1905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Docu-ments </a:t>
            </a:r>
          </a:p>
          <a:p>
            <a:pPr algn="ctr"/>
            <a:r>
              <a:rPr lang="en-US" sz="1400" dirty="0" smtClean="0"/>
              <a:t>and Records</a:t>
            </a:r>
            <a:endParaRPr lang="en-US" sz="1400" dirty="0"/>
          </a:p>
        </p:txBody>
      </p:sp>
      <p:sp>
        <p:nvSpPr>
          <p:cNvPr id="9" name="Rounded Rectangle 8"/>
          <p:cNvSpPr/>
          <p:nvPr/>
        </p:nvSpPr>
        <p:spPr>
          <a:xfrm>
            <a:off x="609600" y="5638800"/>
            <a:ext cx="2895600" cy="609600"/>
          </a:xfrm>
          <a:prstGeom prst="roundRect">
            <a:avLst/>
          </a:prstGeom>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Customer Requirements and Feedback</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Key Requirements of ISO 9001</a:t>
            </a:r>
            <a:endParaRPr lang="en-US" sz="2800" dirty="0"/>
          </a:p>
        </p:txBody>
      </p:sp>
      <p:graphicFrame>
        <p:nvGraphicFramePr>
          <p:cNvPr id="4" name="Content Placeholder 3"/>
          <p:cNvGraphicFramePr>
            <a:graphicFrameLocks noGrp="1"/>
          </p:cNvGraphicFramePr>
          <p:nvPr>
            <p:ph idx="1"/>
          </p:nvPr>
        </p:nvGraphicFramePr>
        <p:xfrm>
          <a:off x="457200" y="1447801"/>
          <a:ext cx="8229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TL 9000 Adds Requirements</a:t>
            </a:r>
            <a:br>
              <a:rPr lang="en-US" dirty="0" smtClean="0"/>
            </a:br>
            <a:r>
              <a:rPr lang="en-US" dirty="0" smtClean="0"/>
              <a:t>Specific to Our Industry to ISO 9001</a:t>
            </a:r>
            <a:endParaRPr lang="en-US" dirty="0"/>
          </a:p>
        </p:txBody>
      </p:sp>
      <p:graphicFrame>
        <p:nvGraphicFramePr>
          <p:cNvPr id="25" name="Content Placeholder 24"/>
          <p:cNvGraphicFramePr>
            <a:graphicFrameLocks noGrp="1"/>
          </p:cNvGraphicFramePr>
          <p:nvPr>
            <p:ph idx="1"/>
          </p:nvPr>
        </p:nvGraphicFramePr>
        <p:xfrm>
          <a:off x="457200" y="1676400"/>
          <a:ext cx="38100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7"/>
          <p:cNvSpPr txBox="1"/>
          <p:nvPr/>
        </p:nvSpPr>
        <p:spPr>
          <a:xfrm>
            <a:off x="1447800" y="5181600"/>
            <a:ext cx="5964247" cy="646331"/>
          </a:xfrm>
          <a:prstGeom prst="rect">
            <a:avLst/>
          </a:prstGeom>
          <a:solidFill>
            <a:srgbClr val="B00000"/>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dirty="0" smtClean="0">
                <a:solidFill>
                  <a:schemeClr val="bg1"/>
                </a:solidFill>
              </a:rPr>
              <a:t>Organizations must meet the requirements of </a:t>
            </a:r>
            <a:br>
              <a:rPr lang="en-US" dirty="0" smtClean="0">
                <a:solidFill>
                  <a:schemeClr val="bg1"/>
                </a:solidFill>
              </a:rPr>
            </a:br>
            <a:r>
              <a:rPr lang="en-US" b="1" u="sng" dirty="0" smtClean="0">
                <a:solidFill>
                  <a:schemeClr val="bg1"/>
                </a:solidFill>
              </a:rPr>
              <a:t>both</a:t>
            </a:r>
            <a:r>
              <a:rPr lang="en-US" dirty="0" smtClean="0">
                <a:solidFill>
                  <a:schemeClr val="bg1"/>
                </a:solidFill>
              </a:rPr>
              <a:t> TL 9000 Handbooks to achieve certification.</a:t>
            </a:r>
            <a:endParaRPr lang="en-US" dirty="0">
              <a:solidFill>
                <a:schemeClr val="bg1"/>
              </a:solidFill>
            </a:endParaRPr>
          </a:p>
        </p:txBody>
      </p:sp>
      <p:graphicFrame>
        <p:nvGraphicFramePr>
          <p:cNvPr id="27" name="Content Placeholder 24"/>
          <p:cNvGraphicFramePr>
            <a:graphicFrameLocks/>
          </p:cNvGraphicFramePr>
          <p:nvPr/>
        </p:nvGraphicFramePr>
        <p:xfrm>
          <a:off x="4419600" y="1600200"/>
          <a:ext cx="3810000" cy="4800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96D33D6E-8758-4A52-9348-0012AB1F3D65}" type="slidenum">
              <a:rPr lang="en-US" smtClean="0"/>
              <a:pPr/>
              <a:t>27</a:t>
            </a:fld>
            <a:endParaRPr lang="en-US" dirty="0"/>
          </a:p>
        </p:txBody>
      </p:sp>
      <p:sp>
        <p:nvSpPr>
          <p:cNvPr id="5" name="Footer Placeholder 4"/>
          <p:cNvSpPr>
            <a:spLocks noGrp="1"/>
          </p:cNvSpPr>
          <p:nvPr>
            <p:ph type="ftr" sz="quarter" idx="15"/>
          </p:nvPr>
        </p:nvSpPr>
        <p:spPr>
          <a:xfrm>
            <a:off x="5943600" y="6400800"/>
            <a:ext cx="2225040" cy="320675"/>
          </a:xfrm>
        </p:spPr>
        <p:txBody>
          <a:bodyPr/>
          <a:lstStyle/>
          <a:p>
            <a:pPr algn="r"/>
            <a:r>
              <a:rPr lang="en-US" dirty="0" smtClean="0"/>
              <a:t>www.DesaraGroup.com   (631) 909-3570</a:t>
            </a:r>
            <a:endParaRPr lang="en-US" dirty="0"/>
          </a:p>
        </p:txBody>
      </p:sp>
      <p:pic>
        <p:nvPicPr>
          <p:cNvPr id="7" name="Picture 6" descr="TL 9000 Requirements 7.1.jpg"/>
          <p:cNvPicPr>
            <a:picLocks noChangeAspect="1"/>
          </p:cNvPicPr>
          <p:nvPr/>
        </p:nvPicPr>
        <p:blipFill>
          <a:blip r:embed="rId3" cstate="print"/>
          <a:stretch>
            <a:fillRect/>
          </a:stretch>
        </p:blipFill>
        <p:spPr>
          <a:xfrm>
            <a:off x="4800600" y="152400"/>
            <a:ext cx="4343400" cy="5429250"/>
          </a:xfrm>
          <a:prstGeom prst="rect">
            <a:avLst/>
          </a:prstGeom>
        </p:spPr>
      </p:pic>
      <p:pic>
        <p:nvPicPr>
          <p:cNvPr id="8" name="Picture 7" descr="TL 9000 Requirements 7.2.jpg"/>
          <p:cNvPicPr>
            <a:picLocks noChangeAspect="1"/>
          </p:cNvPicPr>
          <p:nvPr/>
        </p:nvPicPr>
        <p:blipFill>
          <a:blip r:embed="rId4" cstate="print"/>
          <a:stretch>
            <a:fillRect/>
          </a:stretch>
        </p:blipFill>
        <p:spPr>
          <a:xfrm>
            <a:off x="381000" y="152400"/>
            <a:ext cx="4343400" cy="5429250"/>
          </a:xfrm>
          <a:prstGeom prst="rect">
            <a:avLst/>
          </a:prstGeom>
        </p:spPr>
      </p:pic>
      <p:sp>
        <p:nvSpPr>
          <p:cNvPr id="10" name="Rounded Rectangle 9"/>
          <p:cNvSpPr/>
          <p:nvPr/>
        </p:nvSpPr>
        <p:spPr>
          <a:xfrm>
            <a:off x="4572000" y="5105400"/>
            <a:ext cx="3657600" cy="646986"/>
          </a:xfrm>
          <a:prstGeom prst="roundRect">
            <a:avLst/>
          </a:prstGeom>
          <a:solidFill>
            <a:srgbClr val="DCDCDC"/>
          </a:solidFill>
          <a:ln w="3175">
            <a:solidFill>
              <a:srgbClr val="646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600" b="1" i="1" dirty="0" smtClean="0">
                <a:solidFill>
                  <a:srgbClr val="B12226"/>
                </a:solidFill>
              </a:rPr>
              <a:t>Refer to your printed copy of TL 9000 Pages 6-2 and 7-1</a:t>
            </a:r>
            <a:endParaRPr lang="en-US" sz="1600" b="1" i="1" dirty="0">
              <a:solidFill>
                <a:srgbClr val="B12226"/>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TL 9000 Requirements Overview</a:t>
            </a:r>
            <a:br>
              <a:rPr lang="en-US" dirty="0" smtClean="0"/>
            </a:br>
            <a:r>
              <a:rPr lang="en-US" dirty="0" smtClean="0"/>
              <a:t>(What TL 9000 Adds to ISO 9001)</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15480177"/>
              </p:ext>
            </p:extLst>
          </p:nvPr>
        </p:nvGraphicFramePr>
        <p:xfrm>
          <a:off x="304800" y="990600"/>
          <a:ext cx="79248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fld id="{96D33D6E-8758-4A52-9348-0012AB1F3D65}" type="slidenum">
              <a:rPr lang="en-US" smtClean="0"/>
              <a:pPr/>
              <a:t>28</a:t>
            </a:fld>
            <a:endParaRPr lang="en-US" dirty="0"/>
          </a:p>
        </p:txBody>
      </p:sp>
      <p:sp>
        <p:nvSpPr>
          <p:cNvPr id="5" name="Footer Placeholder 4"/>
          <p:cNvSpPr>
            <a:spLocks noGrp="1"/>
          </p:cNvSpPr>
          <p:nvPr>
            <p:ph type="ftr" sz="quarter" idx="11"/>
          </p:nvPr>
        </p:nvSpPr>
        <p:spPr/>
        <p:txBody>
          <a:bodyPr/>
          <a:lstStyle/>
          <a:p>
            <a:pPr algn="r"/>
            <a:r>
              <a:rPr lang="en-US" dirty="0" smtClean="0"/>
              <a:t>www.DesaraGroup.com   (631) 909-3570</a:t>
            </a:r>
            <a:endParaRPr lang="en-US" dirty="0"/>
          </a:p>
        </p:txBody>
      </p:sp>
      <p:sp>
        <p:nvSpPr>
          <p:cNvPr id="11" name="Rounded Rectangle 10"/>
          <p:cNvSpPr/>
          <p:nvPr/>
        </p:nvSpPr>
        <p:spPr>
          <a:xfrm>
            <a:off x="304800" y="5606414"/>
            <a:ext cx="7924800" cy="646986"/>
          </a:xfrm>
          <a:prstGeom prst="roundRect">
            <a:avLst/>
          </a:prstGeom>
          <a:solidFill>
            <a:srgbClr val="DCDCDC"/>
          </a:solidFill>
          <a:ln w="3175">
            <a:solidFill>
              <a:srgbClr val="64646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1600" b="1" i="1" dirty="0" smtClean="0">
                <a:solidFill>
                  <a:srgbClr val="B12226"/>
                </a:solidFill>
              </a:rPr>
              <a:t>Measurements Handbook:  Industry Benchmarking for </a:t>
            </a:r>
            <a:br>
              <a:rPr lang="en-US" sz="1600" b="1" i="1" dirty="0" smtClean="0">
                <a:solidFill>
                  <a:srgbClr val="B12226"/>
                </a:solidFill>
              </a:rPr>
            </a:br>
            <a:r>
              <a:rPr lang="en-US" sz="1600" b="1" i="1" dirty="0" smtClean="0">
                <a:solidFill>
                  <a:srgbClr val="B12226"/>
                </a:solidFill>
              </a:rPr>
              <a:t>Problem Resolution, OTD, Product Quality, Service Quality, Software Quality, Outages</a:t>
            </a:r>
            <a:endParaRPr lang="en-US" sz="1600" b="1" i="1" dirty="0">
              <a:solidFill>
                <a:srgbClr val="B12226"/>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 9000</a:t>
            </a:r>
            <a:r>
              <a:rPr lang="en-US" baseline="0" dirty="0" smtClean="0"/>
              <a:t> Requirements – Strategic</a:t>
            </a:r>
            <a:r>
              <a:rPr lang="en-US" dirty="0" smtClean="0"/>
              <a:t> Relationships</a:t>
            </a:r>
            <a:endParaRPr lang="en-US" dirty="0"/>
          </a:p>
        </p:txBody>
      </p:sp>
      <p:sp>
        <p:nvSpPr>
          <p:cNvPr id="3" name="Content Placeholder 2"/>
          <p:cNvSpPr>
            <a:spLocks noGrp="1"/>
          </p:cNvSpPr>
          <p:nvPr>
            <p:ph idx="1"/>
          </p:nvPr>
        </p:nvSpPr>
        <p:spPr>
          <a:xfrm>
            <a:off x="533400" y="1600200"/>
            <a:ext cx="8229600" cy="4389120"/>
          </a:xfrm>
        </p:spPr>
        <p:txBody>
          <a:bodyPr>
            <a:normAutofit fontScale="85000" lnSpcReduction="20000"/>
          </a:bodyPr>
          <a:lstStyle/>
          <a:p>
            <a:endParaRPr lang="en-US" b="1" dirty="0" smtClean="0"/>
          </a:p>
          <a:p>
            <a:r>
              <a:rPr lang="en-US" b="1" dirty="0" smtClean="0"/>
              <a:t>5.2.C.1 </a:t>
            </a:r>
            <a:r>
              <a:rPr lang="en-US" b="1" dirty="0"/>
              <a:t>Customer Relationship Development</a:t>
            </a:r>
            <a:r>
              <a:rPr lang="en-US" dirty="0"/>
              <a:t> – Top management shall demonstrate active involvement in establishing and maintaining mutually-beneficial relationships between the organization and its customers</a:t>
            </a:r>
            <a:r>
              <a:rPr lang="en-US" dirty="0" smtClean="0"/>
              <a:t>.</a:t>
            </a:r>
            <a:endParaRPr lang="en-US" dirty="0"/>
          </a:p>
          <a:p>
            <a:r>
              <a:rPr lang="en-US" b="1" dirty="0"/>
              <a:t>5.2.C.2 Customer Communication Methods</a:t>
            </a:r>
            <a:r>
              <a:rPr lang="en-US" dirty="0"/>
              <a:t> – The organization shall establish and maintain methods for communicating with selected customers to share expectations and to ensure product quality improvement. The outcome of customer communication should generate actions for resolving identified issues and provide opportunities for improving customer satisfaction. </a:t>
            </a:r>
            <a:endParaRPr lang="en-US" baseline="-25000" dirty="0" smtClean="0"/>
          </a:p>
          <a:p>
            <a:r>
              <a:rPr lang="en-US" b="1" dirty="0"/>
              <a:t>5.4.1.C.1 Quality Objectives</a:t>
            </a:r>
            <a:r>
              <a:rPr lang="en-US" dirty="0"/>
              <a:t> – Objectives for quality shall include targets for the TL 9000 measurements defined in the </a:t>
            </a:r>
            <a:r>
              <a:rPr lang="en-US" i="1" dirty="0"/>
              <a:t>TL 9000 Quality Management System Measurements Handbook</a:t>
            </a:r>
            <a:r>
              <a:rPr lang="en-US" dirty="0"/>
              <a:t>. </a:t>
            </a:r>
            <a:endParaRPr lang="en-US" dirty="0" smtClean="0"/>
          </a:p>
          <a:p>
            <a:r>
              <a:rPr lang="en-US" b="1" dirty="0"/>
              <a:t>5.4.2.C.1 Long- and Short-Term Quality Planning</a:t>
            </a:r>
            <a:r>
              <a:rPr lang="en-US" dirty="0"/>
              <a:t> – The organization’s quality planning activities shall include long- and short-term plans with goals for improving quality and customer satisfaction. The plans shall address business factors relevant to the organization and its customers, including performance objectives established jointly with selected customers. Performance to these goals shall be monitored and reported to top management.</a:t>
            </a:r>
          </a:p>
          <a:p>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96D33D6E-8758-4A52-9348-0012AB1F3D65}" type="slidenum">
              <a:rPr lang="en-US" smtClean="0"/>
              <a:pPr/>
              <a:t>29</a:t>
            </a:fld>
            <a:endParaRPr lang="en-US" dirty="0"/>
          </a:p>
        </p:txBody>
      </p:sp>
      <p:sp>
        <p:nvSpPr>
          <p:cNvPr id="5" name="Footer Placeholder 4"/>
          <p:cNvSpPr>
            <a:spLocks noGrp="1"/>
          </p:cNvSpPr>
          <p:nvPr>
            <p:ph type="ftr" sz="quarter" idx="11"/>
          </p:nvPr>
        </p:nvSpPr>
        <p:spPr/>
        <p:txBody>
          <a:bodyPr/>
          <a:lstStyle/>
          <a:p>
            <a:pPr algn="r"/>
            <a:r>
              <a:rPr lang="en-US" dirty="0" smtClean="0"/>
              <a:t>www.DesaraGroup.com   (631) 909-3570</a:t>
            </a:r>
            <a:endParaRPr lang="en-US" dirty="0"/>
          </a:p>
        </p:txBody>
      </p:sp>
    </p:spTree>
    <p:extLst>
      <p:ext uri="{BB962C8B-B14F-4D97-AF65-F5344CB8AC3E}">
        <p14:creationId xmlns:p14="http://schemas.microsoft.com/office/powerpoint/2010/main" val="4099782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lstStyle/>
          <a:p>
            <a:r>
              <a:rPr lang="en-US" dirty="0"/>
              <a:t>Establishes capability to address the cross-functional nature of </a:t>
            </a:r>
            <a:r>
              <a:rPr lang="en-US" dirty="0" smtClean="0"/>
              <a:t>business</a:t>
            </a:r>
          </a:p>
          <a:p>
            <a:r>
              <a:rPr lang="en-US" dirty="0" smtClean="0"/>
              <a:t>Common processes drive better communication</a:t>
            </a:r>
          </a:p>
          <a:p>
            <a:r>
              <a:rPr lang="en-US" dirty="0" smtClean="0"/>
              <a:t>Common processes allow resource sharing</a:t>
            </a:r>
          </a:p>
          <a:p>
            <a:r>
              <a:rPr lang="en-US" dirty="0" smtClean="0"/>
              <a:t>Allows better scalability</a:t>
            </a:r>
          </a:p>
          <a:p>
            <a:r>
              <a:rPr lang="en-US" dirty="0" smtClean="0"/>
              <a:t>Uses measurement to drive focused improvements</a:t>
            </a:r>
          </a:p>
          <a:p>
            <a:r>
              <a:rPr lang="en-US" dirty="0" smtClean="0"/>
              <a:t>Allows quicker improvements and organizational learning</a:t>
            </a:r>
            <a:endParaRPr lang="en-US" dirty="0"/>
          </a:p>
          <a:p>
            <a:r>
              <a:rPr lang="en-US" dirty="0"/>
              <a:t>Drivers:</a:t>
            </a:r>
          </a:p>
          <a:p>
            <a:pPr lvl="1"/>
            <a:r>
              <a:rPr lang="en-US" dirty="0"/>
              <a:t>Customer satisfaction</a:t>
            </a:r>
          </a:p>
          <a:p>
            <a:pPr lvl="1"/>
            <a:r>
              <a:rPr lang="en-US" dirty="0"/>
              <a:t>Growth</a:t>
            </a:r>
          </a:p>
          <a:p>
            <a:pPr lvl="1"/>
            <a:r>
              <a:rPr lang="en-US" dirty="0"/>
              <a:t>Income</a:t>
            </a:r>
          </a:p>
          <a:p>
            <a:pPr lvl="1"/>
            <a:r>
              <a:rPr lang="en-US" dirty="0"/>
              <a:t>Overarching reason:  </a:t>
            </a:r>
            <a:r>
              <a:rPr lang="en-US" b="1" i="1" dirty="0"/>
              <a:t>Improve Performance</a:t>
            </a:r>
            <a:endParaRPr lang="en-US" dirty="0"/>
          </a:p>
          <a:p>
            <a:endParaRPr lang="en-US" dirty="0"/>
          </a:p>
        </p:txBody>
      </p:sp>
      <p:sp>
        <p:nvSpPr>
          <p:cNvPr id="4" name="Slide Number Placeholder 3"/>
          <p:cNvSpPr>
            <a:spLocks noGrp="1"/>
          </p:cNvSpPr>
          <p:nvPr>
            <p:ph type="sldNum" sz="quarter" idx="10"/>
          </p:nvPr>
        </p:nvSpPr>
        <p:spPr/>
        <p:txBody>
          <a:bodyPr/>
          <a:lstStyle/>
          <a:p>
            <a:fld id="{96D33D6E-8758-4A52-9348-0012AB1F3D65}" type="slidenum">
              <a:rPr lang="en-US" smtClean="0"/>
              <a:pPr/>
              <a:t>3</a:t>
            </a:fld>
            <a:endParaRPr lang="en-US" dirty="0"/>
          </a:p>
        </p:txBody>
      </p:sp>
      <p:sp>
        <p:nvSpPr>
          <p:cNvPr id="5" name="Footer Placeholder 4"/>
          <p:cNvSpPr>
            <a:spLocks noGrp="1"/>
          </p:cNvSpPr>
          <p:nvPr>
            <p:ph type="ftr" sz="quarter" idx="11"/>
          </p:nvPr>
        </p:nvSpPr>
        <p:spPr/>
        <p:txBody>
          <a:bodyPr/>
          <a:lstStyle/>
          <a:p>
            <a:pPr algn="r"/>
            <a:r>
              <a:rPr lang="en-US" dirty="0" smtClean="0"/>
              <a:t>www.DesaraGroup.com   (631) 909-3570</a:t>
            </a:r>
            <a:endParaRPr lang="en-US" dirty="0"/>
          </a:p>
        </p:txBody>
      </p:sp>
    </p:spTree>
    <p:extLst>
      <p:ext uri="{BB962C8B-B14F-4D97-AF65-F5344CB8AC3E}">
        <p14:creationId xmlns:p14="http://schemas.microsoft.com/office/powerpoint/2010/main" val="15041530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 9000</a:t>
            </a:r>
            <a:r>
              <a:rPr lang="en-US" baseline="0" dirty="0" smtClean="0"/>
              <a:t> Requirements – Design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7.3.1.C.1 Project Plan </a:t>
            </a:r>
            <a:r>
              <a:rPr lang="en-US" dirty="0" smtClean="0"/>
              <a:t>– The organization's project planning activities shall be based on the defined product life cycle model (see 7.1.C.1). The project plan should include  design for ‘x’ plans as appropriate to the product life cycle. Plan examples include, but are not limited to, Manufacturability, Reliability, Regulatory, Serviceability, Safety, Sustainability, and Testability</a:t>
            </a:r>
          </a:p>
          <a:p>
            <a:r>
              <a:rPr lang="en-US" b="1" dirty="0" smtClean="0"/>
              <a:t>7.3.1.C.2 </a:t>
            </a:r>
            <a:r>
              <a:rPr lang="en-US" b="1" dirty="0"/>
              <a:t>Requirements Traceability</a:t>
            </a:r>
            <a:r>
              <a:rPr lang="en-US" dirty="0"/>
              <a:t> – The organization shall establish and maintain a method to trace documented requirements through design and test</a:t>
            </a:r>
            <a:r>
              <a:rPr lang="en-US" dirty="0" smtClean="0"/>
              <a:t>.</a:t>
            </a:r>
            <a:endParaRPr lang="en-US" dirty="0"/>
          </a:p>
          <a:p>
            <a:r>
              <a:rPr lang="en-US" b="1" dirty="0"/>
              <a:t>7.3.1.C.4 Risk Management Plan</a:t>
            </a:r>
            <a:r>
              <a:rPr lang="en-US" dirty="0"/>
              <a:t> – The organization shall develop and document a plan for the identification, analysis, and control of risks to the project that can impact cost, schedule, product quality or product performance</a:t>
            </a:r>
            <a:r>
              <a:rPr lang="en-US" dirty="0" smtClean="0"/>
              <a:t>.</a:t>
            </a:r>
            <a:endParaRPr lang="en-US" dirty="0"/>
          </a:p>
          <a:p>
            <a:r>
              <a:rPr lang="en-US" b="1" dirty="0"/>
              <a:t>7.3.1.C.6 Estimation</a:t>
            </a:r>
            <a:r>
              <a:rPr lang="en-US" dirty="0"/>
              <a:t> – The organization shall establish and maintain a method for estimating and tracking project factors against the project plan throughout the project life cycle</a:t>
            </a:r>
            <a:r>
              <a:rPr lang="en-US" dirty="0" smtClean="0"/>
              <a:t>.</a:t>
            </a:r>
            <a:endParaRPr lang="en-US" dirty="0"/>
          </a:p>
        </p:txBody>
      </p:sp>
      <p:sp>
        <p:nvSpPr>
          <p:cNvPr id="4" name="Slide Number Placeholder 3"/>
          <p:cNvSpPr>
            <a:spLocks noGrp="1"/>
          </p:cNvSpPr>
          <p:nvPr>
            <p:ph type="sldNum" sz="quarter" idx="10"/>
          </p:nvPr>
        </p:nvSpPr>
        <p:spPr/>
        <p:txBody>
          <a:bodyPr/>
          <a:lstStyle/>
          <a:p>
            <a:fld id="{96D33D6E-8758-4A52-9348-0012AB1F3D65}" type="slidenum">
              <a:rPr lang="en-US" smtClean="0"/>
              <a:pPr/>
              <a:t>30</a:t>
            </a:fld>
            <a:endParaRPr lang="en-US" dirty="0"/>
          </a:p>
        </p:txBody>
      </p:sp>
      <p:sp>
        <p:nvSpPr>
          <p:cNvPr id="5" name="Footer Placeholder 4"/>
          <p:cNvSpPr>
            <a:spLocks noGrp="1"/>
          </p:cNvSpPr>
          <p:nvPr>
            <p:ph type="ftr" sz="quarter" idx="11"/>
          </p:nvPr>
        </p:nvSpPr>
        <p:spPr/>
        <p:txBody>
          <a:bodyPr/>
          <a:lstStyle/>
          <a:p>
            <a:pPr algn="r"/>
            <a:r>
              <a:rPr lang="en-US" dirty="0" smtClean="0"/>
              <a:t>www.DesaraGroup.com   (631) 909-3570</a:t>
            </a:r>
            <a:endParaRPr lang="en-US" dirty="0"/>
          </a:p>
        </p:txBody>
      </p:sp>
    </p:spTree>
    <p:extLst>
      <p:ext uri="{BB962C8B-B14F-4D97-AF65-F5344CB8AC3E}">
        <p14:creationId xmlns:p14="http://schemas.microsoft.com/office/powerpoint/2010/main" val="31084815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 9000</a:t>
            </a:r>
            <a:r>
              <a:rPr lang="en-US" baseline="0" dirty="0" smtClean="0"/>
              <a:t> Requirements – Data Analysis</a:t>
            </a:r>
            <a:endParaRPr lang="en-US" dirty="0"/>
          </a:p>
        </p:txBody>
      </p:sp>
      <p:sp>
        <p:nvSpPr>
          <p:cNvPr id="3" name="Content Placeholder 2"/>
          <p:cNvSpPr>
            <a:spLocks noGrp="1"/>
          </p:cNvSpPr>
          <p:nvPr>
            <p:ph idx="1"/>
          </p:nvPr>
        </p:nvSpPr>
        <p:spPr/>
        <p:txBody>
          <a:bodyPr>
            <a:normAutofit fontScale="92500" lnSpcReduction="10000"/>
          </a:bodyPr>
          <a:lstStyle/>
          <a:p>
            <a:r>
              <a:rPr lang="en-US" sz="1900" b="1" dirty="0"/>
              <a:t>8.2.1.C.1 Customer Satisfaction Data</a:t>
            </a:r>
            <a:r>
              <a:rPr lang="en-US" sz="1900" dirty="0"/>
              <a:t> – The organization shall establish and maintain a method to collect data directly from customers concerning their satisfaction with provided products. The organization shall also collect customer data on how well the organization meets commitments and its responsiveness to customer feedback and needs. This data shall be analyzed and trended</a:t>
            </a:r>
            <a:r>
              <a:rPr lang="en-US" sz="1900" dirty="0" smtClean="0"/>
              <a:t>.</a:t>
            </a:r>
          </a:p>
          <a:p>
            <a:r>
              <a:rPr lang="en-US" sz="1900" b="1" dirty="0"/>
              <a:t>8.2.3.C.1 Process Measurement</a:t>
            </a:r>
            <a:r>
              <a:rPr lang="en-US" sz="1900" dirty="0"/>
              <a:t> – Process measurements shall be identified, documented, and monitored at appropriate points to ensure continued suitability and promote increased effectiveness of processes. This includes the establishment of appropriate design process measurements. Key process measurements that impact conformity to product requirements should have specific performance targets or control limits established. </a:t>
            </a:r>
            <a:endParaRPr lang="en-US" sz="1900" dirty="0" smtClean="0"/>
          </a:p>
          <a:p>
            <a:r>
              <a:rPr lang="en-US" sz="1900" b="1" dirty="0"/>
              <a:t>8.4.V.1 Service Performance Data</a:t>
            </a:r>
            <a:r>
              <a:rPr lang="en-US" sz="1900" dirty="0"/>
              <a:t> – The quality management system shall include the collection and analysis of service performance data, which can be used to identify the cause and frequency of service failure. This information shall be provided to the appropriate organizations to foster continual improvement of the service</a:t>
            </a:r>
          </a:p>
          <a:p>
            <a:endParaRPr lang="en-US" dirty="0"/>
          </a:p>
        </p:txBody>
      </p:sp>
      <p:sp>
        <p:nvSpPr>
          <p:cNvPr id="4" name="Slide Number Placeholder 3"/>
          <p:cNvSpPr>
            <a:spLocks noGrp="1"/>
          </p:cNvSpPr>
          <p:nvPr>
            <p:ph type="sldNum" sz="quarter" idx="10"/>
          </p:nvPr>
        </p:nvSpPr>
        <p:spPr/>
        <p:txBody>
          <a:bodyPr/>
          <a:lstStyle/>
          <a:p>
            <a:fld id="{96D33D6E-8758-4A52-9348-0012AB1F3D65}" type="slidenum">
              <a:rPr lang="en-US" smtClean="0"/>
              <a:pPr/>
              <a:t>31</a:t>
            </a:fld>
            <a:endParaRPr lang="en-US" dirty="0"/>
          </a:p>
        </p:txBody>
      </p:sp>
      <p:sp>
        <p:nvSpPr>
          <p:cNvPr id="5" name="Footer Placeholder 4"/>
          <p:cNvSpPr>
            <a:spLocks noGrp="1"/>
          </p:cNvSpPr>
          <p:nvPr>
            <p:ph type="ftr" sz="quarter" idx="11"/>
          </p:nvPr>
        </p:nvSpPr>
        <p:spPr/>
        <p:txBody>
          <a:bodyPr/>
          <a:lstStyle/>
          <a:p>
            <a:pPr algn="r"/>
            <a:endParaRPr lang="en-US" dirty="0" smtClean="0"/>
          </a:p>
          <a:p>
            <a:pPr algn="r"/>
            <a:r>
              <a:rPr lang="en-US" dirty="0" smtClean="0"/>
              <a:t>www.DesaraGroup.com   (631) 909-3570</a:t>
            </a:r>
            <a:endParaRPr lang="en-US" dirty="0"/>
          </a:p>
        </p:txBody>
      </p:sp>
    </p:spTree>
    <p:extLst>
      <p:ext uri="{BB962C8B-B14F-4D97-AF65-F5344CB8AC3E}">
        <p14:creationId xmlns:p14="http://schemas.microsoft.com/office/powerpoint/2010/main" val="14335117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 9000</a:t>
            </a:r>
            <a:r>
              <a:rPr lang="en-US" baseline="0" dirty="0" smtClean="0"/>
              <a:t> Requirements – </a:t>
            </a:r>
            <a:r>
              <a:rPr lang="en-US" dirty="0" smtClean="0"/>
              <a:t>Supply Chain</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5.4.2.C.3 Supplier Input</a:t>
            </a:r>
            <a:r>
              <a:rPr lang="en-US" dirty="0"/>
              <a:t> – The organization shall implement methods for soliciting and using supplier input for quality planning activities</a:t>
            </a:r>
            <a:r>
              <a:rPr lang="en-US" dirty="0" smtClean="0"/>
              <a:t>.</a:t>
            </a:r>
          </a:p>
          <a:p>
            <a:r>
              <a:rPr lang="en-US" b="1" dirty="0" smtClean="0"/>
              <a:t>7.1.HS.1 Configuration Management Plan – </a:t>
            </a:r>
            <a:r>
              <a:rPr lang="en-US" dirty="0" smtClean="0"/>
              <a:t>The organization shall establish and maintain a configuration management plan, which should include;  identification and scope of the configuration management activities, schedule for performing these activities, configuration management tools, configuration management methods and documented procedure(s), organizations and responsibilities assigned to them, level of required control for each configuration item, and point at which items are brought under configuration management.</a:t>
            </a:r>
          </a:p>
          <a:p>
            <a:r>
              <a:rPr lang="en-US" b="1" dirty="0" smtClean="0"/>
              <a:t>7.4.1.C.2 </a:t>
            </a:r>
            <a:r>
              <a:rPr lang="en-US" b="1" dirty="0"/>
              <a:t>Supplier Performance Management</a:t>
            </a:r>
            <a:r>
              <a:rPr lang="en-US" dirty="0"/>
              <a:t> – The organization shall plan and perform supplier performance management and development activities so </a:t>
            </a:r>
            <a:r>
              <a:rPr lang="en-US" dirty="0" smtClean="0"/>
              <a:t>that suppliers </a:t>
            </a:r>
            <a:r>
              <a:rPr lang="en-US" dirty="0"/>
              <a:t>are qualified to established criteria</a:t>
            </a:r>
            <a:r>
              <a:rPr lang="en-US" dirty="0" smtClean="0"/>
              <a:t>, evaluation </a:t>
            </a:r>
            <a:r>
              <a:rPr lang="en-US" dirty="0"/>
              <a:t>results are considered during supplier selection activities</a:t>
            </a:r>
            <a:r>
              <a:rPr lang="en-US" dirty="0" smtClean="0"/>
              <a:t>, suppliers </a:t>
            </a:r>
            <a:r>
              <a:rPr lang="en-US" dirty="0"/>
              <a:t>are periodically re-evaluated using established criteria</a:t>
            </a:r>
            <a:r>
              <a:rPr lang="en-US" dirty="0" smtClean="0"/>
              <a:t>, supplier </a:t>
            </a:r>
            <a:r>
              <a:rPr lang="en-US" dirty="0"/>
              <a:t>quality performance is tracked and feedback is provided to suppliers to drive continual </a:t>
            </a:r>
            <a:r>
              <a:rPr lang="en-US" dirty="0" smtClean="0"/>
              <a:t>improvement</a:t>
            </a:r>
            <a:r>
              <a:rPr lang="en-US" dirty="0"/>
              <a:t>, </a:t>
            </a:r>
            <a:r>
              <a:rPr lang="en-US" dirty="0" smtClean="0"/>
              <a:t>and for </a:t>
            </a:r>
            <a:r>
              <a:rPr lang="en-US" dirty="0"/>
              <a:t>identified key suppliers, alignment toward conformity to TL 9000 requirements and measurements </a:t>
            </a:r>
            <a:r>
              <a:rPr lang="en-US" dirty="0" smtClean="0"/>
              <a:t>or </a:t>
            </a:r>
            <a:r>
              <a:rPr lang="en-US" dirty="0"/>
              <a:t>other appropriate quality management systems for the supplier’s products occurs, with a </a:t>
            </a:r>
            <a:r>
              <a:rPr lang="en-US" dirty="0" smtClean="0"/>
              <a:t>preference </a:t>
            </a:r>
            <a:r>
              <a:rPr lang="en-US" dirty="0"/>
              <a:t>toward TL 9000. </a:t>
            </a:r>
          </a:p>
          <a:p>
            <a:endParaRPr lang="en-US" dirty="0"/>
          </a:p>
        </p:txBody>
      </p:sp>
      <p:sp>
        <p:nvSpPr>
          <p:cNvPr id="4" name="Slide Number Placeholder 3"/>
          <p:cNvSpPr>
            <a:spLocks noGrp="1"/>
          </p:cNvSpPr>
          <p:nvPr>
            <p:ph type="sldNum" sz="quarter" idx="10"/>
          </p:nvPr>
        </p:nvSpPr>
        <p:spPr/>
        <p:txBody>
          <a:bodyPr/>
          <a:lstStyle/>
          <a:p>
            <a:fld id="{96D33D6E-8758-4A52-9348-0012AB1F3D65}" type="slidenum">
              <a:rPr lang="en-US" smtClean="0"/>
              <a:pPr/>
              <a:t>32</a:t>
            </a:fld>
            <a:endParaRPr lang="en-US" dirty="0"/>
          </a:p>
        </p:txBody>
      </p:sp>
      <p:sp>
        <p:nvSpPr>
          <p:cNvPr id="5" name="Footer Placeholder 4"/>
          <p:cNvSpPr>
            <a:spLocks noGrp="1"/>
          </p:cNvSpPr>
          <p:nvPr>
            <p:ph type="ftr" sz="quarter" idx="11"/>
          </p:nvPr>
        </p:nvSpPr>
        <p:spPr/>
        <p:txBody>
          <a:bodyPr/>
          <a:lstStyle/>
          <a:p>
            <a:pPr algn="r"/>
            <a:r>
              <a:rPr lang="en-US" dirty="0" smtClean="0"/>
              <a:t>www.DesaraGroup.com   (631) 909-3570</a:t>
            </a:r>
            <a:endParaRPr lang="en-US" dirty="0"/>
          </a:p>
        </p:txBody>
      </p:sp>
    </p:spTree>
    <p:extLst>
      <p:ext uri="{BB962C8B-B14F-4D97-AF65-F5344CB8AC3E}">
        <p14:creationId xmlns:p14="http://schemas.microsoft.com/office/powerpoint/2010/main" val="27800361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2740223"/>
            <a:ext cx="7772400" cy="553998"/>
          </a:xfrm>
        </p:spPr>
        <p:txBody>
          <a:bodyPr/>
          <a:lstStyle/>
          <a:p>
            <a:r>
              <a:rPr lang="en-US" dirty="0" smtClean="0"/>
              <a:t>TL 9000 Measurements</a:t>
            </a:r>
            <a:endParaRPr lang="en-US" dirty="0"/>
          </a:p>
        </p:txBody>
      </p:sp>
      <p:sp>
        <p:nvSpPr>
          <p:cNvPr id="3" name="Text Placeholder 2"/>
          <p:cNvSpPr>
            <a:spLocks noGrp="1"/>
          </p:cNvSpPr>
          <p:nvPr>
            <p:ph type="body" idx="1"/>
          </p:nvPr>
        </p:nvSpPr>
        <p:spPr>
          <a:xfrm>
            <a:off x="731520" y="3409890"/>
            <a:ext cx="7772400" cy="400110"/>
          </a:xfrm>
          <a:ln>
            <a:noFill/>
          </a:ln>
        </p:spPr>
        <p:style>
          <a:lnRef idx="2">
            <a:schemeClr val="accent4"/>
          </a:lnRef>
          <a:fillRef idx="1">
            <a:schemeClr val="lt1"/>
          </a:fillRef>
          <a:effectRef idx="0">
            <a:schemeClr val="accent4"/>
          </a:effectRef>
          <a:fontRef idx="minor">
            <a:schemeClr val="dk1"/>
          </a:fontRef>
        </p:style>
        <p:txBody>
          <a:bodyPr/>
          <a:lstStyle/>
          <a:p>
            <a:r>
              <a:rPr lang="en-US" dirty="0" smtClean="0"/>
              <a:t>Benchmarking for the Telecommunications Industry</a:t>
            </a:r>
          </a:p>
        </p:txBody>
      </p:sp>
      <p:sp>
        <p:nvSpPr>
          <p:cNvPr id="4" name="Slide Number Placeholder 3"/>
          <p:cNvSpPr>
            <a:spLocks noGrp="1"/>
          </p:cNvSpPr>
          <p:nvPr>
            <p:ph type="sldNum" sz="quarter" idx="10"/>
          </p:nvPr>
        </p:nvSpPr>
        <p:spPr/>
        <p:txBody>
          <a:bodyPr/>
          <a:lstStyle/>
          <a:p>
            <a:fld id="{96D33D6E-8758-4A52-9348-0012AB1F3D65}"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dirty="0" smtClean="0"/>
              <a:t>www.DesaraGroup.com   (631) 909-3570</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52400" y="2133600"/>
          <a:ext cx="74676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sz="2800" dirty="0" smtClean="0"/>
              <a:t>TL 9000 Measurements:</a:t>
            </a:r>
            <a:br>
              <a:rPr lang="en-US" sz="2800" dirty="0" smtClean="0"/>
            </a:br>
            <a:r>
              <a:rPr lang="en-US" sz="2800" dirty="0" smtClean="0"/>
              <a:t>Measuring Quality from the Customer’s Perspective</a:t>
            </a:r>
            <a:endParaRPr lang="en-US" sz="2800" dirty="0"/>
          </a:p>
        </p:txBody>
      </p:sp>
      <p:sp>
        <p:nvSpPr>
          <p:cNvPr id="4" name="Title 1"/>
          <p:cNvSpPr txBox="1">
            <a:spLocks/>
          </p:cNvSpPr>
          <p:nvPr/>
        </p:nvSpPr>
        <p:spPr>
          <a:xfrm>
            <a:off x="381000" y="5859104"/>
            <a:ext cx="6934200" cy="998896"/>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i="0" u="none" strike="noStrike" kern="1200" cap="none" spc="0" normalizeH="0" baseline="0" noProof="0" dirty="0" smtClean="0">
                <a:ln>
                  <a:noFill/>
                </a:ln>
                <a:solidFill>
                  <a:schemeClr val="tx1"/>
                </a:solidFill>
                <a:effectLst/>
                <a:uLnTx/>
                <a:uFillTx/>
                <a:latin typeface="+mj-lt"/>
                <a:ea typeface="+mj-ea"/>
                <a:cs typeface="+mj-cs"/>
              </a:rPr>
              <a:t>How can we compare suppliers fairly?</a:t>
            </a:r>
            <a:endParaRPr kumimoji="0" lang="en-US" sz="2000" i="0" u="none" strike="noStrike" kern="1200" cap="none" spc="0" normalizeH="0" noProof="0" dirty="0" smtClean="0">
              <a:ln>
                <a:noFill/>
              </a:ln>
              <a:solidFill>
                <a:schemeClr val="tx1"/>
              </a:solidFill>
              <a:effectLst/>
              <a:uLnTx/>
              <a:uFillTx/>
              <a:latin typeface="+mj-lt"/>
              <a:ea typeface="+mj-ea"/>
              <a:cs typeface="+mj-cs"/>
            </a:endParaRPr>
          </a:p>
        </p:txBody>
      </p:sp>
      <p:graphicFrame>
        <p:nvGraphicFramePr>
          <p:cNvPr id="6" name="Diagram 5"/>
          <p:cNvGraphicFramePr/>
          <p:nvPr/>
        </p:nvGraphicFramePr>
        <p:xfrm>
          <a:off x="6248400" y="2057400"/>
          <a:ext cx="2514600" cy="3810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85800"/>
            <a:ext cx="7924800" cy="990600"/>
          </a:xfrm>
        </p:spPr>
        <p:txBody>
          <a:bodyPr/>
          <a:lstStyle/>
          <a:p>
            <a:r>
              <a:rPr lang="en-US" sz="2800" dirty="0" smtClean="0"/>
              <a:t>Measuring Quality from the </a:t>
            </a:r>
            <a:br>
              <a:rPr lang="en-US" sz="2800" dirty="0" smtClean="0"/>
            </a:br>
            <a:r>
              <a:rPr lang="en-US" sz="2800" dirty="0" smtClean="0"/>
              <a:t>Customer’s Perspective</a:t>
            </a:r>
            <a:endParaRPr lang="en-US" sz="2800" dirty="0"/>
          </a:p>
        </p:txBody>
      </p:sp>
      <p:graphicFrame>
        <p:nvGraphicFramePr>
          <p:cNvPr id="7" name="Content Placeholder 4"/>
          <p:cNvGraphicFramePr>
            <a:graphicFrameLocks/>
          </p:cNvGraphicFramePr>
          <p:nvPr/>
        </p:nvGraphicFramePr>
        <p:xfrm>
          <a:off x="381000" y="1524000"/>
          <a:ext cx="8476680" cy="4235830"/>
        </p:xfrm>
        <a:graphic>
          <a:graphicData uri="http://schemas.openxmlformats.org/drawingml/2006/table">
            <a:tbl>
              <a:tblPr firstRow="1" bandRow="1">
                <a:tableStyleId>{5C22544A-7EE6-4342-B048-85BDC9FD1C3A}</a:tableStyleId>
              </a:tblPr>
              <a:tblGrid>
                <a:gridCol w="1871643"/>
                <a:gridCol w="3779477"/>
                <a:gridCol w="2825560"/>
              </a:tblGrid>
              <a:tr h="676153">
                <a:tc>
                  <a:txBody>
                    <a:bodyPr/>
                    <a:lstStyle/>
                    <a:p>
                      <a:endParaRPr lang="en-US" sz="4000" dirty="0"/>
                    </a:p>
                  </a:txBody>
                  <a:tcPr>
                    <a:solidFill>
                      <a:schemeClr val="bg2">
                        <a:lumMod val="90000"/>
                      </a:schemeClr>
                    </a:solidFill>
                  </a:tcPr>
                </a:tc>
                <a:tc>
                  <a:txBody>
                    <a:bodyPr/>
                    <a:lstStyle/>
                    <a:p>
                      <a:pPr algn="ctr"/>
                      <a:r>
                        <a:rPr lang="en-US" sz="2800" dirty="0" smtClean="0">
                          <a:solidFill>
                            <a:schemeClr val="tx1">
                              <a:lumMod val="65000"/>
                              <a:lumOff val="35000"/>
                            </a:schemeClr>
                          </a:solidFill>
                        </a:rPr>
                        <a:t>Quality</a:t>
                      </a:r>
                      <a:endParaRPr lang="en-US" sz="2800" dirty="0">
                        <a:solidFill>
                          <a:schemeClr val="tx1">
                            <a:lumMod val="65000"/>
                            <a:lumOff val="35000"/>
                          </a:schemeClr>
                        </a:solidFill>
                      </a:endParaRPr>
                    </a:p>
                  </a:txBody>
                  <a:tcPr>
                    <a:solidFill>
                      <a:schemeClr val="bg2">
                        <a:lumMod val="90000"/>
                      </a:schemeClr>
                    </a:solidFill>
                  </a:tcPr>
                </a:tc>
                <a:tc>
                  <a:txBody>
                    <a:bodyPr/>
                    <a:lstStyle/>
                    <a:p>
                      <a:pPr algn="ctr"/>
                      <a:r>
                        <a:rPr lang="en-US" sz="2800" dirty="0" smtClean="0">
                          <a:solidFill>
                            <a:schemeClr val="tx1">
                              <a:lumMod val="65000"/>
                              <a:lumOff val="35000"/>
                            </a:schemeClr>
                          </a:solidFill>
                        </a:rPr>
                        <a:t>Speed</a:t>
                      </a:r>
                      <a:endParaRPr lang="en-US" sz="2800" dirty="0">
                        <a:solidFill>
                          <a:schemeClr val="tx1">
                            <a:lumMod val="65000"/>
                            <a:lumOff val="35000"/>
                          </a:schemeClr>
                        </a:solidFill>
                      </a:endParaRPr>
                    </a:p>
                  </a:txBody>
                  <a:tcPr>
                    <a:solidFill>
                      <a:schemeClr val="bg2">
                        <a:lumMod val="90000"/>
                      </a:schemeClr>
                    </a:solidFill>
                  </a:tcPr>
                </a:tc>
              </a:tr>
              <a:tr h="1910868">
                <a:tc>
                  <a:txBody>
                    <a:bodyPr/>
                    <a:lstStyle/>
                    <a:p>
                      <a:r>
                        <a:rPr lang="en-US" sz="2000" b="1" dirty="0" smtClean="0">
                          <a:solidFill>
                            <a:schemeClr val="bg1"/>
                          </a:solidFill>
                        </a:rPr>
                        <a:t>Customer’s Measures</a:t>
                      </a:r>
                    </a:p>
                    <a:p>
                      <a:endParaRPr lang="en-US" sz="4000" dirty="0" smtClean="0"/>
                    </a:p>
                  </a:txBody>
                  <a:tcPr>
                    <a:solidFill>
                      <a:schemeClr val="accent1">
                        <a:alpha val="61000"/>
                      </a:schemeClr>
                    </a:solidFill>
                  </a:tcPr>
                </a:tc>
                <a:tc>
                  <a:txBody>
                    <a:bodyPr/>
                    <a:lstStyle/>
                    <a:p>
                      <a:pPr>
                        <a:buFont typeface="Arial" pitchFamily="34" charset="0"/>
                        <a:buChar char="•"/>
                      </a:pPr>
                      <a:r>
                        <a:rPr lang="en-US" sz="2400" dirty="0" smtClean="0">
                          <a:solidFill>
                            <a:schemeClr val="bg1"/>
                          </a:solidFill>
                        </a:rPr>
                        <a:t>  </a:t>
                      </a:r>
                      <a:r>
                        <a:rPr lang="en-US" sz="2000" dirty="0" smtClean="0">
                          <a:solidFill>
                            <a:schemeClr val="bg1"/>
                          </a:solidFill>
                        </a:rPr>
                        <a:t>Field Returns </a:t>
                      </a:r>
                      <a:r>
                        <a:rPr lang="en-US" sz="1600" b="1" dirty="0" smtClean="0">
                          <a:solidFill>
                            <a:schemeClr val="bg1"/>
                          </a:solidFill>
                        </a:rPr>
                        <a:t>(FR)</a:t>
                      </a:r>
                      <a:endParaRPr lang="en-US" sz="2000" b="1" dirty="0" smtClean="0">
                        <a:solidFill>
                          <a:schemeClr val="bg1"/>
                        </a:solidFill>
                      </a:endParaRPr>
                    </a:p>
                    <a:p>
                      <a:pPr>
                        <a:buFont typeface="Arial" pitchFamily="34" charset="0"/>
                        <a:buChar char="•"/>
                      </a:pPr>
                      <a:r>
                        <a:rPr lang="en-US" sz="2000" dirty="0" smtClean="0">
                          <a:solidFill>
                            <a:schemeClr val="bg1"/>
                          </a:solidFill>
                        </a:rPr>
                        <a:t>   System</a:t>
                      </a:r>
                      <a:r>
                        <a:rPr lang="en-US" sz="2000" baseline="0" dirty="0" smtClean="0">
                          <a:solidFill>
                            <a:schemeClr val="bg1"/>
                          </a:solidFill>
                        </a:rPr>
                        <a:t> Outages </a:t>
                      </a:r>
                      <a:r>
                        <a:rPr lang="en-US" sz="1600" b="1" kern="1200" dirty="0" smtClean="0">
                          <a:solidFill>
                            <a:schemeClr val="bg1"/>
                          </a:solidFill>
                          <a:latin typeface="+mn-lt"/>
                          <a:ea typeface="+mn-ea"/>
                          <a:cs typeface="+mn-cs"/>
                        </a:rPr>
                        <a:t>(SO)</a:t>
                      </a:r>
                    </a:p>
                    <a:p>
                      <a:pPr>
                        <a:buFont typeface="Arial" pitchFamily="34" charset="0"/>
                        <a:buChar char="•"/>
                      </a:pPr>
                      <a:r>
                        <a:rPr lang="en-US" sz="2000" dirty="0" smtClean="0">
                          <a:solidFill>
                            <a:schemeClr val="bg1"/>
                          </a:solidFill>
                        </a:rPr>
                        <a:t>   Software Fix Quality</a:t>
                      </a:r>
                      <a:r>
                        <a:rPr lang="en-US" sz="2000" baseline="0" dirty="0" smtClean="0">
                          <a:solidFill>
                            <a:schemeClr val="bg1"/>
                          </a:solidFill>
                        </a:rPr>
                        <a:t> </a:t>
                      </a:r>
                      <a:r>
                        <a:rPr lang="en-US" sz="1600" b="1" kern="1200" dirty="0" smtClean="0">
                          <a:solidFill>
                            <a:schemeClr val="bg1"/>
                          </a:solidFill>
                          <a:latin typeface="+mn-lt"/>
                          <a:ea typeface="+mn-ea"/>
                          <a:cs typeface="+mn-cs"/>
                        </a:rPr>
                        <a:t>(SFQ)</a:t>
                      </a:r>
                    </a:p>
                    <a:p>
                      <a:pPr>
                        <a:buFont typeface="Arial" pitchFamily="34" charset="0"/>
                        <a:buChar char="•"/>
                      </a:pPr>
                      <a:r>
                        <a:rPr lang="en-US" sz="2000" dirty="0" smtClean="0">
                          <a:solidFill>
                            <a:schemeClr val="bg1"/>
                          </a:solidFill>
                        </a:rPr>
                        <a:t>    Number of Problem Reports</a:t>
                      </a:r>
                      <a:br>
                        <a:rPr lang="en-US" sz="2000" dirty="0" smtClean="0">
                          <a:solidFill>
                            <a:schemeClr val="bg1"/>
                          </a:solidFill>
                        </a:rPr>
                      </a:br>
                      <a:r>
                        <a:rPr lang="en-US" sz="1600" b="1" kern="1200" dirty="0" smtClean="0">
                          <a:solidFill>
                            <a:schemeClr val="bg1"/>
                          </a:solidFill>
                          <a:latin typeface="+mn-lt"/>
                          <a:ea typeface="+mn-ea"/>
                          <a:cs typeface="+mn-cs"/>
                        </a:rPr>
                        <a:t>         (NPR)</a:t>
                      </a:r>
                      <a:r>
                        <a:rPr lang="en-US" sz="2000" dirty="0" smtClean="0">
                          <a:solidFill>
                            <a:schemeClr val="bg1"/>
                          </a:solidFill>
                        </a:rPr>
                        <a:t/>
                      </a:r>
                      <a:br>
                        <a:rPr lang="en-US" sz="2000" dirty="0" smtClean="0">
                          <a:solidFill>
                            <a:schemeClr val="bg1"/>
                          </a:solidFill>
                        </a:rPr>
                      </a:br>
                      <a:endParaRPr lang="en-US" sz="2400" dirty="0" smtClean="0">
                        <a:solidFill>
                          <a:schemeClr val="bg1"/>
                        </a:solidFill>
                      </a:endParaRPr>
                    </a:p>
                  </a:txBody>
                  <a:tcPr>
                    <a:solidFill>
                      <a:schemeClr val="accent1">
                        <a:alpha val="61000"/>
                      </a:schemeClr>
                    </a:solidFill>
                  </a:tcPr>
                </a:tc>
                <a:tc>
                  <a:txBody>
                    <a:bodyPr/>
                    <a:lstStyle/>
                    <a:p>
                      <a:pPr>
                        <a:buFont typeface="Arial" pitchFamily="34" charset="0"/>
                        <a:buChar char="•"/>
                      </a:pPr>
                      <a:r>
                        <a:rPr lang="en-US" sz="2000" dirty="0" smtClean="0">
                          <a:solidFill>
                            <a:schemeClr val="bg1"/>
                          </a:solidFill>
                        </a:rPr>
                        <a:t>  </a:t>
                      </a:r>
                      <a:r>
                        <a:rPr lang="en-US" sz="2400" dirty="0" smtClean="0">
                          <a:solidFill>
                            <a:schemeClr val="bg1"/>
                          </a:solidFill>
                        </a:rPr>
                        <a:t> </a:t>
                      </a:r>
                      <a:r>
                        <a:rPr lang="en-US" sz="2000" dirty="0" smtClean="0">
                          <a:solidFill>
                            <a:schemeClr val="bg1"/>
                          </a:solidFill>
                        </a:rPr>
                        <a:t>On Time Delivery </a:t>
                      </a:r>
                      <a:br>
                        <a:rPr lang="en-US" sz="2000" dirty="0" smtClean="0">
                          <a:solidFill>
                            <a:schemeClr val="bg1"/>
                          </a:solidFill>
                        </a:rPr>
                      </a:br>
                      <a:r>
                        <a:rPr lang="en-US" sz="1600" dirty="0" smtClean="0">
                          <a:solidFill>
                            <a:schemeClr val="bg1"/>
                          </a:solidFill>
                        </a:rPr>
                        <a:t>        </a:t>
                      </a:r>
                      <a:r>
                        <a:rPr lang="en-US" sz="1600" b="1" kern="1200" dirty="0" smtClean="0">
                          <a:solidFill>
                            <a:schemeClr val="bg1"/>
                          </a:solidFill>
                          <a:latin typeface="+mn-lt"/>
                          <a:ea typeface="+mn-ea"/>
                          <a:cs typeface="+mn-cs"/>
                        </a:rPr>
                        <a:t>(OTD)</a:t>
                      </a:r>
                    </a:p>
                    <a:p>
                      <a:pPr>
                        <a:buFont typeface="Arial" pitchFamily="34" charset="0"/>
                        <a:buChar char="•"/>
                      </a:pPr>
                      <a:r>
                        <a:rPr lang="en-US" sz="2000" dirty="0" smtClean="0">
                          <a:solidFill>
                            <a:schemeClr val="bg1"/>
                          </a:solidFill>
                        </a:rPr>
                        <a:t>    On time completion of problem report responses </a:t>
                      </a:r>
                      <a:r>
                        <a:rPr lang="en-US" sz="1600" b="1" kern="1200" dirty="0" smtClean="0">
                          <a:solidFill>
                            <a:schemeClr val="bg1"/>
                          </a:solidFill>
                          <a:latin typeface="+mn-lt"/>
                          <a:ea typeface="+mn-ea"/>
                          <a:cs typeface="+mn-cs"/>
                        </a:rPr>
                        <a:t>(FRT, OFR)</a:t>
                      </a:r>
                      <a:r>
                        <a:rPr lang="en-US" sz="2000" dirty="0" smtClean="0">
                          <a:solidFill>
                            <a:schemeClr val="bg1"/>
                          </a:solidFill>
                        </a:rPr>
                        <a:t/>
                      </a:r>
                      <a:br>
                        <a:rPr lang="en-US" sz="2000" dirty="0" smtClean="0">
                          <a:solidFill>
                            <a:schemeClr val="bg1"/>
                          </a:solidFill>
                        </a:rPr>
                      </a:br>
                      <a:endParaRPr lang="en-US" sz="2000" dirty="0">
                        <a:solidFill>
                          <a:schemeClr val="bg1"/>
                        </a:solidFill>
                      </a:endParaRPr>
                    </a:p>
                  </a:txBody>
                  <a:tcPr>
                    <a:solidFill>
                      <a:schemeClr val="accent1">
                        <a:alpha val="61000"/>
                      </a:schemeClr>
                    </a:solidFill>
                  </a:tcPr>
                </a:tc>
              </a:tr>
              <a:tr h="1553590">
                <a:tc>
                  <a:txBody>
                    <a:bodyPr/>
                    <a:lstStyle/>
                    <a:p>
                      <a:pPr marL="0" algn="l" defTabSz="914400" rtl="0" eaLnBrk="1" latinLnBrk="0" hangingPunct="1"/>
                      <a:r>
                        <a:rPr lang="en-US" sz="2000" b="1" kern="1200" dirty="0" smtClean="0">
                          <a:solidFill>
                            <a:schemeClr val="bg1"/>
                          </a:solidFill>
                          <a:latin typeface="+mn-lt"/>
                          <a:ea typeface="+mn-ea"/>
                          <a:cs typeface="+mn-cs"/>
                        </a:rPr>
                        <a:t>Internal Measures</a:t>
                      </a:r>
                    </a:p>
                    <a:p>
                      <a:pPr marL="0" algn="l" defTabSz="914400" rtl="0" eaLnBrk="1" latinLnBrk="0" hangingPunct="1"/>
                      <a:endParaRPr lang="en-US" sz="2000" b="1" kern="1200" dirty="0">
                        <a:solidFill>
                          <a:schemeClr val="dk1"/>
                        </a:solidFill>
                        <a:latin typeface="+mn-lt"/>
                        <a:ea typeface="+mn-ea"/>
                        <a:cs typeface="+mn-cs"/>
                      </a:endParaRPr>
                    </a:p>
                  </a:txBody>
                  <a:tcPr>
                    <a:solidFill>
                      <a:schemeClr val="accent3">
                        <a:alpha val="40000"/>
                      </a:schemeClr>
                    </a:solidFill>
                  </a:tcPr>
                </a:tc>
                <a:tc>
                  <a:txBody>
                    <a:bodyPr/>
                    <a:lstStyle/>
                    <a:p>
                      <a:pPr>
                        <a:buFont typeface="Arial" pitchFamily="34" charset="0"/>
                        <a:buChar char="•"/>
                      </a:pPr>
                      <a:r>
                        <a:rPr lang="en-US" sz="2000" dirty="0" smtClean="0">
                          <a:solidFill>
                            <a:schemeClr val="bg1"/>
                          </a:solidFill>
                        </a:rPr>
                        <a:t>   Same as above plus internal in-process measurements  </a:t>
                      </a:r>
                    </a:p>
                  </a:txBody>
                  <a:tcPr>
                    <a:solidFill>
                      <a:schemeClr val="accent3">
                        <a:alpha val="40000"/>
                      </a:schemeClr>
                    </a:solidFill>
                  </a:tcPr>
                </a:tc>
                <a:tc>
                  <a:txBody>
                    <a:bodyPr/>
                    <a:lstStyle/>
                    <a:p>
                      <a:pPr>
                        <a:buFont typeface="Arial" pitchFamily="34" charset="0"/>
                        <a:buChar char="•"/>
                      </a:pPr>
                      <a:r>
                        <a:rPr lang="en-US" sz="2000" dirty="0" smtClean="0">
                          <a:solidFill>
                            <a:schemeClr val="bg1"/>
                          </a:solidFill>
                        </a:rPr>
                        <a:t>   Same as above plus internal in-process</a:t>
                      </a:r>
                      <a:r>
                        <a:rPr lang="en-US" sz="2000" baseline="0" dirty="0" smtClean="0">
                          <a:solidFill>
                            <a:schemeClr val="bg1"/>
                          </a:solidFill>
                        </a:rPr>
                        <a:t> </a:t>
                      </a:r>
                      <a:r>
                        <a:rPr lang="en-US" sz="2000" dirty="0" smtClean="0">
                          <a:solidFill>
                            <a:schemeClr val="bg1"/>
                          </a:solidFill>
                        </a:rPr>
                        <a:t>measurements    </a:t>
                      </a:r>
                      <a:r>
                        <a:rPr lang="en-US" sz="2000" baseline="0" dirty="0" smtClean="0">
                          <a:solidFill>
                            <a:schemeClr val="bg1"/>
                          </a:solidFill>
                        </a:rPr>
                        <a:t> </a:t>
                      </a:r>
                      <a:r>
                        <a:rPr lang="en-US" sz="2000" dirty="0" smtClean="0">
                          <a:solidFill>
                            <a:schemeClr val="bg1"/>
                          </a:solidFill>
                        </a:rPr>
                        <a:t>  </a:t>
                      </a:r>
                    </a:p>
                    <a:p>
                      <a:pPr>
                        <a:buFont typeface="Arial" pitchFamily="34" charset="0"/>
                        <a:buNone/>
                      </a:pPr>
                      <a:r>
                        <a:rPr lang="en-US" sz="2000" dirty="0" smtClean="0">
                          <a:solidFill>
                            <a:schemeClr val="bg1"/>
                          </a:solidFill>
                        </a:rPr>
                        <a:t>  </a:t>
                      </a:r>
                      <a:endParaRPr lang="en-US" sz="2000" dirty="0">
                        <a:solidFill>
                          <a:schemeClr val="bg1"/>
                        </a:solidFill>
                      </a:endParaRPr>
                    </a:p>
                  </a:txBody>
                  <a:tcPr>
                    <a:solidFill>
                      <a:schemeClr val="accent3">
                        <a:alpha val="40000"/>
                      </a:schemeClr>
                    </a:solidFill>
                  </a:tcPr>
                </a:tc>
              </a:tr>
            </a:tbl>
          </a:graphicData>
        </a:graphic>
      </p:graphicFrame>
      <p:sp>
        <p:nvSpPr>
          <p:cNvPr id="5" name="Rounded Rectangle 4"/>
          <p:cNvSpPr/>
          <p:nvPr/>
        </p:nvSpPr>
        <p:spPr>
          <a:xfrm>
            <a:off x="2057400" y="5867400"/>
            <a:ext cx="4876800" cy="646986"/>
          </a:xfrm>
          <a:prstGeom prst="roundRect">
            <a:avLst/>
          </a:prstGeom>
          <a:solidFill>
            <a:srgbClr val="DCDCDC"/>
          </a:solidFill>
          <a:ln w="3175">
            <a:solidFill>
              <a:srgbClr val="64646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1600" b="1" i="1" dirty="0" smtClean="0">
                <a:solidFill>
                  <a:srgbClr val="B12226"/>
                </a:solidFill>
              </a:rPr>
              <a:t>Customers measure and compare suppliers. </a:t>
            </a:r>
            <a:br>
              <a:rPr lang="en-US" sz="1600" b="1" i="1" dirty="0" smtClean="0">
                <a:solidFill>
                  <a:srgbClr val="B12226"/>
                </a:solidFill>
              </a:rPr>
            </a:br>
            <a:r>
              <a:rPr lang="en-US" sz="1600" b="1" i="1" dirty="0" smtClean="0">
                <a:solidFill>
                  <a:srgbClr val="B12226"/>
                </a:solidFill>
              </a:rPr>
              <a:t>Shared, measurable goals facilitate improvement.</a:t>
            </a:r>
            <a:endParaRPr lang="en-US" sz="1600" b="1" i="1" dirty="0">
              <a:solidFill>
                <a:srgbClr val="B12226"/>
              </a:solidFill>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idx="4294967295"/>
          </p:nvPr>
        </p:nvSpPr>
        <p:spPr>
          <a:xfrm>
            <a:off x="152400" y="762000"/>
            <a:ext cx="7924800" cy="990600"/>
          </a:xfrm>
          <a:noFill/>
        </p:spPr>
        <p:txBody>
          <a:bodyPr/>
          <a:lstStyle/>
          <a:p>
            <a:pPr eaLnBrk="1" hangingPunct="1"/>
            <a:r>
              <a:rPr lang="en-US" sz="2800" dirty="0" smtClean="0"/>
              <a:t>What Measurements Are Required for TL 9000 Certification?</a:t>
            </a:r>
          </a:p>
        </p:txBody>
      </p:sp>
      <p:sp>
        <p:nvSpPr>
          <p:cNvPr id="94211" name="Text Box 3"/>
          <p:cNvSpPr txBox="1">
            <a:spLocks noChangeArrowheads="1"/>
          </p:cNvSpPr>
          <p:nvPr/>
        </p:nvSpPr>
        <p:spPr bwMode="auto">
          <a:xfrm>
            <a:off x="304800" y="1752600"/>
            <a:ext cx="5181600" cy="2277547"/>
          </a:xfrm>
          <a:prstGeom prst="rect">
            <a:avLst/>
          </a:prstGeom>
          <a:solidFill>
            <a:schemeClr val="accent3"/>
          </a:solidFill>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tIns="0" bIns="0">
            <a:spAutoFit/>
          </a:bodyPr>
          <a:lstStyle/>
          <a:p>
            <a:pPr>
              <a:spcBef>
                <a:spcPct val="50000"/>
              </a:spcBef>
              <a:defRPr/>
            </a:pPr>
            <a:r>
              <a:rPr lang="en-US" sz="2000" b="1" dirty="0"/>
              <a:t/>
            </a:r>
            <a:br>
              <a:rPr lang="en-US" sz="2000" b="1" dirty="0"/>
            </a:br>
            <a:r>
              <a:rPr lang="en-US" sz="2000" b="1" dirty="0">
                <a:solidFill>
                  <a:schemeClr val="bg1"/>
                </a:solidFill>
              </a:rPr>
              <a:t>Common Measurements</a:t>
            </a:r>
            <a:r>
              <a:rPr lang="en-US" sz="2000" dirty="0">
                <a:solidFill>
                  <a:schemeClr val="bg1"/>
                </a:solidFill>
              </a:rPr>
              <a:t/>
            </a:r>
            <a:br>
              <a:rPr lang="en-US" sz="2000" dirty="0">
                <a:solidFill>
                  <a:schemeClr val="bg1"/>
                </a:solidFill>
              </a:rPr>
            </a:br>
            <a:r>
              <a:rPr lang="en-US" sz="2000" i="1" dirty="0">
                <a:solidFill>
                  <a:schemeClr val="bg1"/>
                </a:solidFill>
              </a:rPr>
              <a:t>All Registered Organizations Must Report:</a:t>
            </a:r>
          </a:p>
          <a:p>
            <a:pPr>
              <a:spcBef>
                <a:spcPct val="50000"/>
              </a:spcBef>
              <a:defRPr/>
            </a:pPr>
            <a:r>
              <a:rPr lang="en-US" sz="2000" dirty="0">
                <a:solidFill>
                  <a:schemeClr val="bg1"/>
                </a:solidFill>
              </a:rPr>
              <a:t>	Number of Problem Reports</a:t>
            </a:r>
            <a:br>
              <a:rPr lang="en-US" sz="2000" dirty="0">
                <a:solidFill>
                  <a:schemeClr val="bg1"/>
                </a:solidFill>
              </a:rPr>
            </a:br>
            <a:r>
              <a:rPr lang="en-US" sz="2000" dirty="0">
                <a:solidFill>
                  <a:schemeClr val="bg1"/>
                </a:solidFill>
              </a:rPr>
              <a:t>	Timeliness of Problem Resolution</a:t>
            </a:r>
            <a:br>
              <a:rPr lang="en-US" sz="2000" dirty="0">
                <a:solidFill>
                  <a:schemeClr val="bg1"/>
                </a:solidFill>
              </a:rPr>
            </a:br>
            <a:r>
              <a:rPr lang="en-US" sz="2000" dirty="0">
                <a:solidFill>
                  <a:schemeClr val="bg1"/>
                </a:solidFill>
              </a:rPr>
              <a:t>	On Time Delivery</a:t>
            </a:r>
            <a:r>
              <a:rPr lang="en-US" dirty="0"/>
              <a:t/>
            </a:r>
            <a:br>
              <a:rPr lang="en-US" dirty="0"/>
            </a:br>
            <a:endParaRPr lang="en-US" dirty="0"/>
          </a:p>
        </p:txBody>
      </p:sp>
      <p:sp>
        <p:nvSpPr>
          <p:cNvPr id="94212" name="Text Box 4"/>
          <p:cNvSpPr txBox="1">
            <a:spLocks noChangeArrowheads="1"/>
          </p:cNvSpPr>
          <p:nvPr/>
        </p:nvSpPr>
        <p:spPr bwMode="auto">
          <a:xfrm>
            <a:off x="304800" y="4114800"/>
            <a:ext cx="5181600" cy="2308324"/>
          </a:xfrm>
          <a:prstGeom prst="rect">
            <a:avLst/>
          </a:prstGeom>
          <a:solidFill>
            <a:schemeClr val="accent3">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tIns="0" bIns="0">
            <a:spAutoFit/>
          </a:bodyPr>
          <a:lstStyle/>
          <a:p>
            <a:pPr>
              <a:spcBef>
                <a:spcPct val="50000"/>
              </a:spcBef>
              <a:defRPr/>
            </a:pPr>
            <a:r>
              <a:rPr lang="en-US" sz="2000" b="1" dirty="0">
                <a:solidFill>
                  <a:schemeClr val="tx1">
                    <a:lumMod val="85000"/>
                    <a:lumOff val="15000"/>
                  </a:schemeClr>
                </a:solidFill>
              </a:rPr>
              <a:t>Product and Service Quality </a:t>
            </a:r>
            <a:br>
              <a:rPr lang="en-US" sz="2000" b="1" dirty="0">
                <a:solidFill>
                  <a:schemeClr val="tx1">
                    <a:lumMod val="85000"/>
                    <a:lumOff val="15000"/>
                  </a:schemeClr>
                </a:solidFill>
              </a:rPr>
            </a:br>
            <a:r>
              <a:rPr lang="en-US" sz="2000" i="1" dirty="0">
                <a:solidFill>
                  <a:schemeClr val="tx1">
                    <a:lumMod val="85000"/>
                    <a:lumOff val="15000"/>
                  </a:schemeClr>
                </a:solidFill>
              </a:rPr>
              <a:t>Varies by Specialty and Product Category:</a:t>
            </a:r>
            <a:endParaRPr lang="en-US" sz="2000" dirty="0">
              <a:solidFill>
                <a:schemeClr val="tx1">
                  <a:lumMod val="85000"/>
                  <a:lumOff val="15000"/>
                </a:schemeClr>
              </a:solidFill>
            </a:endParaRPr>
          </a:p>
          <a:p>
            <a:pPr>
              <a:spcBef>
                <a:spcPct val="50000"/>
              </a:spcBef>
              <a:defRPr/>
            </a:pPr>
            <a:r>
              <a:rPr lang="en-US" sz="2000" dirty="0">
                <a:solidFill>
                  <a:schemeClr val="tx1">
                    <a:lumMod val="85000"/>
                    <a:lumOff val="15000"/>
                  </a:schemeClr>
                </a:solidFill>
              </a:rPr>
              <a:t>	Field Replaceable Unit Returns </a:t>
            </a:r>
            <a:br>
              <a:rPr lang="en-US" sz="2000" dirty="0">
                <a:solidFill>
                  <a:schemeClr val="tx1">
                    <a:lumMod val="85000"/>
                    <a:lumOff val="15000"/>
                  </a:schemeClr>
                </a:solidFill>
              </a:rPr>
            </a:br>
            <a:r>
              <a:rPr lang="en-US" sz="2000" dirty="0">
                <a:solidFill>
                  <a:schemeClr val="tx1">
                    <a:lumMod val="85000"/>
                    <a:lumOff val="15000"/>
                  </a:schemeClr>
                </a:solidFill>
              </a:rPr>
              <a:t>	Software Fix Quality</a:t>
            </a:r>
            <a:br>
              <a:rPr lang="en-US" sz="2000" dirty="0">
                <a:solidFill>
                  <a:schemeClr val="tx1">
                    <a:lumMod val="85000"/>
                    <a:lumOff val="15000"/>
                  </a:schemeClr>
                </a:solidFill>
              </a:rPr>
            </a:br>
            <a:r>
              <a:rPr lang="en-US" sz="2000" dirty="0">
                <a:solidFill>
                  <a:schemeClr val="tx1">
                    <a:lumMod val="85000"/>
                    <a:lumOff val="15000"/>
                  </a:schemeClr>
                </a:solidFill>
              </a:rPr>
              <a:t>	Software Problem Reports</a:t>
            </a:r>
            <a:br>
              <a:rPr lang="en-US" sz="2000" dirty="0">
                <a:solidFill>
                  <a:schemeClr val="tx1">
                    <a:lumMod val="85000"/>
                    <a:lumOff val="15000"/>
                  </a:schemeClr>
                </a:solidFill>
              </a:rPr>
            </a:br>
            <a:r>
              <a:rPr lang="en-US" sz="2000" dirty="0">
                <a:solidFill>
                  <a:schemeClr val="tx1">
                    <a:lumMod val="85000"/>
                    <a:lumOff val="15000"/>
                  </a:schemeClr>
                </a:solidFill>
              </a:rPr>
              <a:t>	System Outages</a:t>
            </a:r>
            <a:br>
              <a:rPr lang="en-US" sz="2000" dirty="0">
                <a:solidFill>
                  <a:schemeClr val="tx1">
                    <a:lumMod val="85000"/>
                    <a:lumOff val="15000"/>
                  </a:schemeClr>
                </a:solidFill>
              </a:rPr>
            </a:br>
            <a:r>
              <a:rPr lang="en-US" sz="2000" dirty="0">
                <a:solidFill>
                  <a:schemeClr val="tx1">
                    <a:lumMod val="85000"/>
                    <a:lumOff val="15000"/>
                  </a:schemeClr>
                </a:solidFill>
              </a:rPr>
              <a:t>	Service Quality	</a:t>
            </a:r>
          </a:p>
        </p:txBody>
      </p:sp>
      <p:sp>
        <p:nvSpPr>
          <p:cNvPr id="8" name="Text Box 3"/>
          <p:cNvSpPr txBox="1">
            <a:spLocks noChangeArrowheads="1"/>
          </p:cNvSpPr>
          <p:nvPr/>
        </p:nvSpPr>
        <p:spPr bwMode="auto">
          <a:xfrm>
            <a:off x="5791200" y="1752600"/>
            <a:ext cx="3124200" cy="4695826"/>
          </a:xfrm>
          <a:prstGeom prst="rect">
            <a:avLst/>
          </a:prstGeom>
          <a:solidFill>
            <a:schemeClr val="tx2">
              <a:lumMod val="20000"/>
              <a:lumOff val="80000"/>
            </a:schemeClr>
          </a:solidFill>
          <a:ln w="28575" algn="ctr">
            <a:noFill/>
            <a:miter lim="800000"/>
            <a:headEnd/>
            <a:tailEnd/>
          </a:ln>
          <a:effectLst>
            <a:outerShdw dist="107763" dir="2700000" algn="ctr" rotWithShape="0">
              <a:schemeClr val="bg2">
                <a:alpha val="50000"/>
              </a:schemeClr>
            </a:outerShdw>
          </a:effectLst>
        </p:spPr>
        <p:txBody>
          <a:bodyPr wrap="square" tIns="0" bIns="0">
            <a:spAutoFit/>
          </a:bodyPr>
          <a:lstStyle/>
          <a:p>
            <a:pPr>
              <a:spcBef>
                <a:spcPct val="50000"/>
              </a:spcBef>
              <a:defRPr/>
            </a:pPr>
            <a:r>
              <a:rPr lang="en-US" sz="2000" b="1" dirty="0">
                <a:solidFill>
                  <a:srgbClr val="492E82"/>
                </a:solidFill>
              </a:rPr>
              <a:t/>
            </a:r>
            <a:br>
              <a:rPr lang="en-US" sz="2000" b="1" dirty="0">
                <a:solidFill>
                  <a:srgbClr val="492E82"/>
                </a:solidFill>
              </a:rPr>
            </a:br>
            <a:r>
              <a:rPr lang="en-US" sz="2000" b="1" dirty="0" smtClean="0"/>
              <a:t>All  certified companies MUST submit monthly data to QuEST Forum.</a:t>
            </a:r>
          </a:p>
          <a:p>
            <a:pPr>
              <a:spcBef>
                <a:spcPct val="50000"/>
              </a:spcBef>
              <a:defRPr/>
            </a:pPr>
            <a:r>
              <a:rPr lang="en-US" sz="2000" b="1" dirty="0" smtClean="0"/>
              <a:t>Data is used:</a:t>
            </a:r>
          </a:p>
          <a:p>
            <a:pPr>
              <a:spcBef>
                <a:spcPct val="50000"/>
              </a:spcBef>
              <a:buFontTx/>
              <a:buChar char="-"/>
              <a:defRPr/>
            </a:pPr>
            <a:r>
              <a:rPr lang="en-US" sz="2000" b="1" dirty="0" smtClean="0"/>
              <a:t>Internally for continual improvement</a:t>
            </a:r>
          </a:p>
          <a:p>
            <a:pPr>
              <a:spcBef>
                <a:spcPct val="50000"/>
              </a:spcBef>
              <a:buFontTx/>
              <a:buChar char="-"/>
              <a:defRPr/>
            </a:pPr>
            <a:r>
              <a:rPr lang="en-US" sz="2000" b="1" dirty="0"/>
              <a:t> </a:t>
            </a:r>
            <a:r>
              <a:rPr lang="en-US" sz="2000" b="1" dirty="0" smtClean="0"/>
              <a:t> By customers to compare their suppliers and to drive improvement</a:t>
            </a:r>
          </a:p>
          <a:p>
            <a:pPr>
              <a:spcBef>
                <a:spcPct val="50000"/>
              </a:spcBef>
              <a:buFontTx/>
              <a:buChar char="-"/>
              <a:defRPr/>
            </a:pPr>
            <a:r>
              <a:rPr lang="en-US" sz="2000" b="1" dirty="0" smtClean="0"/>
              <a:t>By  QuEST Forum for industry bench marking</a:t>
            </a:r>
            <a:r>
              <a:rPr lang="en-US" sz="2000" dirty="0"/>
              <a:t/>
            </a:r>
            <a:br>
              <a:rPr lang="en-US" sz="2000" dirty="0"/>
            </a:br>
            <a:endParaRPr lang="en-US" sz="2000"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a:effectLst>
            <a:outerShdw blurRad="50800" dist="38100" dir="2700000" sx="101000" sy="101000" algn="tl" rotWithShape="0">
              <a:prstClr val="black">
                <a:alpha val="40000"/>
              </a:prstClr>
            </a:outerShdw>
          </a:effectLst>
        </p:spPr>
        <p:txBody>
          <a:bodyPr vert="horz" wrap="square" lIns="92075" tIns="46038" rIns="92075" bIns="46038" numCol="1" anchor="ctr" anchorCtr="0" compatLnSpc="1">
            <a:prstTxWarp prst="textNoShape">
              <a:avLst/>
            </a:prstTxWarp>
          </a:bodyPr>
          <a:lstStyle/>
          <a:p>
            <a:r>
              <a:rPr lang="en-US" dirty="0" smtClean="0"/>
              <a:t>How Can We </a:t>
            </a:r>
            <a:br>
              <a:rPr lang="en-US" dirty="0" smtClean="0"/>
            </a:br>
            <a:r>
              <a:rPr lang="en-US" dirty="0" smtClean="0"/>
              <a:t>Compare Companies Fairly?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Break out and report data for each Product Category in the scope of registration</a:t>
            </a:r>
          </a:p>
          <a:p>
            <a:r>
              <a:rPr lang="en-US" dirty="0" smtClean="0"/>
              <a:t>Primary Product Categories</a:t>
            </a:r>
          </a:p>
          <a:p>
            <a:pPr lvl="1"/>
            <a:r>
              <a:rPr lang="en-US" dirty="0" smtClean="0"/>
              <a:t>Test Equipment</a:t>
            </a:r>
          </a:p>
          <a:p>
            <a:pPr lvl="1"/>
            <a:r>
              <a:rPr lang="en-US" dirty="0" smtClean="0"/>
              <a:t>Operational Support Systems (OSS)</a:t>
            </a:r>
          </a:p>
          <a:p>
            <a:pPr lvl="1"/>
            <a:r>
              <a:rPr lang="en-US" dirty="0" smtClean="0"/>
              <a:t>Repair Service</a:t>
            </a:r>
          </a:p>
          <a:p>
            <a:pPr lvl="1"/>
            <a:r>
              <a:rPr lang="en-US" dirty="0" smtClean="0"/>
              <a:t>Calibration</a:t>
            </a:r>
          </a:p>
          <a:p>
            <a:pPr lvl="1"/>
            <a:r>
              <a:rPr lang="en-US" dirty="0" smtClean="0"/>
              <a:t>Tech Support</a:t>
            </a:r>
          </a:p>
          <a:p>
            <a:pPr lvl="1"/>
            <a:r>
              <a:rPr lang="en-US" dirty="0" smtClean="0"/>
              <a:t>Installations</a:t>
            </a:r>
            <a:br>
              <a:rPr lang="en-US" dirty="0" smtClean="0"/>
            </a:br>
            <a:endParaRPr lang="en-US" dirty="0" smtClean="0"/>
          </a:p>
          <a:p>
            <a:r>
              <a:rPr lang="en-US" dirty="0" smtClean="0"/>
              <a:t>Report data according to the counting rules defined in the handbook</a:t>
            </a:r>
            <a:br>
              <a:rPr lang="en-US" dirty="0" smtClean="0"/>
            </a:br>
            <a:endParaRPr lang="en-US" dirty="0" smtClean="0"/>
          </a:p>
          <a:p>
            <a:r>
              <a:rPr lang="en-US" dirty="0" smtClean="0"/>
              <a:t>Normalize data (e.g., problems per unit shipped) so we can compare different sizes of companies</a:t>
            </a:r>
            <a:br>
              <a:rPr lang="en-US" dirty="0" smtClean="0"/>
            </a:br>
            <a:endParaRPr lang="en-US" dirty="0" smtClean="0"/>
          </a:p>
          <a:p>
            <a:r>
              <a:rPr lang="en-US" dirty="0" smtClean="0"/>
              <a:t>Audit each company’s defined processes for measurements </a:t>
            </a:r>
            <a:r>
              <a:rPr lang="en-US" dirty="0"/>
              <a:t>c</a:t>
            </a:r>
            <a:r>
              <a:rPr lang="en-US" dirty="0" smtClean="0"/>
              <a:t>ollection, validation and reporting</a:t>
            </a:r>
          </a:p>
          <a:p>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Support Systems</a:t>
            </a:r>
            <a:br>
              <a:rPr lang="en-US" dirty="0" smtClean="0"/>
            </a:br>
            <a:r>
              <a:rPr lang="en-US" sz="2000" dirty="0" smtClean="0"/>
              <a:t>On time delivery benchmark data</a:t>
            </a:r>
            <a:endParaRPr lang="en-US" dirty="0"/>
          </a:p>
        </p:txBody>
      </p:sp>
      <p:sp>
        <p:nvSpPr>
          <p:cNvPr id="4" name="Slide Number Placeholder 3"/>
          <p:cNvSpPr>
            <a:spLocks noGrp="1"/>
          </p:cNvSpPr>
          <p:nvPr>
            <p:ph type="sldNum" sz="quarter" idx="10"/>
          </p:nvPr>
        </p:nvSpPr>
        <p:spPr/>
        <p:txBody>
          <a:bodyPr/>
          <a:lstStyle/>
          <a:p>
            <a:fld id="{96D33D6E-8758-4A52-9348-0012AB1F3D65}" type="slidenum">
              <a:rPr lang="en-US" smtClean="0"/>
              <a:pPr/>
              <a:t>38</a:t>
            </a:fld>
            <a:endParaRPr lang="en-US" dirty="0"/>
          </a:p>
        </p:txBody>
      </p:sp>
      <p:sp>
        <p:nvSpPr>
          <p:cNvPr id="5" name="Footer Placeholder 4"/>
          <p:cNvSpPr>
            <a:spLocks noGrp="1"/>
          </p:cNvSpPr>
          <p:nvPr>
            <p:ph type="ftr" sz="quarter" idx="11"/>
          </p:nvPr>
        </p:nvSpPr>
        <p:spPr/>
        <p:txBody>
          <a:bodyPr/>
          <a:lstStyle/>
          <a:p>
            <a:pPr algn="r"/>
            <a:r>
              <a:rPr lang="en-US" dirty="0" smtClean="0"/>
              <a:t>www.DesaraGroup.com   (631) 909-3570</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228" y="2057400"/>
            <a:ext cx="7581900" cy="3790950"/>
          </a:xfrm>
          <a:prstGeom prst="rect">
            <a:avLst/>
          </a:prstGeom>
        </p:spPr>
      </p:pic>
    </p:spTree>
    <p:extLst>
      <p:ext uri="{BB962C8B-B14F-4D97-AF65-F5344CB8AC3E}">
        <p14:creationId xmlns:p14="http://schemas.microsoft.com/office/powerpoint/2010/main" val="38803337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2740223"/>
            <a:ext cx="7772400" cy="553998"/>
          </a:xfrm>
        </p:spPr>
        <p:txBody>
          <a:bodyPr/>
          <a:lstStyle/>
          <a:p>
            <a:r>
              <a:rPr lang="en-US" dirty="0" smtClean="0"/>
              <a:t>Implementation Roadmap</a:t>
            </a:r>
            <a:endParaRPr lang="en-US" dirty="0"/>
          </a:p>
        </p:txBody>
      </p:sp>
      <p:sp>
        <p:nvSpPr>
          <p:cNvPr id="6" name="Text Placeholder 5"/>
          <p:cNvSpPr>
            <a:spLocks noGrp="1"/>
          </p:cNvSpPr>
          <p:nvPr>
            <p:ph type="body" idx="1"/>
          </p:nvPr>
        </p:nvSpPr>
        <p:spPr/>
        <p:txBody>
          <a:bodyPr/>
          <a:lstStyle/>
          <a:p>
            <a:r>
              <a:rPr lang="en-US" dirty="0" smtClean="0"/>
              <a:t>The way to success</a:t>
            </a:r>
            <a:endParaRPr lang="en-US" dirty="0"/>
          </a:p>
        </p:txBody>
      </p:sp>
      <p:sp>
        <p:nvSpPr>
          <p:cNvPr id="4" name="Slide Number Placeholder 3"/>
          <p:cNvSpPr>
            <a:spLocks noGrp="1"/>
          </p:cNvSpPr>
          <p:nvPr>
            <p:ph type="sldNum" sz="quarter" idx="10"/>
          </p:nvPr>
        </p:nvSpPr>
        <p:spPr/>
        <p:txBody>
          <a:bodyPr/>
          <a:lstStyle/>
          <a:p>
            <a:fld id="{96D33D6E-8758-4A52-9348-0012AB1F3D65}" type="slidenum">
              <a:rPr lang="en-US" smtClean="0"/>
              <a:pPr/>
              <a:t>39</a:t>
            </a:fld>
            <a:endParaRPr lang="en-US" dirty="0"/>
          </a:p>
        </p:txBody>
      </p:sp>
      <p:sp>
        <p:nvSpPr>
          <p:cNvPr id="5" name="Footer Placeholder 4"/>
          <p:cNvSpPr>
            <a:spLocks noGrp="1"/>
          </p:cNvSpPr>
          <p:nvPr>
            <p:ph type="ftr" sz="quarter" idx="11"/>
          </p:nvPr>
        </p:nvSpPr>
        <p:spPr/>
        <p:txBody>
          <a:bodyPr/>
          <a:lstStyle/>
          <a:p>
            <a:pPr algn="r"/>
            <a:r>
              <a:rPr lang="en-US" dirty="0" smtClean="0"/>
              <a:t>www.DesaraGroup.com   (631) 909-3570</a:t>
            </a:r>
            <a:endParaRPr lang="en-US" dirty="0"/>
          </a:p>
        </p:txBody>
      </p:sp>
    </p:spTree>
    <p:extLst>
      <p:ext uri="{BB962C8B-B14F-4D97-AF65-F5344CB8AC3E}">
        <p14:creationId xmlns:p14="http://schemas.microsoft.com/office/powerpoint/2010/main" val="3207320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TL 9000 as a Model</a:t>
            </a:r>
            <a:endParaRPr lang="en-US" dirty="0"/>
          </a:p>
        </p:txBody>
      </p:sp>
      <p:sp>
        <p:nvSpPr>
          <p:cNvPr id="3" name="Content Placeholder 2"/>
          <p:cNvSpPr>
            <a:spLocks noGrp="1"/>
          </p:cNvSpPr>
          <p:nvPr>
            <p:ph idx="1"/>
          </p:nvPr>
        </p:nvSpPr>
        <p:spPr>
          <a:xfrm>
            <a:off x="304800" y="1524000"/>
            <a:ext cx="4038600" cy="4389120"/>
          </a:xfrm>
        </p:spPr>
        <p:txBody>
          <a:bodyPr>
            <a:noAutofit/>
          </a:bodyPr>
          <a:lstStyle/>
          <a:p>
            <a:r>
              <a:rPr lang="en-US" sz="1800" dirty="0" smtClean="0"/>
              <a:t>Strong process based approach</a:t>
            </a:r>
          </a:p>
          <a:p>
            <a:r>
              <a:rPr lang="en-US" sz="1800" dirty="0" smtClean="0"/>
              <a:t>Developed and utilized by the Telecommunications industry</a:t>
            </a:r>
          </a:p>
          <a:p>
            <a:pPr lvl="1"/>
            <a:r>
              <a:rPr lang="en-US" sz="1800" dirty="0" smtClean="0"/>
              <a:t>Based on ISO 9001</a:t>
            </a:r>
          </a:p>
          <a:p>
            <a:pPr lvl="1"/>
            <a:r>
              <a:rPr lang="en-US" sz="1800" dirty="0" smtClean="0"/>
              <a:t>90+ additional requirements focused on the needs of Telecom</a:t>
            </a:r>
          </a:p>
          <a:p>
            <a:pPr lvl="1"/>
            <a:r>
              <a:rPr lang="en-US" sz="1800" dirty="0" smtClean="0"/>
              <a:t>Software Development</a:t>
            </a:r>
          </a:p>
          <a:p>
            <a:pPr lvl="1"/>
            <a:r>
              <a:rPr lang="en-US" sz="1800" dirty="0" smtClean="0"/>
              <a:t>Project Planning and Mananagement</a:t>
            </a:r>
          </a:p>
          <a:p>
            <a:pPr lvl="1"/>
            <a:r>
              <a:rPr lang="en-US" sz="1800" dirty="0" smtClean="0"/>
              <a:t>Risk Assessment and Mitigation</a:t>
            </a:r>
          </a:p>
        </p:txBody>
      </p:sp>
      <p:sp>
        <p:nvSpPr>
          <p:cNvPr id="4" name="Slide Number Placeholder 3"/>
          <p:cNvSpPr>
            <a:spLocks noGrp="1"/>
          </p:cNvSpPr>
          <p:nvPr>
            <p:ph type="sldNum" sz="quarter" idx="10"/>
          </p:nvPr>
        </p:nvSpPr>
        <p:spPr/>
        <p:txBody>
          <a:bodyPr/>
          <a:lstStyle/>
          <a:p>
            <a:fld id="{96D33D6E-8758-4A52-9348-0012AB1F3D65}" type="slidenum">
              <a:rPr lang="en-US" smtClean="0"/>
              <a:pPr/>
              <a:t>4</a:t>
            </a:fld>
            <a:endParaRPr lang="en-US" dirty="0"/>
          </a:p>
        </p:txBody>
      </p:sp>
      <p:sp>
        <p:nvSpPr>
          <p:cNvPr id="5" name="Footer Placeholder 4"/>
          <p:cNvSpPr>
            <a:spLocks noGrp="1"/>
          </p:cNvSpPr>
          <p:nvPr>
            <p:ph type="ftr" sz="quarter" idx="11"/>
          </p:nvPr>
        </p:nvSpPr>
        <p:spPr/>
        <p:txBody>
          <a:bodyPr/>
          <a:lstStyle/>
          <a:p>
            <a:pPr algn="r"/>
            <a:r>
              <a:rPr lang="en-US" dirty="0" smtClean="0"/>
              <a:t>www.DesaraGroup.com   (631) 909-3570</a:t>
            </a:r>
            <a:endParaRPr lang="en-US" dirty="0"/>
          </a:p>
        </p:txBody>
      </p:sp>
      <p:sp>
        <p:nvSpPr>
          <p:cNvPr id="6" name="Content Placeholder 5"/>
          <p:cNvSpPr>
            <a:spLocks noGrp="1"/>
          </p:cNvSpPr>
          <p:nvPr>
            <p:ph idx="12"/>
          </p:nvPr>
        </p:nvSpPr>
        <p:spPr>
          <a:xfrm>
            <a:off x="4572000" y="1524000"/>
            <a:ext cx="4267200" cy="4389120"/>
          </a:xfrm>
        </p:spPr>
        <p:txBody>
          <a:bodyPr>
            <a:noAutofit/>
          </a:bodyPr>
          <a:lstStyle/>
          <a:p>
            <a:r>
              <a:rPr lang="en-US" sz="1800" dirty="0"/>
              <a:t>Built in practices to assure:</a:t>
            </a:r>
          </a:p>
          <a:p>
            <a:pPr lvl="1"/>
            <a:r>
              <a:rPr lang="en-US" sz="1800" dirty="0"/>
              <a:t>Process </a:t>
            </a:r>
            <a:r>
              <a:rPr lang="en-US" sz="1800" dirty="0" smtClean="0"/>
              <a:t>management </a:t>
            </a:r>
            <a:r>
              <a:rPr lang="en-US" sz="1800" dirty="0"/>
              <a:t>and </a:t>
            </a:r>
            <a:r>
              <a:rPr lang="en-US" sz="1800" dirty="0" smtClean="0"/>
              <a:t>improvement</a:t>
            </a:r>
            <a:endParaRPr lang="en-US" sz="1800" dirty="0"/>
          </a:p>
          <a:p>
            <a:pPr lvl="1"/>
            <a:r>
              <a:rPr lang="en-US" sz="1800" dirty="0" smtClean="0"/>
              <a:t>Management focus </a:t>
            </a:r>
            <a:r>
              <a:rPr lang="en-US" sz="1800" dirty="0"/>
              <a:t>on </a:t>
            </a:r>
            <a:r>
              <a:rPr lang="en-US" sz="1800" dirty="0" smtClean="0"/>
              <a:t>defined measures</a:t>
            </a:r>
            <a:endParaRPr lang="en-US" sz="1800" dirty="0"/>
          </a:p>
          <a:p>
            <a:pPr lvl="1"/>
            <a:r>
              <a:rPr lang="en-US" sz="1800" dirty="0"/>
              <a:t>Process </a:t>
            </a:r>
            <a:r>
              <a:rPr lang="en-US" sz="1800" dirty="0" smtClean="0"/>
              <a:t>adherence</a:t>
            </a:r>
            <a:endParaRPr lang="en-US" sz="1800" dirty="0"/>
          </a:p>
          <a:p>
            <a:pPr lvl="1"/>
            <a:r>
              <a:rPr lang="en-US" sz="1800" dirty="0"/>
              <a:t>Constant </a:t>
            </a:r>
            <a:r>
              <a:rPr lang="en-US" sz="1800" dirty="0" smtClean="0"/>
              <a:t>improvement</a:t>
            </a:r>
            <a:endParaRPr lang="en-US" sz="1800" dirty="0"/>
          </a:p>
          <a:p>
            <a:r>
              <a:rPr lang="en-US" sz="1800" dirty="0"/>
              <a:t>Industry Benchmark Data Available for:</a:t>
            </a:r>
          </a:p>
          <a:p>
            <a:pPr lvl="1"/>
            <a:r>
              <a:rPr lang="en-US" sz="1800" dirty="0"/>
              <a:t>Software </a:t>
            </a:r>
            <a:r>
              <a:rPr lang="en-US" sz="1800" dirty="0" smtClean="0"/>
              <a:t>performance</a:t>
            </a:r>
            <a:endParaRPr lang="en-US" sz="1800" dirty="0"/>
          </a:p>
          <a:p>
            <a:pPr lvl="1"/>
            <a:r>
              <a:rPr lang="en-US" sz="1800" dirty="0"/>
              <a:t>Hardware </a:t>
            </a:r>
            <a:r>
              <a:rPr lang="en-US" sz="1800" dirty="0" smtClean="0"/>
              <a:t>return rates</a:t>
            </a:r>
            <a:endParaRPr lang="en-US" sz="1800" dirty="0"/>
          </a:p>
          <a:p>
            <a:pPr lvl="1"/>
            <a:r>
              <a:rPr lang="en-US" sz="1800" dirty="0"/>
              <a:t>On time delivery</a:t>
            </a:r>
          </a:p>
          <a:p>
            <a:pPr lvl="1">
              <a:buNone/>
            </a:pPr>
            <a:r>
              <a:rPr lang="en-US" sz="1800" i="1" dirty="0" smtClean="0"/>
              <a:t>(segmented by product classification)</a:t>
            </a:r>
            <a:endParaRPr lang="en-US" sz="1800" i="1" dirty="0"/>
          </a:p>
          <a:p>
            <a:pPr marL="57150" indent="0">
              <a:buNone/>
            </a:pPr>
            <a:r>
              <a:rPr lang="en-US" sz="1600" dirty="0"/>
              <a:t>	</a:t>
            </a:r>
          </a:p>
          <a:p>
            <a:pPr lvl="1"/>
            <a:endParaRPr lang="en-US" sz="1600" dirty="0"/>
          </a:p>
          <a:p>
            <a:pPr lvl="1"/>
            <a:endParaRPr lang="en-US" sz="1600" dirty="0"/>
          </a:p>
          <a:p>
            <a:endParaRPr lang="en-US" sz="1600" dirty="0"/>
          </a:p>
          <a:p>
            <a:endParaRPr lang="en-US" sz="1600" dirty="0"/>
          </a:p>
          <a:p>
            <a:endParaRPr lang="en-US" sz="3200" dirty="0"/>
          </a:p>
        </p:txBody>
      </p:sp>
    </p:spTree>
    <p:extLst>
      <p:ext uri="{BB962C8B-B14F-4D97-AF65-F5344CB8AC3E}">
        <p14:creationId xmlns:p14="http://schemas.microsoft.com/office/powerpoint/2010/main" val="17620031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Proven Implementation</a:t>
            </a:r>
            <a:r>
              <a:rPr lang="en-US" baseline="0" dirty="0" smtClean="0"/>
              <a:t> Model</a:t>
            </a:r>
            <a:endParaRPr lang="en-US" dirty="0"/>
          </a:p>
        </p:txBody>
      </p:sp>
      <p:graphicFrame>
        <p:nvGraphicFramePr>
          <p:cNvPr id="7" name="Content Placeholder 6"/>
          <p:cNvGraphicFramePr>
            <a:graphicFrameLocks noGrp="1"/>
          </p:cNvGraphicFramePr>
          <p:nvPr>
            <p:ph idx="1"/>
          </p:nvPr>
        </p:nvGraphicFramePr>
        <p:xfrm>
          <a:off x="1219200" y="1447800"/>
          <a:ext cx="36576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fld id="{96D33D6E-8758-4A52-9348-0012AB1F3D65}" type="slidenum">
              <a:rPr lang="en-US" smtClean="0"/>
              <a:pPr/>
              <a:t>40</a:t>
            </a:fld>
            <a:endParaRPr lang="en-US" dirty="0"/>
          </a:p>
        </p:txBody>
      </p:sp>
      <p:grpSp>
        <p:nvGrpSpPr>
          <p:cNvPr id="3" name="Group 14"/>
          <p:cNvGrpSpPr/>
          <p:nvPr/>
        </p:nvGrpSpPr>
        <p:grpSpPr>
          <a:xfrm>
            <a:off x="5257800" y="5715000"/>
            <a:ext cx="3461766" cy="790041"/>
            <a:chOff x="0" y="0"/>
            <a:chExt cx="3461766" cy="790041"/>
          </a:xfrm>
          <a:solidFill>
            <a:schemeClr val="accent1"/>
          </a:solidFill>
          <a:scene3d>
            <a:camera prst="orthographicFront"/>
            <a:lightRig rig="flat" dir="t"/>
          </a:scene3d>
        </p:grpSpPr>
        <p:sp>
          <p:nvSpPr>
            <p:cNvPr id="16" name="Rounded Rectangle 15"/>
            <p:cNvSpPr/>
            <p:nvPr/>
          </p:nvSpPr>
          <p:spPr>
            <a:xfrm>
              <a:off x="0" y="0"/>
              <a:ext cx="3461766" cy="790041"/>
            </a:xfrm>
            <a:prstGeom prst="roundRect">
              <a:avLst>
                <a:gd name="adj" fmla="val 10000"/>
              </a:avLst>
            </a:prstGeom>
            <a:grpFill/>
            <a:sp3d prstMaterial="plastic">
              <a:bevelT w="120900" h="88900"/>
              <a:bevelB w="88900" h="31750" prst="angle"/>
            </a:sp3d>
          </p:spPr>
          <p:style>
            <a:lnRef idx="0">
              <a:schemeClr val="lt1">
                <a:hueOff val="0"/>
                <a:satOff val="0"/>
                <a:lumOff val="0"/>
                <a:alphaOff val="0"/>
              </a:schemeClr>
            </a:lnRef>
            <a:fillRef idx="3">
              <a:schemeClr val="accent3">
                <a:shade val="80000"/>
                <a:hueOff val="0"/>
                <a:satOff val="0"/>
                <a:lumOff val="0"/>
                <a:alphaOff val="0"/>
              </a:schemeClr>
            </a:fillRef>
            <a:effectRef idx="2">
              <a:schemeClr val="accent3">
                <a:shade val="80000"/>
                <a:hueOff val="0"/>
                <a:satOff val="0"/>
                <a:lumOff val="0"/>
                <a:alphaOff val="0"/>
              </a:schemeClr>
            </a:effectRef>
            <a:fontRef idx="minor">
              <a:schemeClr val="lt1"/>
            </a:fontRef>
          </p:style>
        </p:sp>
        <p:sp>
          <p:nvSpPr>
            <p:cNvPr id="17" name="Rounded Rectangle 4"/>
            <p:cNvSpPr/>
            <p:nvPr/>
          </p:nvSpPr>
          <p:spPr>
            <a:xfrm>
              <a:off x="0" y="0"/>
              <a:ext cx="3405860" cy="743761"/>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r>
                <a:rPr lang="en-US" sz="2000" dirty="0" smtClean="0"/>
                <a:t>External Assessment and Certification</a:t>
              </a:r>
              <a:endParaRPr lang="en-US" sz="2000" dirty="0"/>
            </a:p>
          </p:txBody>
        </p:sp>
      </p:grpSp>
      <p:grpSp>
        <p:nvGrpSpPr>
          <p:cNvPr id="5" name="Group 17"/>
          <p:cNvGrpSpPr/>
          <p:nvPr/>
        </p:nvGrpSpPr>
        <p:grpSpPr>
          <a:xfrm rot="16200000">
            <a:off x="4800600" y="5867400"/>
            <a:ext cx="513527" cy="513527"/>
            <a:chOff x="3723764" y="3272088"/>
            <a:chExt cx="513527" cy="513527"/>
          </a:xfrm>
          <a:scene3d>
            <a:camera prst="orthographicFront"/>
            <a:lightRig rig="flat" dir="t"/>
          </a:scene3d>
        </p:grpSpPr>
        <p:sp>
          <p:nvSpPr>
            <p:cNvPr id="19" name="Down Arrow 18"/>
            <p:cNvSpPr/>
            <p:nvPr/>
          </p:nvSpPr>
          <p:spPr>
            <a:xfrm>
              <a:off x="3723764" y="3272088"/>
              <a:ext cx="513527" cy="513527"/>
            </a:xfrm>
            <a:prstGeom prst="downArrow">
              <a:avLst>
                <a:gd name="adj1" fmla="val 55000"/>
                <a:gd name="adj2" fmla="val 45000"/>
              </a:avLst>
            </a:prstGeom>
            <a:sp3d z="190500" extrusionH="12700" prstMaterial="plastic">
              <a:bevelT w="50800" h="50800"/>
            </a:sp3d>
          </p:spPr>
          <p:style>
            <a:lnRef idx="1">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2">
              <a:schemeClr val="accent3">
                <a:alpha val="90000"/>
                <a:tint val="40000"/>
                <a:hueOff val="0"/>
                <a:satOff val="0"/>
                <a:lumOff val="0"/>
                <a:alphaOff val="0"/>
              </a:schemeClr>
            </a:effectRef>
            <a:fontRef idx="minor">
              <a:schemeClr val="dk1">
                <a:hueOff val="0"/>
                <a:satOff val="0"/>
                <a:lumOff val="0"/>
                <a:alphaOff val="0"/>
              </a:schemeClr>
            </a:fontRef>
          </p:style>
        </p:sp>
        <p:sp>
          <p:nvSpPr>
            <p:cNvPr id="20" name="Down Arrow 4"/>
            <p:cNvSpPr/>
            <p:nvPr/>
          </p:nvSpPr>
          <p:spPr>
            <a:xfrm>
              <a:off x="3839308" y="3272088"/>
              <a:ext cx="282439" cy="386429"/>
            </a:xfrm>
            <a:prstGeom prst="rect">
              <a:avLst/>
            </a:prstGeom>
            <a:sp3d z="1905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dirty="0"/>
            </a:p>
          </p:txBody>
        </p:sp>
      </p:grpSp>
      <p:sp>
        <p:nvSpPr>
          <p:cNvPr id="21" name="TextBox 20"/>
          <p:cNvSpPr txBox="1"/>
          <p:nvPr/>
        </p:nvSpPr>
        <p:spPr>
          <a:xfrm>
            <a:off x="4191000" y="1295400"/>
            <a:ext cx="3810000" cy="923330"/>
          </a:xfrm>
          <a:prstGeom prst="rect">
            <a:avLst/>
          </a:prstGeom>
          <a:noFill/>
        </p:spPr>
        <p:txBody>
          <a:bodyPr wrap="square" rtlCol="0">
            <a:spAutoFit/>
          </a:bodyPr>
          <a:lstStyle/>
          <a:p>
            <a:pPr>
              <a:spcBef>
                <a:spcPct val="50000"/>
              </a:spcBef>
            </a:pPr>
            <a:r>
              <a:rPr lang="en-US" dirty="0" smtClean="0">
                <a:solidFill>
                  <a:schemeClr val="tx2"/>
                </a:solidFill>
              </a:rPr>
              <a:t>Understand TL 9000 and Customer Needs, Set Goals, Initial Gap Assessment, Commit Resources </a:t>
            </a:r>
            <a:endParaRPr lang="en-US" dirty="0">
              <a:solidFill>
                <a:schemeClr val="tx2"/>
              </a:solidFill>
            </a:endParaRPr>
          </a:p>
        </p:txBody>
      </p:sp>
      <p:sp>
        <p:nvSpPr>
          <p:cNvPr id="22" name="TextBox 21"/>
          <p:cNvSpPr txBox="1"/>
          <p:nvPr/>
        </p:nvSpPr>
        <p:spPr>
          <a:xfrm>
            <a:off x="4495800" y="2438400"/>
            <a:ext cx="3810000" cy="646331"/>
          </a:xfrm>
          <a:prstGeom prst="rect">
            <a:avLst/>
          </a:prstGeom>
          <a:noFill/>
        </p:spPr>
        <p:txBody>
          <a:bodyPr wrap="square" rtlCol="0">
            <a:spAutoFit/>
          </a:bodyPr>
          <a:lstStyle/>
          <a:p>
            <a:pPr>
              <a:spcBef>
                <a:spcPct val="50000"/>
              </a:spcBef>
            </a:pPr>
            <a:r>
              <a:rPr lang="en-US" dirty="0" smtClean="0">
                <a:solidFill>
                  <a:schemeClr val="tx2"/>
                </a:solidFill>
              </a:rPr>
              <a:t>Core Team Selection and Training, </a:t>
            </a:r>
            <a:br>
              <a:rPr lang="en-US" dirty="0" smtClean="0">
                <a:solidFill>
                  <a:schemeClr val="tx2"/>
                </a:solidFill>
              </a:rPr>
            </a:br>
            <a:r>
              <a:rPr lang="en-US" dirty="0" smtClean="0">
                <a:solidFill>
                  <a:schemeClr val="tx2"/>
                </a:solidFill>
              </a:rPr>
              <a:t>Project Planning, Gap Assessment</a:t>
            </a:r>
            <a:endParaRPr lang="en-US" dirty="0">
              <a:solidFill>
                <a:schemeClr val="tx2"/>
              </a:solidFill>
            </a:endParaRPr>
          </a:p>
        </p:txBody>
      </p:sp>
      <p:sp>
        <p:nvSpPr>
          <p:cNvPr id="23" name="TextBox 22"/>
          <p:cNvSpPr txBox="1"/>
          <p:nvPr/>
        </p:nvSpPr>
        <p:spPr>
          <a:xfrm>
            <a:off x="4876800" y="3352800"/>
            <a:ext cx="3810000" cy="923330"/>
          </a:xfrm>
          <a:prstGeom prst="rect">
            <a:avLst/>
          </a:prstGeom>
          <a:noFill/>
        </p:spPr>
        <p:txBody>
          <a:bodyPr wrap="square" rtlCol="0">
            <a:spAutoFit/>
          </a:bodyPr>
          <a:lstStyle/>
          <a:p>
            <a:pPr>
              <a:spcBef>
                <a:spcPct val="50000"/>
              </a:spcBef>
            </a:pPr>
            <a:r>
              <a:rPr lang="en-US" dirty="0" smtClean="0">
                <a:solidFill>
                  <a:schemeClr val="tx2"/>
                </a:solidFill>
              </a:rPr>
              <a:t>Process Mapping, Documentation, Data Collection and Analysis, Process Changes to Meet New Requirements</a:t>
            </a:r>
            <a:endParaRPr lang="en-US" dirty="0">
              <a:solidFill>
                <a:schemeClr val="tx2"/>
              </a:solidFill>
            </a:endParaRPr>
          </a:p>
        </p:txBody>
      </p:sp>
      <p:sp>
        <p:nvSpPr>
          <p:cNvPr id="24" name="TextBox 23"/>
          <p:cNvSpPr txBox="1"/>
          <p:nvPr/>
        </p:nvSpPr>
        <p:spPr>
          <a:xfrm>
            <a:off x="5334000" y="4419600"/>
            <a:ext cx="3810000" cy="646331"/>
          </a:xfrm>
          <a:prstGeom prst="rect">
            <a:avLst/>
          </a:prstGeom>
          <a:noFill/>
        </p:spPr>
        <p:txBody>
          <a:bodyPr wrap="square" rtlCol="0">
            <a:spAutoFit/>
          </a:bodyPr>
          <a:lstStyle/>
          <a:p>
            <a:pPr>
              <a:spcBef>
                <a:spcPct val="50000"/>
              </a:spcBef>
            </a:pPr>
            <a:r>
              <a:rPr lang="en-US" dirty="0" smtClean="0">
                <a:solidFill>
                  <a:schemeClr val="tx2"/>
                </a:solidFill>
              </a:rPr>
              <a:t>Internal Audit, Management Review, Corrective and Preventive Action</a:t>
            </a:r>
            <a:endParaRPr lang="en-US" dirty="0">
              <a:solidFill>
                <a:schemeClr val="tx2"/>
              </a:solidFill>
            </a:endParaRPr>
          </a:p>
        </p:txBody>
      </p:sp>
      <p:sp>
        <p:nvSpPr>
          <p:cNvPr id="27" name="AutoShape 4"/>
          <p:cNvSpPr>
            <a:spLocks noChangeArrowheads="1"/>
          </p:cNvSpPr>
          <p:nvPr/>
        </p:nvSpPr>
        <p:spPr bwMode="auto">
          <a:xfrm rot="10800000">
            <a:off x="194804" y="2362197"/>
            <a:ext cx="1176796" cy="3657602"/>
          </a:xfrm>
          <a:prstGeom prst="upDownArrow">
            <a:avLst>
              <a:gd name="adj1" fmla="val 60210"/>
              <a:gd name="adj2" fmla="val 40348"/>
            </a:avLst>
          </a:prstGeom>
          <a:solidFill>
            <a:schemeClr val="accent1"/>
          </a:solidFill>
          <a:ln w="9525" algn="ctr">
            <a:noFill/>
            <a:miter lim="800000"/>
            <a:headEnd/>
            <a:tailEnd/>
          </a:ln>
          <a:effectLst>
            <a:outerShdw dist="35921" dir="2700000" algn="ctr" rotWithShape="0">
              <a:schemeClr val="bg2"/>
            </a:outerShdw>
          </a:effectLst>
        </p:spPr>
        <p:txBody>
          <a:bodyPr rot="10800000" vert="eaVert" wrap="none" tIns="0" bIns="0" anchor="ctr"/>
          <a:lstStyle/>
          <a:p>
            <a:pPr algn="ctr"/>
            <a:r>
              <a:rPr lang="en-US" sz="1600" b="0" dirty="0">
                <a:solidFill>
                  <a:schemeClr val="bg1"/>
                </a:solidFill>
              </a:rPr>
              <a:t>Collect and Report </a:t>
            </a:r>
            <a:br>
              <a:rPr lang="en-US" sz="1600" b="0" dirty="0">
                <a:solidFill>
                  <a:schemeClr val="bg1"/>
                </a:solidFill>
              </a:rPr>
            </a:br>
            <a:r>
              <a:rPr lang="en-US" sz="1600" b="0" dirty="0">
                <a:solidFill>
                  <a:schemeClr val="bg1"/>
                </a:solidFill>
              </a:rPr>
              <a:t>TL </a:t>
            </a:r>
            <a:r>
              <a:rPr lang="en-US" sz="1600" b="0" dirty="0" smtClean="0">
                <a:solidFill>
                  <a:schemeClr val="bg1"/>
                </a:solidFill>
              </a:rPr>
              <a:t>9000 Measurements </a:t>
            </a:r>
            <a:br>
              <a:rPr lang="en-US" sz="1600" b="0" dirty="0" smtClean="0">
                <a:solidFill>
                  <a:schemeClr val="bg1"/>
                </a:solidFill>
              </a:rPr>
            </a:br>
            <a:r>
              <a:rPr lang="en-US" sz="1600" b="0" dirty="0" smtClean="0">
                <a:solidFill>
                  <a:schemeClr val="bg1"/>
                </a:solidFill>
              </a:rPr>
              <a:t>(ongoing)</a:t>
            </a:r>
            <a:endParaRPr lang="en-US" sz="1600" b="0" dirty="0">
              <a:solidFill>
                <a:schemeClr val="bg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Path to Implementation</a:t>
            </a:r>
            <a:endParaRPr lang="en-US" dirty="0"/>
          </a:p>
        </p:txBody>
      </p:sp>
      <p:graphicFrame>
        <p:nvGraphicFramePr>
          <p:cNvPr id="7" name="Content Placeholder 6"/>
          <p:cNvGraphicFramePr>
            <a:graphicFrameLocks noGrp="1"/>
          </p:cNvGraphicFramePr>
          <p:nvPr>
            <p:ph idx="1"/>
          </p:nvPr>
        </p:nvGraphicFramePr>
        <p:xfrm>
          <a:off x="1219200" y="1447800"/>
          <a:ext cx="36576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fld id="{96D33D6E-8758-4A52-9348-0012AB1F3D65}" type="slidenum">
              <a:rPr lang="en-US" smtClean="0"/>
              <a:pPr/>
              <a:t>41</a:t>
            </a:fld>
            <a:endParaRPr lang="en-US" dirty="0"/>
          </a:p>
        </p:txBody>
      </p:sp>
      <p:grpSp>
        <p:nvGrpSpPr>
          <p:cNvPr id="3" name="Group 14"/>
          <p:cNvGrpSpPr/>
          <p:nvPr/>
        </p:nvGrpSpPr>
        <p:grpSpPr>
          <a:xfrm>
            <a:off x="5181600" y="5715000"/>
            <a:ext cx="3461766" cy="790041"/>
            <a:chOff x="0" y="0"/>
            <a:chExt cx="3461766" cy="790041"/>
          </a:xfrm>
          <a:solidFill>
            <a:schemeClr val="bg2"/>
          </a:solidFill>
          <a:scene3d>
            <a:camera prst="orthographicFront"/>
            <a:lightRig rig="flat" dir="t"/>
          </a:scene3d>
        </p:grpSpPr>
        <p:sp>
          <p:nvSpPr>
            <p:cNvPr id="16" name="Rounded Rectangle 15"/>
            <p:cNvSpPr/>
            <p:nvPr/>
          </p:nvSpPr>
          <p:spPr>
            <a:xfrm>
              <a:off x="0" y="0"/>
              <a:ext cx="3461766" cy="790041"/>
            </a:xfrm>
            <a:prstGeom prst="roundRect">
              <a:avLst>
                <a:gd name="adj" fmla="val 10000"/>
              </a:avLst>
            </a:prstGeom>
            <a:grpFill/>
            <a:sp3d prstMaterial="plastic">
              <a:bevelT w="120900" h="88900"/>
              <a:bevelB w="88900" h="31750" prst="angle"/>
            </a:sp3d>
          </p:spPr>
          <p:style>
            <a:lnRef idx="0">
              <a:schemeClr val="lt1">
                <a:hueOff val="0"/>
                <a:satOff val="0"/>
                <a:lumOff val="0"/>
                <a:alphaOff val="0"/>
              </a:schemeClr>
            </a:lnRef>
            <a:fillRef idx="3">
              <a:schemeClr val="accent3">
                <a:shade val="80000"/>
                <a:hueOff val="0"/>
                <a:satOff val="0"/>
                <a:lumOff val="0"/>
                <a:alphaOff val="0"/>
              </a:schemeClr>
            </a:fillRef>
            <a:effectRef idx="2">
              <a:schemeClr val="accent3">
                <a:shade val="80000"/>
                <a:hueOff val="0"/>
                <a:satOff val="0"/>
                <a:lumOff val="0"/>
                <a:alphaOff val="0"/>
              </a:schemeClr>
            </a:effectRef>
            <a:fontRef idx="minor">
              <a:schemeClr val="lt1"/>
            </a:fontRef>
          </p:style>
        </p:sp>
        <p:sp>
          <p:nvSpPr>
            <p:cNvPr id="17" name="Rounded Rectangle 4"/>
            <p:cNvSpPr/>
            <p:nvPr/>
          </p:nvSpPr>
          <p:spPr>
            <a:xfrm>
              <a:off x="23140" y="23140"/>
              <a:ext cx="3405860" cy="743761"/>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r>
                <a:rPr lang="en-US" sz="2000" dirty="0" smtClean="0"/>
                <a:t>External Assessment and Certification</a:t>
              </a:r>
              <a:endParaRPr lang="en-US" sz="2000" dirty="0"/>
            </a:p>
          </p:txBody>
        </p:sp>
      </p:grpSp>
      <p:grpSp>
        <p:nvGrpSpPr>
          <p:cNvPr id="5" name="Group 17"/>
          <p:cNvGrpSpPr/>
          <p:nvPr/>
        </p:nvGrpSpPr>
        <p:grpSpPr>
          <a:xfrm rot="16200000">
            <a:off x="4800600" y="5867400"/>
            <a:ext cx="513527" cy="513527"/>
            <a:chOff x="3723764" y="3272088"/>
            <a:chExt cx="513527" cy="513527"/>
          </a:xfrm>
          <a:scene3d>
            <a:camera prst="orthographicFront"/>
            <a:lightRig rig="flat" dir="t"/>
          </a:scene3d>
        </p:grpSpPr>
        <p:sp>
          <p:nvSpPr>
            <p:cNvPr id="19" name="Down Arrow 18"/>
            <p:cNvSpPr/>
            <p:nvPr/>
          </p:nvSpPr>
          <p:spPr>
            <a:xfrm>
              <a:off x="3723764" y="3272088"/>
              <a:ext cx="513527" cy="513527"/>
            </a:xfrm>
            <a:prstGeom prst="downArrow">
              <a:avLst>
                <a:gd name="adj1" fmla="val 55000"/>
                <a:gd name="adj2" fmla="val 45000"/>
              </a:avLst>
            </a:prstGeom>
            <a:sp3d z="190500" extrusionH="12700" prstMaterial="plastic">
              <a:bevelT w="50800" h="50800"/>
            </a:sp3d>
          </p:spPr>
          <p:style>
            <a:lnRef idx="1">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2">
              <a:schemeClr val="accent3">
                <a:alpha val="90000"/>
                <a:tint val="40000"/>
                <a:hueOff val="0"/>
                <a:satOff val="0"/>
                <a:lumOff val="0"/>
                <a:alphaOff val="0"/>
              </a:schemeClr>
            </a:effectRef>
            <a:fontRef idx="minor">
              <a:schemeClr val="dk1">
                <a:hueOff val="0"/>
                <a:satOff val="0"/>
                <a:lumOff val="0"/>
                <a:alphaOff val="0"/>
              </a:schemeClr>
            </a:fontRef>
          </p:style>
        </p:sp>
        <p:sp>
          <p:nvSpPr>
            <p:cNvPr id="20" name="Down Arrow 4"/>
            <p:cNvSpPr/>
            <p:nvPr/>
          </p:nvSpPr>
          <p:spPr>
            <a:xfrm>
              <a:off x="3839308" y="3272088"/>
              <a:ext cx="282439" cy="386429"/>
            </a:xfrm>
            <a:prstGeom prst="rect">
              <a:avLst/>
            </a:prstGeom>
            <a:sp3d z="1905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dirty="0"/>
            </a:p>
          </p:txBody>
        </p:sp>
      </p:grpSp>
      <p:sp>
        <p:nvSpPr>
          <p:cNvPr id="21" name="TextBox 20"/>
          <p:cNvSpPr txBox="1"/>
          <p:nvPr/>
        </p:nvSpPr>
        <p:spPr>
          <a:xfrm>
            <a:off x="4191000" y="1371600"/>
            <a:ext cx="3810000" cy="923330"/>
          </a:xfrm>
          <a:prstGeom prst="rect">
            <a:avLst/>
          </a:prstGeom>
          <a:noFill/>
        </p:spPr>
        <p:txBody>
          <a:bodyPr wrap="square" rtlCol="0">
            <a:spAutoFit/>
          </a:bodyPr>
          <a:lstStyle/>
          <a:p>
            <a:pPr>
              <a:spcBef>
                <a:spcPct val="50000"/>
              </a:spcBef>
            </a:pPr>
            <a:r>
              <a:rPr lang="en-US" b="1" dirty="0" smtClean="0">
                <a:solidFill>
                  <a:schemeClr val="accent1"/>
                </a:solidFill>
              </a:rPr>
              <a:t>Business Imperative</a:t>
            </a:r>
            <a:br>
              <a:rPr lang="en-US" b="1" dirty="0" smtClean="0">
                <a:solidFill>
                  <a:schemeClr val="accent1"/>
                </a:solidFill>
              </a:rPr>
            </a:br>
            <a:r>
              <a:rPr lang="en-US" b="1" dirty="0" smtClean="0">
                <a:solidFill>
                  <a:schemeClr val="accent1"/>
                </a:solidFill>
              </a:rPr>
              <a:t>High Level Champion</a:t>
            </a:r>
            <a:br>
              <a:rPr lang="en-US" b="1" dirty="0" smtClean="0">
                <a:solidFill>
                  <a:schemeClr val="accent1"/>
                </a:solidFill>
              </a:rPr>
            </a:br>
            <a:r>
              <a:rPr lang="en-US" b="1" dirty="0" smtClean="0">
                <a:solidFill>
                  <a:schemeClr val="accent1"/>
                </a:solidFill>
              </a:rPr>
              <a:t>Adequate resources</a:t>
            </a:r>
          </a:p>
        </p:txBody>
      </p:sp>
      <p:sp>
        <p:nvSpPr>
          <p:cNvPr id="24" name="TextBox 23"/>
          <p:cNvSpPr txBox="1"/>
          <p:nvPr/>
        </p:nvSpPr>
        <p:spPr>
          <a:xfrm>
            <a:off x="5334000" y="5181600"/>
            <a:ext cx="3810000" cy="369332"/>
          </a:xfrm>
          <a:prstGeom prst="rect">
            <a:avLst/>
          </a:prstGeom>
          <a:noFill/>
        </p:spPr>
        <p:txBody>
          <a:bodyPr wrap="square" rtlCol="0">
            <a:spAutoFit/>
          </a:bodyPr>
          <a:lstStyle/>
          <a:p>
            <a:pPr>
              <a:spcBef>
                <a:spcPct val="50000"/>
              </a:spcBef>
            </a:pPr>
            <a:r>
              <a:rPr lang="en-US" dirty="0" smtClean="0">
                <a:solidFill>
                  <a:schemeClr val="accent1"/>
                </a:solidFill>
              </a:rPr>
              <a:t>Early Registrar Selection and Planning</a:t>
            </a:r>
            <a:endParaRPr lang="en-US" dirty="0">
              <a:solidFill>
                <a:schemeClr val="accent1"/>
              </a:solidFill>
            </a:endParaRPr>
          </a:p>
        </p:txBody>
      </p:sp>
      <p:sp>
        <p:nvSpPr>
          <p:cNvPr id="27" name="AutoShape 4"/>
          <p:cNvSpPr>
            <a:spLocks noChangeArrowheads="1"/>
          </p:cNvSpPr>
          <p:nvPr/>
        </p:nvSpPr>
        <p:spPr bwMode="auto">
          <a:xfrm rot="10800000">
            <a:off x="194804" y="2362197"/>
            <a:ext cx="1176796" cy="3657602"/>
          </a:xfrm>
          <a:prstGeom prst="upDownArrow">
            <a:avLst>
              <a:gd name="adj1" fmla="val 60210"/>
              <a:gd name="adj2" fmla="val 40348"/>
            </a:avLst>
          </a:prstGeom>
          <a:solidFill>
            <a:schemeClr val="accent1"/>
          </a:solidFill>
          <a:ln w="9525" algn="ctr">
            <a:noFill/>
            <a:miter lim="800000"/>
            <a:headEnd/>
            <a:tailEnd/>
          </a:ln>
          <a:effectLst>
            <a:glow rad="228600">
              <a:schemeClr val="accent1">
                <a:satMod val="175000"/>
                <a:alpha val="40000"/>
              </a:schemeClr>
            </a:glow>
            <a:outerShdw dist="35921" dir="2700000" algn="ctr" rotWithShape="0">
              <a:schemeClr val="bg2"/>
            </a:outerShdw>
          </a:effectLst>
        </p:spPr>
        <p:txBody>
          <a:bodyPr rot="10800000" vert="eaVert" wrap="none" tIns="0" bIns="0" anchor="ctr"/>
          <a:lstStyle/>
          <a:p>
            <a:pPr algn="ctr"/>
            <a:r>
              <a:rPr lang="en-US" sz="1600" b="0" dirty="0">
                <a:solidFill>
                  <a:schemeClr val="bg1"/>
                </a:solidFill>
              </a:rPr>
              <a:t>Collect and Report </a:t>
            </a:r>
            <a:br>
              <a:rPr lang="en-US" sz="1600" b="0" dirty="0">
                <a:solidFill>
                  <a:schemeClr val="bg1"/>
                </a:solidFill>
              </a:rPr>
            </a:br>
            <a:r>
              <a:rPr lang="en-US" sz="1600" b="0" dirty="0">
                <a:solidFill>
                  <a:schemeClr val="bg1"/>
                </a:solidFill>
              </a:rPr>
              <a:t>TL </a:t>
            </a:r>
            <a:r>
              <a:rPr lang="en-US" sz="1600" b="0" dirty="0" smtClean="0">
                <a:solidFill>
                  <a:schemeClr val="bg1"/>
                </a:solidFill>
              </a:rPr>
              <a:t>9000 Measurements </a:t>
            </a:r>
            <a:br>
              <a:rPr lang="en-US" sz="1600" b="0" dirty="0" smtClean="0">
                <a:solidFill>
                  <a:schemeClr val="bg1"/>
                </a:solidFill>
              </a:rPr>
            </a:br>
            <a:r>
              <a:rPr lang="en-US" sz="1600" b="0" dirty="0" smtClean="0">
                <a:solidFill>
                  <a:schemeClr val="bg1"/>
                </a:solidFill>
              </a:rPr>
              <a:t>(ongoing)</a:t>
            </a:r>
            <a:endParaRPr lang="en-US" sz="1600" b="0" dirty="0">
              <a:solidFill>
                <a:schemeClr val="bg1"/>
              </a:solidFill>
            </a:endParaRPr>
          </a:p>
        </p:txBody>
      </p:sp>
      <p:sp>
        <p:nvSpPr>
          <p:cNvPr id="31" name="TextBox 30"/>
          <p:cNvSpPr txBox="1"/>
          <p:nvPr/>
        </p:nvSpPr>
        <p:spPr>
          <a:xfrm>
            <a:off x="4953000" y="4191000"/>
            <a:ext cx="4038600" cy="923330"/>
          </a:xfrm>
          <a:prstGeom prst="rect">
            <a:avLst/>
          </a:prstGeom>
          <a:noFill/>
        </p:spPr>
        <p:txBody>
          <a:bodyPr wrap="square" rtlCol="0">
            <a:spAutoFit/>
          </a:bodyPr>
          <a:lstStyle/>
          <a:p>
            <a:pPr>
              <a:spcBef>
                <a:spcPct val="50000"/>
              </a:spcBef>
            </a:pPr>
            <a:r>
              <a:rPr lang="en-US" dirty="0" smtClean="0">
                <a:solidFill>
                  <a:schemeClr val="accent1"/>
                </a:solidFill>
              </a:rPr>
              <a:t>Competent Auditors</a:t>
            </a:r>
            <a:br>
              <a:rPr lang="en-US" dirty="0" smtClean="0">
                <a:solidFill>
                  <a:schemeClr val="accent1"/>
                </a:solidFill>
              </a:rPr>
            </a:br>
            <a:r>
              <a:rPr lang="en-US" dirty="0" smtClean="0">
                <a:solidFill>
                  <a:schemeClr val="accent1"/>
                </a:solidFill>
              </a:rPr>
              <a:t>Effective Corrective Action</a:t>
            </a:r>
            <a:br>
              <a:rPr lang="en-US" dirty="0" smtClean="0">
                <a:solidFill>
                  <a:schemeClr val="accent1"/>
                </a:solidFill>
              </a:rPr>
            </a:br>
            <a:r>
              <a:rPr lang="en-US" b="1" dirty="0" smtClean="0">
                <a:solidFill>
                  <a:schemeClr val="accent1"/>
                </a:solidFill>
              </a:rPr>
              <a:t>Management Attention to Effectiveness</a:t>
            </a:r>
          </a:p>
        </p:txBody>
      </p:sp>
      <p:sp>
        <p:nvSpPr>
          <p:cNvPr id="32" name="TextBox 31"/>
          <p:cNvSpPr txBox="1"/>
          <p:nvPr/>
        </p:nvSpPr>
        <p:spPr>
          <a:xfrm>
            <a:off x="4419600" y="2362200"/>
            <a:ext cx="3810000" cy="923330"/>
          </a:xfrm>
          <a:prstGeom prst="rect">
            <a:avLst/>
          </a:prstGeom>
          <a:noFill/>
        </p:spPr>
        <p:txBody>
          <a:bodyPr wrap="square" rtlCol="0">
            <a:spAutoFit/>
          </a:bodyPr>
          <a:lstStyle/>
          <a:p>
            <a:pPr>
              <a:spcBef>
                <a:spcPct val="50000"/>
              </a:spcBef>
            </a:pPr>
            <a:r>
              <a:rPr lang="en-US" dirty="0" smtClean="0">
                <a:solidFill>
                  <a:schemeClr val="accent1"/>
                </a:solidFill>
              </a:rPr>
              <a:t>Core team with </a:t>
            </a:r>
            <a:r>
              <a:rPr lang="en-US" u="sng" dirty="0" smtClean="0">
                <a:solidFill>
                  <a:schemeClr val="accent1"/>
                </a:solidFill>
              </a:rPr>
              <a:t>knowledge</a:t>
            </a:r>
            <a:r>
              <a:rPr lang="en-US" dirty="0" smtClean="0">
                <a:solidFill>
                  <a:schemeClr val="accent1"/>
                </a:solidFill>
              </a:rPr>
              <a:t> and </a:t>
            </a:r>
            <a:r>
              <a:rPr lang="en-US" u="sng" dirty="0" smtClean="0">
                <a:solidFill>
                  <a:schemeClr val="accent1"/>
                </a:solidFill>
              </a:rPr>
              <a:t>authority</a:t>
            </a:r>
            <a:r>
              <a:rPr lang="en-US" dirty="0" smtClean="0">
                <a:solidFill>
                  <a:schemeClr val="accent1"/>
                </a:solidFill>
              </a:rPr>
              <a:t>:  Success tied to annual objectives</a:t>
            </a:r>
            <a:endParaRPr lang="en-US" u="sng" dirty="0" smtClean="0">
              <a:solidFill>
                <a:schemeClr val="accent1"/>
              </a:solidFill>
            </a:endParaRPr>
          </a:p>
        </p:txBody>
      </p:sp>
      <p:sp>
        <p:nvSpPr>
          <p:cNvPr id="33" name="TextBox 32"/>
          <p:cNvSpPr txBox="1"/>
          <p:nvPr/>
        </p:nvSpPr>
        <p:spPr>
          <a:xfrm>
            <a:off x="4724400" y="3429000"/>
            <a:ext cx="3810000" cy="646331"/>
          </a:xfrm>
          <a:prstGeom prst="rect">
            <a:avLst/>
          </a:prstGeom>
          <a:noFill/>
        </p:spPr>
        <p:txBody>
          <a:bodyPr wrap="square" rtlCol="0">
            <a:spAutoFit/>
          </a:bodyPr>
          <a:lstStyle/>
          <a:p>
            <a:pPr>
              <a:spcBef>
                <a:spcPct val="50000"/>
              </a:spcBef>
            </a:pPr>
            <a:r>
              <a:rPr lang="en-US" dirty="0" smtClean="0">
                <a:solidFill>
                  <a:schemeClr val="accent1"/>
                </a:solidFill>
              </a:rPr>
              <a:t>Build on a strong ISO 9001 system </a:t>
            </a:r>
            <a:br>
              <a:rPr lang="en-US" dirty="0" smtClean="0">
                <a:solidFill>
                  <a:schemeClr val="accent1"/>
                </a:solidFill>
              </a:rPr>
            </a:br>
            <a:r>
              <a:rPr lang="en-US" dirty="0" smtClean="0">
                <a:solidFill>
                  <a:schemeClr val="accent1"/>
                </a:solidFill>
              </a:rPr>
              <a:t>(or allow time for remediation)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successful is this model</a:t>
            </a:r>
            <a:endParaRPr lang="en-US" dirty="0"/>
          </a:p>
        </p:txBody>
      </p:sp>
      <p:sp>
        <p:nvSpPr>
          <p:cNvPr id="4" name="Slide Number Placeholder 3"/>
          <p:cNvSpPr>
            <a:spLocks noGrp="1"/>
          </p:cNvSpPr>
          <p:nvPr>
            <p:ph type="sldNum" sz="quarter" idx="10"/>
          </p:nvPr>
        </p:nvSpPr>
        <p:spPr/>
        <p:txBody>
          <a:bodyPr/>
          <a:lstStyle/>
          <a:p>
            <a:fld id="{96D33D6E-8758-4A52-9348-0012AB1F3D65}" type="slidenum">
              <a:rPr lang="en-US" smtClean="0"/>
              <a:pPr/>
              <a:t>42</a:t>
            </a:fld>
            <a:endParaRPr lang="en-US" dirty="0"/>
          </a:p>
        </p:txBody>
      </p:sp>
      <p:sp>
        <p:nvSpPr>
          <p:cNvPr id="5" name="Footer Placeholder 4"/>
          <p:cNvSpPr>
            <a:spLocks noGrp="1"/>
          </p:cNvSpPr>
          <p:nvPr>
            <p:ph type="ftr" sz="quarter" idx="11"/>
          </p:nvPr>
        </p:nvSpPr>
        <p:spPr/>
        <p:txBody>
          <a:bodyPr/>
          <a:lstStyle/>
          <a:p>
            <a:pPr algn="r"/>
            <a:r>
              <a:rPr lang="en-US" dirty="0" smtClean="0"/>
              <a:t>www.DesaraGroup.com   (631) 909-3570</a:t>
            </a:r>
            <a:endParaRPr lang="en-US" dirty="0"/>
          </a:p>
        </p:txBody>
      </p:sp>
      <p:sp>
        <p:nvSpPr>
          <p:cNvPr id="3" name="Content Placeholder 2"/>
          <p:cNvSpPr>
            <a:spLocks noGrp="1"/>
          </p:cNvSpPr>
          <p:nvPr>
            <p:ph idx="1"/>
          </p:nvPr>
        </p:nvSpPr>
        <p:spPr>
          <a:xfrm>
            <a:off x="457200" y="1859280"/>
            <a:ext cx="4114800" cy="4389120"/>
          </a:xfrm>
        </p:spPr>
        <p:txBody>
          <a:bodyPr/>
          <a:lstStyle/>
          <a:p>
            <a:r>
              <a:rPr lang="en-US" dirty="0" smtClean="0"/>
              <a:t>Basis for </a:t>
            </a:r>
            <a:r>
              <a:rPr lang="en-US" baseline="0" dirty="0" smtClean="0"/>
              <a:t>QF Sanctioned Implementation Training</a:t>
            </a:r>
          </a:p>
          <a:p>
            <a:r>
              <a:rPr lang="en-US" dirty="0" smtClean="0"/>
              <a:t>Typically 12-24 months</a:t>
            </a:r>
          </a:p>
          <a:p>
            <a:r>
              <a:rPr lang="en-US" dirty="0" smtClean="0"/>
              <a:t>Scalable to organizations of all sizes</a:t>
            </a:r>
          </a:p>
          <a:p>
            <a:pPr>
              <a:buNone/>
            </a:pPr>
            <a:endParaRPr lang="en-US" dirty="0" smtClean="0"/>
          </a:p>
        </p:txBody>
      </p:sp>
      <p:sp>
        <p:nvSpPr>
          <p:cNvPr id="9" name="Content Placeholder 2"/>
          <p:cNvSpPr txBox="1">
            <a:spLocks/>
          </p:cNvSpPr>
          <p:nvPr/>
        </p:nvSpPr>
        <p:spPr>
          <a:xfrm>
            <a:off x="4724400" y="1828800"/>
            <a:ext cx="4114800" cy="438912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ts val="0"/>
              </a:spcBef>
              <a:spcAft>
                <a:spcPts val="60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9" name="Picture 5"/>
          <p:cNvPicPr>
            <a:picLocks noChangeAspect="1" noChangeArrowheads="1"/>
          </p:cNvPicPr>
          <p:nvPr/>
        </p:nvPicPr>
        <p:blipFill>
          <a:blip r:embed="rId3" cstate="print"/>
          <a:srcRect/>
          <a:stretch>
            <a:fillRect/>
          </a:stretch>
        </p:blipFill>
        <p:spPr bwMode="auto">
          <a:xfrm>
            <a:off x="3048000" y="4191000"/>
            <a:ext cx="2019300" cy="381000"/>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5410200" y="2286000"/>
            <a:ext cx="914400" cy="554636"/>
          </a:xfrm>
          <a:prstGeom prst="rect">
            <a:avLst/>
          </a:prstGeom>
          <a:noFill/>
          <a:ln w="9525">
            <a:noFill/>
            <a:miter lim="800000"/>
            <a:headEnd/>
            <a:tailEnd/>
          </a:ln>
        </p:spPr>
      </p:pic>
      <p:pic>
        <p:nvPicPr>
          <p:cNvPr id="1031" name="Picture 7"/>
          <p:cNvPicPr>
            <a:picLocks noChangeAspect="1" noChangeArrowheads="1"/>
          </p:cNvPicPr>
          <p:nvPr/>
        </p:nvPicPr>
        <p:blipFill>
          <a:blip r:embed="rId5" cstate="print"/>
          <a:srcRect/>
          <a:stretch>
            <a:fillRect/>
          </a:stretch>
        </p:blipFill>
        <p:spPr bwMode="auto">
          <a:xfrm>
            <a:off x="6553200" y="3886200"/>
            <a:ext cx="1571625" cy="352425"/>
          </a:xfrm>
          <a:prstGeom prst="rect">
            <a:avLst/>
          </a:prstGeom>
          <a:noFill/>
          <a:ln w="9525">
            <a:noFill/>
            <a:miter lim="800000"/>
            <a:headEnd/>
            <a:tailEnd/>
          </a:ln>
        </p:spPr>
      </p:pic>
      <p:pic>
        <p:nvPicPr>
          <p:cNvPr id="1032" name="Picture 8"/>
          <p:cNvPicPr>
            <a:picLocks noChangeAspect="1" noChangeArrowheads="1"/>
          </p:cNvPicPr>
          <p:nvPr/>
        </p:nvPicPr>
        <p:blipFill>
          <a:blip r:embed="rId6" cstate="print"/>
          <a:srcRect/>
          <a:stretch>
            <a:fillRect/>
          </a:stretch>
        </p:blipFill>
        <p:spPr bwMode="auto">
          <a:xfrm>
            <a:off x="7620000" y="2743200"/>
            <a:ext cx="666750" cy="381000"/>
          </a:xfrm>
          <a:prstGeom prst="rect">
            <a:avLst/>
          </a:prstGeom>
          <a:noFill/>
          <a:ln w="9525">
            <a:noFill/>
            <a:miter lim="800000"/>
            <a:headEnd/>
            <a:tailEnd/>
          </a:ln>
        </p:spPr>
      </p:pic>
      <p:pic>
        <p:nvPicPr>
          <p:cNvPr id="1033" name="Picture 9"/>
          <p:cNvPicPr>
            <a:picLocks noChangeAspect="1" noChangeArrowheads="1"/>
          </p:cNvPicPr>
          <p:nvPr/>
        </p:nvPicPr>
        <p:blipFill>
          <a:blip r:embed="rId7" cstate="print"/>
          <a:srcRect/>
          <a:stretch>
            <a:fillRect/>
          </a:stretch>
        </p:blipFill>
        <p:spPr bwMode="auto">
          <a:xfrm>
            <a:off x="4419600" y="3429000"/>
            <a:ext cx="1733550" cy="361950"/>
          </a:xfrm>
          <a:prstGeom prst="rect">
            <a:avLst/>
          </a:prstGeom>
          <a:noFill/>
          <a:ln w="9525">
            <a:noFill/>
            <a:miter lim="800000"/>
            <a:headEnd/>
            <a:tailEnd/>
          </a:ln>
        </p:spPr>
      </p:pic>
      <p:pic>
        <p:nvPicPr>
          <p:cNvPr id="1034" name="Picture 10"/>
          <p:cNvPicPr>
            <a:picLocks noChangeAspect="1" noChangeArrowheads="1"/>
          </p:cNvPicPr>
          <p:nvPr/>
        </p:nvPicPr>
        <p:blipFill>
          <a:blip r:embed="rId8" cstate="print"/>
          <a:srcRect/>
          <a:stretch>
            <a:fillRect/>
          </a:stretch>
        </p:blipFill>
        <p:spPr bwMode="auto">
          <a:xfrm>
            <a:off x="1447800" y="4953000"/>
            <a:ext cx="1581150" cy="590550"/>
          </a:xfrm>
          <a:prstGeom prst="rect">
            <a:avLst/>
          </a:prstGeom>
          <a:noFill/>
          <a:ln w="9525">
            <a:noFill/>
            <a:miter lim="800000"/>
            <a:headEnd/>
            <a:tailEnd/>
          </a:ln>
        </p:spPr>
      </p:pic>
      <p:pic>
        <p:nvPicPr>
          <p:cNvPr id="1035" name="Picture 11"/>
          <p:cNvPicPr>
            <a:picLocks noChangeAspect="1" noChangeArrowheads="1"/>
          </p:cNvPicPr>
          <p:nvPr/>
        </p:nvPicPr>
        <p:blipFill>
          <a:blip r:embed="rId9" cstate="print"/>
          <a:srcRect/>
          <a:stretch>
            <a:fillRect/>
          </a:stretch>
        </p:blipFill>
        <p:spPr bwMode="auto">
          <a:xfrm>
            <a:off x="6477000" y="1600200"/>
            <a:ext cx="1962150" cy="457200"/>
          </a:xfrm>
          <a:prstGeom prst="rect">
            <a:avLst/>
          </a:prstGeom>
          <a:noFill/>
          <a:ln w="9525">
            <a:noFill/>
            <a:miter lim="800000"/>
            <a:headEnd/>
            <a:tailEnd/>
          </a:ln>
        </p:spPr>
      </p:pic>
      <p:pic>
        <p:nvPicPr>
          <p:cNvPr id="1039" name="Picture 15"/>
          <p:cNvPicPr>
            <a:picLocks noChangeAspect="1" noChangeArrowheads="1"/>
          </p:cNvPicPr>
          <p:nvPr/>
        </p:nvPicPr>
        <p:blipFill>
          <a:blip r:embed="rId10" cstate="print"/>
          <a:srcRect/>
          <a:stretch>
            <a:fillRect/>
          </a:stretch>
        </p:blipFill>
        <p:spPr bwMode="auto">
          <a:xfrm>
            <a:off x="4267200" y="5105400"/>
            <a:ext cx="1123950" cy="1019175"/>
          </a:xfrm>
          <a:prstGeom prst="rect">
            <a:avLst/>
          </a:prstGeom>
          <a:noFill/>
          <a:ln w="9525">
            <a:noFill/>
            <a:miter lim="800000"/>
            <a:headEnd/>
            <a:tailEnd/>
          </a:ln>
        </p:spPr>
      </p:pic>
      <p:pic>
        <p:nvPicPr>
          <p:cNvPr id="1040" name="Picture 16"/>
          <p:cNvPicPr>
            <a:picLocks noChangeAspect="1" noChangeArrowheads="1"/>
          </p:cNvPicPr>
          <p:nvPr/>
        </p:nvPicPr>
        <p:blipFill>
          <a:blip r:embed="rId11" cstate="print"/>
          <a:srcRect/>
          <a:stretch>
            <a:fillRect/>
          </a:stretch>
        </p:blipFill>
        <p:spPr bwMode="auto">
          <a:xfrm>
            <a:off x="6019800" y="5181600"/>
            <a:ext cx="1533525" cy="428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CommTest BMS Implementation Roadmap</a:t>
            </a:r>
            <a:endParaRPr lang="en-US" dirty="0"/>
          </a:p>
        </p:txBody>
      </p:sp>
      <p:graphicFrame>
        <p:nvGraphicFramePr>
          <p:cNvPr id="7" name="Content Placeholder 6"/>
          <p:cNvGraphicFramePr>
            <a:graphicFrameLocks noGrp="1"/>
          </p:cNvGraphicFramePr>
          <p:nvPr>
            <p:ph idx="1"/>
          </p:nvPr>
        </p:nvGraphicFramePr>
        <p:xfrm>
          <a:off x="1219200" y="1447800"/>
          <a:ext cx="36576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fld id="{96D33D6E-8758-4A52-9348-0012AB1F3D65}" type="slidenum">
              <a:rPr lang="en-US" smtClean="0"/>
              <a:pPr/>
              <a:t>43</a:t>
            </a:fld>
            <a:endParaRPr lang="en-US" dirty="0"/>
          </a:p>
        </p:txBody>
      </p:sp>
      <p:grpSp>
        <p:nvGrpSpPr>
          <p:cNvPr id="3" name="Group 14"/>
          <p:cNvGrpSpPr/>
          <p:nvPr/>
        </p:nvGrpSpPr>
        <p:grpSpPr>
          <a:xfrm>
            <a:off x="5257800" y="5715000"/>
            <a:ext cx="3461766" cy="790041"/>
            <a:chOff x="0" y="0"/>
            <a:chExt cx="3461766" cy="790041"/>
          </a:xfrm>
          <a:solidFill>
            <a:schemeClr val="accent1"/>
          </a:solidFill>
          <a:scene3d>
            <a:camera prst="orthographicFront"/>
            <a:lightRig rig="flat" dir="t"/>
          </a:scene3d>
        </p:grpSpPr>
        <p:sp>
          <p:nvSpPr>
            <p:cNvPr id="16" name="Rounded Rectangle 15"/>
            <p:cNvSpPr/>
            <p:nvPr/>
          </p:nvSpPr>
          <p:spPr>
            <a:xfrm>
              <a:off x="0" y="0"/>
              <a:ext cx="3461766" cy="790041"/>
            </a:xfrm>
            <a:prstGeom prst="roundRect">
              <a:avLst>
                <a:gd name="adj" fmla="val 10000"/>
              </a:avLst>
            </a:prstGeom>
            <a:grpFill/>
            <a:sp3d prstMaterial="plastic">
              <a:bevelT w="120900" h="88900"/>
              <a:bevelB w="88900" h="31750" prst="angle"/>
            </a:sp3d>
          </p:spPr>
          <p:style>
            <a:lnRef idx="0">
              <a:schemeClr val="lt1">
                <a:hueOff val="0"/>
                <a:satOff val="0"/>
                <a:lumOff val="0"/>
                <a:alphaOff val="0"/>
              </a:schemeClr>
            </a:lnRef>
            <a:fillRef idx="3">
              <a:schemeClr val="accent3">
                <a:shade val="80000"/>
                <a:hueOff val="0"/>
                <a:satOff val="0"/>
                <a:lumOff val="0"/>
                <a:alphaOff val="0"/>
              </a:schemeClr>
            </a:fillRef>
            <a:effectRef idx="2">
              <a:schemeClr val="accent3">
                <a:shade val="80000"/>
                <a:hueOff val="0"/>
                <a:satOff val="0"/>
                <a:lumOff val="0"/>
                <a:alphaOff val="0"/>
              </a:schemeClr>
            </a:effectRef>
            <a:fontRef idx="minor">
              <a:schemeClr val="lt1"/>
            </a:fontRef>
          </p:style>
        </p:sp>
        <p:sp>
          <p:nvSpPr>
            <p:cNvPr id="17" name="Rounded Rectangle 4"/>
            <p:cNvSpPr/>
            <p:nvPr/>
          </p:nvSpPr>
          <p:spPr>
            <a:xfrm>
              <a:off x="0" y="0"/>
              <a:ext cx="3405860" cy="743761"/>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r>
                <a:rPr lang="en-US" sz="2000" dirty="0" smtClean="0"/>
                <a:t>External Assessment and Certification</a:t>
              </a:r>
              <a:endParaRPr lang="en-US" sz="2000" dirty="0"/>
            </a:p>
          </p:txBody>
        </p:sp>
      </p:grpSp>
      <p:grpSp>
        <p:nvGrpSpPr>
          <p:cNvPr id="5" name="Group 17"/>
          <p:cNvGrpSpPr/>
          <p:nvPr/>
        </p:nvGrpSpPr>
        <p:grpSpPr>
          <a:xfrm rot="16200000">
            <a:off x="4800600" y="5867400"/>
            <a:ext cx="513527" cy="513527"/>
            <a:chOff x="3723764" y="3272088"/>
            <a:chExt cx="513527" cy="513527"/>
          </a:xfrm>
          <a:scene3d>
            <a:camera prst="orthographicFront"/>
            <a:lightRig rig="flat" dir="t"/>
          </a:scene3d>
        </p:grpSpPr>
        <p:sp>
          <p:nvSpPr>
            <p:cNvPr id="19" name="Down Arrow 18"/>
            <p:cNvSpPr/>
            <p:nvPr/>
          </p:nvSpPr>
          <p:spPr>
            <a:xfrm>
              <a:off x="3723764" y="3272088"/>
              <a:ext cx="513527" cy="513527"/>
            </a:xfrm>
            <a:prstGeom prst="downArrow">
              <a:avLst>
                <a:gd name="adj1" fmla="val 55000"/>
                <a:gd name="adj2" fmla="val 45000"/>
              </a:avLst>
            </a:prstGeom>
            <a:sp3d z="190500" extrusionH="12700" prstMaterial="plastic">
              <a:bevelT w="50800" h="50800"/>
            </a:sp3d>
          </p:spPr>
          <p:style>
            <a:lnRef idx="1">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2">
              <a:schemeClr val="accent3">
                <a:alpha val="90000"/>
                <a:tint val="40000"/>
                <a:hueOff val="0"/>
                <a:satOff val="0"/>
                <a:lumOff val="0"/>
                <a:alphaOff val="0"/>
              </a:schemeClr>
            </a:effectRef>
            <a:fontRef idx="minor">
              <a:schemeClr val="dk1">
                <a:hueOff val="0"/>
                <a:satOff val="0"/>
                <a:lumOff val="0"/>
                <a:alphaOff val="0"/>
              </a:schemeClr>
            </a:fontRef>
          </p:style>
        </p:sp>
        <p:sp>
          <p:nvSpPr>
            <p:cNvPr id="20" name="Down Arrow 4"/>
            <p:cNvSpPr/>
            <p:nvPr/>
          </p:nvSpPr>
          <p:spPr>
            <a:xfrm>
              <a:off x="3839308" y="3272088"/>
              <a:ext cx="282439" cy="386429"/>
            </a:xfrm>
            <a:prstGeom prst="rect">
              <a:avLst/>
            </a:prstGeom>
            <a:sp3d z="1905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dirty="0"/>
            </a:p>
          </p:txBody>
        </p:sp>
      </p:grpSp>
      <p:sp>
        <p:nvSpPr>
          <p:cNvPr id="21" name="TextBox 20"/>
          <p:cNvSpPr txBox="1"/>
          <p:nvPr/>
        </p:nvSpPr>
        <p:spPr>
          <a:xfrm>
            <a:off x="4191000" y="1295400"/>
            <a:ext cx="3810000" cy="923330"/>
          </a:xfrm>
          <a:prstGeom prst="rect">
            <a:avLst/>
          </a:prstGeom>
          <a:noFill/>
        </p:spPr>
        <p:txBody>
          <a:bodyPr wrap="square" rtlCol="0">
            <a:spAutoFit/>
          </a:bodyPr>
          <a:lstStyle/>
          <a:p>
            <a:pPr>
              <a:spcBef>
                <a:spcPct val="50000"/>
              </a:spcBef>
            </a:pPr>
            <a:r>
              <a:rPr lang="en-US" dirty="0" smtClean="0">
                <a:solidFill>
                  <a:schemeClr val="tx2"/>
                </a:solidFill>
              </a:rPr>
              <a:t>Understand TL 9000 and Customer Needs, Set Goals, Initial Gap Assessment, Commit Resources </a:t>
            </a:r>
            <a:endParaRPr lang="en-US" dirty="0">
              <a:solidFill>
                <a:schemeClr val="tx2"/>
              </a:solidFill>
            </a:endParaRPr>
          </a:p>
        </p:txBody>
      </p:sp>
      <p:sp>
        <p:nvSpPr>
          <p:cNvPr id="22" name="TextBox 21"/>
          <p:cNvSpPr txBox="1"/>
          <p:nvPr/>
        </p:nvSpPr>
        <p:spPr>
          <a:xfrm>
            <a:off x="4495800" y="2438400"/>
            <a:ext cx="3810000" cy="646331"/>
          </a:xfrm>
          <a:prstGeom prst="rect">
            <a:avLst/>
          </a:prstGeom>
          <a:noFill/>
        </p:spPr>
        <p:txBody>
          <a:bodyPr wrap="square" rtlCol="0">
            <a:spAutoFit/>
          </a:bodyPr>
          <a:lstStyle/>
          <a:p>
            <a:pPr>
              <a:spcBef>
                <a:spcPct val="50000"/>
              </a:spcBef>
            </a:pPr>
            <a:r>
              <a:rPr lang="en-US" dirty="0" smtClean="0">
                <a:solidFill>
                  <a:schemeClr val="tx2"/>
                </a:solidFill>
              </a:rPr>
              <a:t>Core Team Selection and Training, </a:t>
            </a:r>
            <a:br>
              <a:rPr lang="en-US" dirty="0" smtClean="0">
                <a:solidFill>
                  <a:schemeClr val="tx2"/>
                </a:solidFill>
              </a:rPr>
            </a:br>
            <a:r>
              <a:rPr lang="en-US" dirty="0" smtClean="0">
                <a:solidFill>
                  <a:schemeClr val="tx2"/>
                </a:solidFill>
              </a:rPr>
              <a:t>Project Planning, Gap Assessment</a:t>
            </a:r>
            <a:endParaRPr lang="en-US" dirty="0">
              <a:solidFill>
                <a:schemeClr val="tx2"/>
              </a:solidFill>
            </a:endParaRPr>
          </a:p>
        </p:txBody>
      </p:sp>
      <p:sp>
        <p:nvSpPr>
          <p:cNvPr id="23" name="TextBox 22"/>
          <p:cNvSpPr txBox="1"/>
          <p:nvPr/>
        </p:nvSpPr>
        <p:spPr>
          <a:xfrm>
            <a:off x="4876800" y="3352800"/>
            <a:ext cx="3810000" cy="923330"/>
          </a:xfrm>
          <a:prstGeom prst="rect">
            <a:avLst/>
          </a:prstGeom>
          <a:noFill/>
        </p:spPr>
        <p:txBody>
          <a:bodyPr wrap="square" rtlCol="0">
            <a:spAutoFit/>
          </a:bodyPr>
          <a:lstStyle/>
          <a:p>
            <a:pPr>
              <a:spcBef>
                <a:spcPct val="50000"/>
              </a:spcBef>
            </a:pPr>
            <a:r>
              <a:rPr lang="en-US" dirty="0" smtClean="0">
                <a:solidFill>
                  <a:schemeClr val="tx2"/>
                </a:solidFill>
              </a:rPr>
              <a:t>Process Mapping, Documentation, Data Collection and Analysis, Process Changes to Meet New Requirements</a:t>
            </a:r>
            <a:endParaRPr lang="en-US" dirty="0">
              <a:solidFill>
                <a:schemeClr val="tx2"/>
              </a:solidFill>
            </a:endParaRPr>
          </a:p>
        </p:txBody>
      </p:sp>
      <p:sp>
        <p:nvSpPr>
          <p:cNvPr id="24" name="TextBox 23"/>
          <p:cNvSpPr txBox="1"/>
          <p:nvPr/>
        </p:nvSpPr>
        <p:spPr>
          <a:xfrm>
            <a:off x="5334000" y="4419600"/>
            <a:ext cx="3810000" cy="646331"/>
          </a:xfrm>
          <a:prstGeom prst="rect">
            <a:avLst/>
          </a:prstGeom>
          <a:noFill/>
        </p:spPr>
        <p:txBody>
          <a:bodyPr wrap="square" rtlCol="0">
            <a:spAutoFit/>
          </a:bodyPr>
          <a:lstStyle/>
          <a:p>
            <a:pPr>
              <a:spcBef>
                <a:spcPct val="50000"/>
              </a:spcBef>
            </a:pPr>
            <a:r>
              <a:rPr lang="en-US" dirty="0" smtClean="0">
                <a:solidFill>
                  <a:schemeClr val="tx2"/>
                </a:solidFill>
              </a:rPr>
              <a:t>Internal Audit, Management Review, Corrective and Preventive Action</a:t>
            </a:r>
            <a:endParaRPr lang="en-US" dirty="0">
              <a:solidFill>
                <a:schemeClr val="tx2"/>
              </a:solidFill>
            </a:endParaRPr>
          </a:p>
        </p:txBody>
      </p:sp>
      <p:sp>
        <p:nvSpPr>
          <p:cNvPr id="27" name="AutoShape 4"/>
          <p:cNvSpPr>
            <a:spLocks noChangeArrowheads="1"/>
          </p:cNvSpPr>
          <p:nvPr/>
        </p:nvSpPr>
        <p:spPr bwMode="auto">
          <a:xfrm rot="10800000">
            <a:off x="194804" y="2362197"/>
            <a:ext cx="1176796" cy="3657602"/>
          </a:xfrm>
          <a:prstGeom prst="upDownArrow">
            <a:avLst>
              <a:gd name="adj1" fmla="val 60210"/>
              <a:gd name="adj2" fmla="val 40348"/>
            </a:avLst>
          </a:prstGeom>
          <a:solidFill>
            <a:schemeClr val="accent1"/>
          </a:solidFill>
          <a:ln w="9525" algn="ctr">
            <a:noFill/>
            <a:miter lim="800000"/>
            <a:headEnd/>
            <a:tailEnd/>
          </a:ln>
          <a:effectLst>
            <a:outerShdw dist="35921" dir="2700000" algn="ctr" rotWithShape="0">
              <a:schemeClr val="bg2"/>
            </a:outerShdw>
          </a:effectLst>
          <a:scene3d>
            <a:camera prst="orthographicFront"/>
            <a:lightRig rig="threePt" dir="t"/>
          </a:scene3d>
          <a:sp3d>
            <a:bevelT/>
          </a:sp3d>
        </p:spPr>
        <p:txBody>
          <a:bodyPr rot="10800000" vert="eaVert" wrap="none" tIns="0" bIns="0" anchor="ctr"/>
          <a:lstStyle/>
          <a:p>
            <a:pPr algn="ctr"/>
            <a:r>
              <a:rPr lang="en-US" sz="1600" b="0" dirty="0">
                <a:solidFill>
                  <a:schemeClr val="bg1"/>
                </a:solidFill>
              </a:rPr>
              <a:t>Collect and Report </a:t>
            </a:r>
            <a:br>
              <a:rPr lang="en-US" sz="1600" b="0" dirty="0">
                <a:solidFill>
                  <a:schemeClr val="bg1"/>
                </a:solidFill>
              </a:rPr>
            </a:br>
            <a:r>
              <a:rPr lang="en-US" sz="1600" b="0" dirty="0">
                <a:solidFill>
                  <a:schemeClr val="bg1"/>
                </a:solidFill>
              </a:rPr>
              <a:t>TL </a:t>
            </a:r>
            <a:r>
              <a:rPr lang="en-US" sz="1600" b="0" dirty="0" smtClean="0">
                <a:solidFill>
                  <a:schemeClr val="bg1"/>
                </a:solidFill>
              </a:rPr>
              <a:t>9000 Measurements </a:t>
            </a:r>
            <a:br>
              <a:rPr lang="en-US" sz="1600" b="0" dirty="0" smtClean="0">
                <a:solidFill>
                  <a:schemeClr val="bg1"/>
                </a:solidFill>
              </a:rPr>
            </a:br>
            <a:r>
              <a:rPr lang="en-US" sz="1600" b="0" dirty="0" smtClean="0">
                <a:solidFill>
                  <a:schemeClr val="bg1"/>
                </a:solidFill>
              </a:rPr>
              <a:t>(ongoing)</a:t>
            </a:r>
            <a:endParaRPr lang="en-US" sz="1600" b="0" dirty="0">
              <a:solidFill>
                <a:schemeClr val="bg1"/>
              </a:solidFill>
            </a:endParaRPr>
          </a:p>
        </p:txBody>
      </p:sp>
      <p:sp>
        <p:nvSpPr>
          <p:cNvPr id="18" name="Rounded Rectangle 17"/>
          <p:cNvSpPr/>
          <p:nvPr/>
        </p:nvSpPr>
        <p:spPr>
          <a:xfrm>
            <a:off x="2971800" y="1676400"/>
            <a:ext cx="990600" cy="2286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7/11 – 8/11</a:t>
            </a:r>
            <a:endParaRPr lang="en-US" sz="1200" dirty="0">
              <a:solidFill>
                <a:schemeClr val="tx1"/>
              </a:solidFill>
            </a:endParaRPr>
          </a:p>
        </p:txBody>
      </p:sp>
      <p:sp>
        <p:nvSpPr>
          <p:cNvPr id="25" name="Rounded Rectangle 24"/>
          <p:cNvSpPr/>
          <p:nvPr/>
        </p:nvSpPr>
        <p:spPr>
          <a:xfrm>
            <a:off x="3200400" y="2667000"/>
            <a:ext cx="990600" cy="2286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9/11-10/11</a:t>
            </a:r>
            <a:endParaRPr lang="en-US" sz="1200" dirty="0">
              <a:solidFill>
                <a:schemeClr val="tx1"/>
              </a:solidFill>
            </a:endParaRPr>
          </a:p>
        </p:txBody>
      </p:sp>
      <p:sp>
        <p:nvSpPr>
          <p:cNvPr id="26" name="Rounded Rectangle 25"/>
          <p:cNvSpPr/>
          <p:nvPr/>
        </p:nvSpPr>
        <p:spPr>
          <a:xfrm>
            <a:off x="3352800" y="3657600"/>
            <a:ext cx="990600" cy="2286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11/11-8/12</a:t>
            </a:r>
            <a:endParaRPr lang="en-US" sz="1200" dirty="0">
              <a:solidFill>
                <a:schemeClr val="tx1"/>
              </a:solidFill>
            </a:endParaRPr>
          </a:p>
        </p:txBody>
      </p:sp>
      <p:sp>
        <p:nvSpPr>
          <p:cNvPr id="28" name="Rounded Rectangle 27"/>
          <p:cNvSpPr/>
          <p:nvPr/>
        </p:nvSpPr>
        <p:spPr>
          <a:xfrm>
            <a:off x="3581400" y="4572000"/>
            <a:ext cx="990600" cy="2286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6/12-11/13</a:t>
            </a:r>
            <a:endParaRPr lang="en-US" sz="1200" dirty="0">
              <a:solidFill>
                <a:schemeClr val="tx1"/>
              </a:solidFill>
            </a:endParaRPr>
          </a:p>
        </p:txBody>
      </p:sp>
      <p:sp>
        <p:nvSpPr>
          <p:cNvPr id="29" name="Rounded Rectangle 28"/>
          <p:cNvSpPr/>
          <p:nvPr/>
        </p:nvSpPr>
        <p:spPr>
          <a:xfrm>
            <a:off x="3810000" y="5562600"/>
            <a:ext cx="990600" cy="2286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Permanent</a:t>
            </a:r>
            <a:endParaRPr lang="en-US" sz="1200" dirty="0">
              <a:solidFill>
                <a:schemeClr val="tx1"/>
              </a:solidFill>
            </a:endParaRPr>
          </a:p>
        </p:txBody>
      </p:sp>
      <p:sp>
        <p:nvSpPr>
          <p:cNvPr id="30" name="Rounded Rectangle 29"/>
          <p:cNvSpPr/>
          <p:nvPr/>
        </p:nvSpPr>
        <p:spPr>
          <a:xfrm>
            <a:off x="7620000" y="6172200"/>
            <a:ext cx="990600" cy="2286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Q3 ‘13 +</a:t>
            </a:r>
            <a:endParaRPr lang="en-US" sz="1200" dirty="0">
              <a:solidFill>
                <a:schemeClr val="tx1"/>
              </a:solidFill>
            </a:endParaRPr>
          </a:p>
        </p:txBody>
      </p:sp>
      <p:sp>
        <p:nvSpPr>
          <p:cNvPr id="31" name="Rounded Rectangle 30"/>
          <p:cNvSpPr/>
          <p:nvPr/>
        </p:nvSpPr>
        <p:spPr>
          <a:xfrm>
            <a:off x="457200" y="5257800"/>
            <a:ext cx="609600" cy="3810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10/12-1/13</a:t>
            </a:r>
            <a:endParaRPr lang="en-US" sz="1200" dirty="0">
              <a:solidFill>
                <a:schemeClr val="tx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71450" y="57150"/>
            <a:ext cx="8943975" cy="742950"/>
          </a:xfrm>
        </p:spPr>
        <p:txBody>
          <a:bodyPr/>
          <a:lstStyle/>
          <a:p>
            <a:r>
              <a:rPr lang="en-US" dirty="0" smtClean="0"/>
              <a:t>BMS Implementation Structure</a:t>
            </a:r>
          </a:p>
        </p:txBody>
      </p:sp>
      <p:sp>
        <p:nvSpPr>
          <p:cNvPr id="16387" name="Rectangle 4"/>
          <p:cNvSpPr>
            <a:spLocks noChangeArrowheads="1"/>
          </p:cNvSpPr>
          <p:nvPr/>
        </p:nvSpPr>
        <p:spPr bwMode="auto">
          <a:xfrm>
            <a:off x="2128838" y="5099049"/>
            <a:ext cx="4419600" cy="1537647"/>
          </a:xfrm>
          <a:prstGeom prst="rect">
            <a:avLst/>
          </a:prstGeom>
          <a:gradFill rotWithShape="1">
            <a:gsLst>
              <a:gs pos="0">
                <a:srgbClr val="FFFFFF"/>
              </a:gs>
              <a:gs pos="100000">
                <a:srgbClr val="82AB82"/>
              </a:gs>
            </a:gsLst>
            <a:lin ang="5400000" scaled="1"/>
          </a:gradFill>
          <a:ln w="9525" algn="ctr">
            <a:solidFill>
              <a:schemeClr val="tx1"/>
            </a:solidFill>
            <a:miter lim="800000"/>
            <a:headEnd/>
            <a:tailEnd/>
          </a:ln>
          <a:scene3d>
            <a:camera prst="orthographicFront"/>
            <a:lightRig rig="threePt" dir="t"/>
          </a:scene3d>
          <a:sp3d>
            <a:bevelT w="165100" prst="coolSlant"/>
          </a:sp3d>
        </p:spPr>
        <p:txBody>
          <a:bodyPr wrap="none" anchor="ctr"/>
          <a:lstStyle/>
          <a:p>
            <a:pPr>
              <a:defRPr/>
            </a:pPr>
            <a:endParaRPr lang="en-US" dirty="0"/>
          </a:p>
        </p:txBody>
      </p:sp>
      <p:sp>
        <p:nvSpPr>
          <p:cNvPr id="16388" name="Rectangle 5"/>
          <p:cNvSpPr>
            <a:spLocks noChangeArrowheads="1"/>
          </p:cNvSpPr>
          <p:nvPr/>
        </p:nvSpPr>
        <p:spPr bwMode="auto">
          <a:xfrm>
            <a:off x="1685925" y="3068638"/>
            <a:ext cx="5257800" cy="1817687"/>
          </a:xfrm>
          <a:prstGeom prst="rect">
            <a:avLst/>
          </a:prstGeom>
          <a:gradFill rotWithShape="1">
            <a:gsLst>
              <a:gs pos="0">
                <a:srgbClr val="FFFFFF"/>
              </a:gs>
              <a:gs pos="100000">
                <a:srgbClr val="FFF972"/>
              </a:gs>
            </a:gsLst>
            <a:lin ang="5400000" scaled="1"/>
          </a:gradFill>
          <a:ln w="9525" algn="ctr">
            <a:solidFill>
              <a:schemeClr val="tx1"/>
            </a:solidFill>
            <a:miter lim="800000"/>
            <a:headEnd/>
            <a:tailEnd/>
          </a:ln>
          <a:scene3d>
            <a:camera prst="orthographicFront"/>
            <a:lightRig rig="threePt" dir="t"/>
          </a:scene3d>
          <a:sp3d>
            <a:bevelT w="165100" prst="coolSlant"/>
          </a:sp3d>
        </p:spPr>
        <p:txBody>
          <a:bodyPr wrap="none" anchor="ctr"/>
          <a:lstStyle/>
          <a:p>
            <a:pPr>
              <a:defRPr/>
            </a:pPr>
            <a:endParaRPr lang="en-US" dirty="0"/>
          </a:p>
        </p:txBody>
      </p:sp>
      <p:sp>
        <p:nvSpPr>
          <p:cNvPr id="16389" name="Rectangle 6"/>
          <p:cNvSpPr>
            <a:spLocks noChangeArrowheads="1"/>
          </p:cNvSpPr>
          <p:nvPr/>
        </p:nvSpPr>
        <p:spPr bwMode="auto">
          <a:xfrm>
            <a:off x="2143124" y="1003300"/>
            <a:ext cx="4867275" cy="1597025"/>
          </a:xfrm>
          <a:prstGeom prst="rect">
            <a:avLst/>
          </a:prstGeom>
          <a:gradFill rotWithShape="1">
            <a:gsLst>
              <a:gs pos="0">
                <a:schemeClr val="bg1">
                  <a:alpha val="71001"/>
                </a:schemeClr>
              </a:gs>
              <a:gs pos="100000">
                <a:srgbClr val="37738A"/>
              </a:gs>
            </a:gsLst>
            <a:lin ang="5400000" scaled="1"/>
          </a:gradFill>
          <a:ln w="9525" algn="ctr">
            <a:solidFill>
              <a:schemeClr val="tx1"/>
            </a:solidFill>
            <a:miter lim="800000"/>
            <a:headEnd/>
            <a:tailEnd/>
          </a:ln>
          <a:scene3d>
            <a:camera prst="orthographicFront"/>
            <a:lightRig rig="threePt" dir="t"/>
          </a:scene3d>
          <a:sp3d>
            <a:bevelT w="165100" prst="coolSlant"/>
          </a:sp3d>
        </p:spPr>
        <p:txBody>
          <a:bodyPr wrap="none" anchor="ctr"/>
          <a:lstStyle/>
          <a:p>
            <a:pPr>
              <a:defRPr/>
            </a:pPr>
            <a:endParaRPr lang="en-US" dirty="0"/>
          </a:p>
        </p:txBody>
      </p:sp>
      <p:sp>
        <p:nvSpPr>
          <p:cNvPr id="15372" name="Rectangle 7"/>
          <p:cNvSpPr>
            <a:spLocks noChangeArrowheads="1"/>
          </p:cNvSpPr>
          <p:nvPr/>
        </p:nvSpPr>
        <p:spPr bwMode="auto">
          <a:xfrm>
            <a:off x="1819275" y="3117850"/>
            <a:ext cx="4933950" cy="1724025"/>
          </a:xfrm>
          <a:prstGeom prst="rect">
            <a:avLst/>
          </a:prstGeom>
          <a:noFill/>
          <a:ln w="12700">
            <a:noFill/>
            <a:miter lim="800000"/>
            <a:headEnd/>
            <a:tailEnd/>
          </a:ln>
        </p:spPr>
        <p:txBody>
          <a:bodyPr lIns="0" tIns="0" rIns="0" bIns="0">
            <a:spAutoFit/>
          </a:bodyPr>
          <a:lstStyle/>
          <a:p>
            <a:pPr marL="114300" indent="-114300" algn="ctr" eaLnBrk="0" hangingPunct="0"/>
            <a:r>
              <a:rPr lang="en-US" sz="1200" b="1" dirty="0" smtClean="0">
                <a:latin typeface="Arial Narrow" pitchFamily="34" charset="0"/>
                <a:ea typeface="ＭＳ Ｐゴシック" pitchFamily="34" charset="-128"/>
                <a:cs typeface="Times New Roman" pitchFamily="18" charset="0"/>
              </a:rPr>
              <a:t>BMS Core Team</a:t>
            </a:r>
            <a:endParaRPr lang="en-US" sz="1200" b="1" dirty="0">
              <a:latin typeface="Arial Narrow" pitchFamily="34" charset="0"/>
              <a:ea typeface="ＭＳ Ｐゴシック" pitchFamily="34" charset="-128"/>
              <a:cs typeface="Times New Roman" pitchFamily="18" charset="0"/>
            </a:endParaRPr>
          </a:p>
          <a:p>
            <a:pPr marL="114300" indent="-114300" algn="ctr" eaLnBrk="0" hangingPunct="0"/>
            <a:r>
              <a:rPr lang="en-US" sz="1000" dirty="0">
                <a:latin typeface="Arial Narrow" pitchFamily="34" charset="0"/>
                <a:ea typeface="ＭＳ Ｐゴシック" pitchFamily="34" charset="-128"/>
                <a:cs typeface="Times New Roman" pitchFamily="18" charset="0"/>
              </a:rPr>
              <a:t>(Process Owners, </a:t>
            </a:r>
            <a:r>
              <a:rPr lang="en-US" sz="1000" dirty="0" smtClean="0">
                <a:latin typeface="Arial Narrow" pitchFamily="34" charset="0"/>
                <a:ea typeface="ＭＳ Ｐゴシック" pitchFamily="34" charset="-128"/>
                <a:cs typeface="Times New Roman" pitchFamily="18" charset="0"/>
              </a:rPr>
              <a:t>Functional Reps)</a:t>
            </a:r>
            <a:endParaRPr lang="en-US" sz="1000" dirty="0">
              <a:latin typeface="Arial Narrow" pitchFamily="34" charset="0"/>
              <a:ea typeface="ＭＳ Ｐゴシック" pitchFamily="34" charset="-128"/>
              <a:cs typeface="Times New Roman" pitchFamily="18" charset="0"/>
            </a:endParaRPr>
          </a:p>
          <a:p>
            <a:pPr marL="114300" indent="-114300" algn="ctr" eaLnBrk="0" hangingPunct="0"/>
            <a:endParaRPr lang="en-US" sz="1000" dirty="0">
              <a:latin typeface="Arial Narrow" pitchFamily="34" charset="0"/>
              <a:ea typeface="ＭＳ Ｐゴシック" pitchFamily="34" charset="-128"/>
              <a:cs typeface="Times New Roman" pitchFamily="18" charset="0"/>
            </a:endParaRPr>
          </a:p>
          <a:p>
            <a:pPr marL="114300" lvl="1" indent="-114300" eaLnBrk="0" hangingPunct="0">
              <a:buFontTx/>
              <a:buChar char="•"/>
            </a:pPr>
            <a:r>
              <a:rPr lang="en-GB" sz="1000" dirty="0">
                <a:ea typeface="ＭＳ Ｐゴシック" pitchFamily="34" charset="-128"/>
                <a:cs typeface="Times New Roman" pitchFamily="18" charset="0"/>
              </a:rPr>
              <a:t>Ensure key processes are identified within the context of TL9000 architecture</a:t>
            </a:r>
            <a:endParaRPr lang="en-US" sz="1000" dirty="0">
              <a:ea typeface="ＭＳ Ｐゴシック" pitchFamily="34" charset="-128"/>
              <a:cs typeface="Times New Roman" pitchFamily="18" charset="0"/>
            </a:endParaRPr>
          </a:p>
          <a:p>
            <a:pPr marL="114300" indent="-114300" eaLnBrk="0" hangingPunct="0">
              <a:buFontTx/>
              <a:buChar char="•"/>
            </a:pPr>
            <a:r>
              <a:rPr lang="en-US" sz="1000" dirty="0">
                <a:ea typeface="ＭＳ Ｐゴシック" pitchFamily="34" charset="-128"/>
                <a:cs typeface="Times New Roman" pitchFamily="18" charset="0"/>
              </a:rPr>
              <a:t>Create plan for design, improvement and implementation of core business processes  </a:t>
            </a:r>
          </a:p>
          <a:p>
            <a:pPr marL="114300" indent="-114300" eaLnBrk="0" hangingPunct="0">
              <a:buFontTx/>
              <a:buChar char="•"/>
            </a:pPr>
            <a:r>
              <a:rPr lang="en-US" sz="1000" dirty="0">
                <a:ea typeface="ＭＳ Ｐゴシック" pitchFamily="34" charset="-128"/>
                <a:cs typeface="Times New Roman" pitchFamily="18" charset="0"/>
              </a:rPr>
              <a:t>Hands-on champions to drive mapping and improvement of CT business processes </a:t>
            </a:r>
          </a:p>
          <a:p>
            <a:pPr marL="114300" indent="-114300" eaLnBrk="0" hangingPunct="0">
              <a:buFontTx/>
              <a:buChar char="•"/>
            </a:pPr>
            <a:r>
              <a:rPr lang="en-US" sz="1000" dirty="0">
                <a:ea typeface="ＭＳ Ｐゴシック" pitchFamily="34" charset="-128"/>
                <a:cs typeface="Times New Roman" pitchFamily="18" charset="0"/>
              </a:rPr>
              <a:t>Develop, maintain &amp; evaluate process metrics for core business processes </a:t>
            </a:r>
          </a:p>
          <a:p>
            <a:pPr marL="114300" indent="-114300" eaLnBrk="0" hangingPunct="0">
              <a:buFontTx/>
              <a:buChar char="•"/>
            </a:pPr>
            <a:r>
              <a:rPr lang="en-US" sz="1000" dirty="0">
                <a:ea typeface="ＭＳ Ｐゴシック" pitchFamily="34" charset="-128"/>
                <a:cs typeface="Times New Roman" pitchFamily="18" charset="0"/>
              </a:rPr>
              <a:t>Remove obstacles to success, ensure organizational support for the project</a:t>
            </a:r>
          </a:p>
          <a:p>
            <a:pPr marL="114300" indent="-114300" eaLnBrk="0" hangingPunct="0">
              <a:buFontTx/>
              <a:buChar char="•"/>
            </a:pPr>
            <a:r>
              <a:rPr lang="en-US" sz="1000" dirty="0">
                <a:ea typeface="ＭＳ Ｐゴシック" pitchFamily="34" charset="-128"/>
                <a:cs typeface="Times New Roman" pitchFamily="18" charset="0"/>
              </a:rPr>
              <a:t>Recommended changes to SMT regarding CT policies, procedures &amp; operations</a:t>
            </a:r>
          </a:p>
          <a:p>
            <a:pPr marL="114300" indent="-114300" eaLnBrk="0" hangingPunct="0">
              <a:buFontTx/>
              <a:buChar char="•"/>
            </a:pPr>
            <a:r>
              <a:rPr lang="en-US" sz="1000" dirty="0">
                <a:ea typeface="ＭＳ Ｐゴシック" pitchFamily="34" charset="-128"/>
                <a:cs typeface="Times New Roman" pitchFamily="18" charset="0"/>
              </a:rPr>
              <a:t>Execute steering activities to guide and support effective BMS implementation across the division</a:t>
            </a:r>
          </a:p>
        </p:txBody>
      </p:sp>
      <p:sp>
        <p:nvSpPr>
          <p:cNvPr id="15373" name="Rectangle 8"/>
          <p:cNvSpPr>
            <a:spLocks noChangeArrowheads="1"/>
          </p:cNvSpPr>
          <p:nvPr/>
        </p:nvSpPr>
        <p:spPr bwMode="auto">
          <a:xfrm>
            <a:off x="2295525" y="1073150"/>
            <a:ext cx="4191000" cy="1646605"/>
          </a:xfrm>
          <a:prstGeom prst="rect">
            <a:avLst/>
          </a:prstGeom>
          <a:noFill/>
          <a:ln w="12700">
            <a:noFill/>
            <a:miter lim="800000"/>
            <a:headEnd/>
            <a:tailEnd/>
          </a:ln>
        </p:spPr>
        <p:txBody>
          <a:bodyPr lIns="0" tIns="0" rIns="0" bIns="0">
            <a:spAutoFit/>
          </a:bodyPr>
          <a:lstStyle/>
          <a:p>
            <a:pPr marL="114300" indent="-114300" algn="ctr" eaLnBrk="0" hangingPunct="0"/>
            <a:r>
              <a:rPr lang="en-US" sz="1200" b="1" dirty="0">
                <a:latin typeface="Arial Narrow" pitchFamily="34" charset="0"/>
                <a:ea typeface="ＭＳ Ｐゴシック" pitchFamily="34" charset="-128"/>
                <a:cs typeface="Times New Roman" pitchFamily="18" charset="0"/>
              </a:rPr>
              <a:t>CommTest Executive Leadership</a:t>
            </a:r>
          </a:p>
          <a:p>
            <a:pPr marL="114300" indent="-114300" algn="ctr" eaLnBrk="0" hangingPunct="0"/>
            <a:r>
              <a:rPr lang="en-US" sz="1000" dirty="0">
                <a:latin typeface="Arial Narrow" pitchFamily="34" charset="0"/>
                <a:ea typeface="ＭＳ Ｐゴシック" pitchFamily="34" charset="-128"/>
                <a:cs typeface="Times New Roman" pitchFamily="18" charset="0"/>
              </a:rPr>
              <a:t>(SMT)</a:t>
            </a:r>
          </a:p>
          <a:p>
            <a:pPr marL="114300" indent="-114300" algn="ctr" eaLnBrk="0" hangingPunct="0"/>
            <a:endParaRPr lang="en-US" sz="300" dirty="0">
              <a:latin typeface="Arial Narrow" pitchFamily="34" charset="0"/>
              <a:ea typeface="ＭＳ Ｐゴシック" pitchFamily="34" charset="-128"/>
              <a:cs typeface="Times New Roman" pitchFamily="18" charset="0"/>
            </a:endParaRPr>
          </a:p>
          <a:p>
            <a:pPr marL="114300" indent="-114300" eaLnBrk="0" hangingPunct="0">
              <a:buFontTx/>
              <a:buChar char="•"/>
            </a:pPr>
            <a:r>
              <a:rPr lang="en-US" sz="1200" dirty="0">
                <a:ea typeface="ＭＳ Ｐゴシック" pitchFamily="34" charset="-128"/>
                <a:cs typeface="Times New Roman" pitchFamily="18" charset="0"/>
              </a:rPr>
              <a:t>Define CommTest TL9000 deployment scope and align to Business  Objectives </a:t>
            </a:r>
          </a:p>
          <a:p>
            <a:pPr marL="114300" indent="-114300" eaLnBrk="0" hangingPunct="0">
              <a:buFontTx/>
              <a:buChar char="•"/>
            </a:pPr>
            <a:r>
              <a:rPr lang="en-US" sz="1200" dirty="0">
                <a:ea typeface="ＭＳ Ｐゴシック" pitchFamily="34" charset="-128"/>
                <a:cs typeface="Times New Roman" pitchFamily="18" charset="0"/>
              </a:rPr>
              <a:t>Set performance objectives &amp; targets for measurements (KPIs) </a:t>
            </a:r>
          </a:p>
          <a:p>
            <a:pPr marL="114300" indent="-114300" eaLnBrk="0" hangingPunct="0">
              <a:buFontTx/>
              <a:buChar char="•"/>
            </a:pPr>
            <a:r>
              <a:rPr lang="en-US" sz="1200" dirty="0">
                <a:ea typeface="ＭＳ Ｐゴシック" pitchFamily="34" charset="-128"/>
                <a:cs typeface="Times New Roman" pitchFamily="18" charset="0"/>
              </a:rPr>
              <a:t>Establish and continually drive effective communication plan </a:t>
            </a:r>
          </a:p>
          <a:p>
            <a:pPr marL="114300" indent="-114300" eaLnBrk="0" hangingPunct="0">
              <a:buFontTx/>
              <a:buChar char="•"/>
            </a:pPr>
            <a:r>
              <a:rPr lang="en-US" sz="1200" dirty="0">
                <a:ea typeface="ＭＳ Ｐゴシック" pitchFamily="34" charset="-128"/>
                <a:cs typeface="Times New Roman" pitchFamily="18" charset="0"/>
              </a:rPr>
              <a:t>Drive accountability across CT for quality, execution and results </a:t>
            </a:r>
          </a:p>
          <a:p>
            <a:pPr marL="114300" indent="-114300" eaLnBrk="0" hangingPunct="0">
              <a:buFontTx/>
              <a:buChar char="•"/>
            </a:pPr>
            <a:r>
              <a:rPr lang="en-US" sz="1200" dirty="0">
                <a:ea typeface="ＭＳ Ｐゴシック" pitchFamily="34" charset="-128"/>
                <a:cs typeface="Times New Roman" pitchFamily="18" charset="0"/>
              </a:rPr>
              <a:t>Own action plans to address and close gaps  </a:t>
            </a:r>
          </a:p>
          <a:p>
            <a:pPr marL="114300" indent="-114300" eaLnBrk="0" hangingPunct="0">
              <a:buFontTx/>
              <a:buChar char="•"/>
            </a:pPr>
            <a:endParaRPr lang="en-US" sz="1000" dirty="0">
              <a:ea typeface="ＭＳ Ｐゴシック" pitchFamily="34" charset="-128"/>
              <a:cs typeface="Times New Roman" pitchFamily="18" charset="0"/>
            </a:endParaRPr>
          </a:p>
        </p:txBody>
      </p:sp>
      <p:sp>
        <p:nvSpPr>
          <p:cNvPr id="15374" name="Rectangle 9"/>
          <p:cNvSpPr>
            <a:spLocks noChangeArrowheads="1"/>
          </p:cNvSpPr>
          <p:nvPr/>
        </p:nvSpPr>
        <p:spPr bwMode="auto">
          <a:xfrm>
            <a:off x="2233613" y="5108575"/>
            <a:ext cx="4194175" cy="1431161"/>
          </a:xfrm>
          <a:prstGeom prst="rect">
            <a:avLst/>
          </a:prstGeom>
          <a:noFill/>
          <a:ln w="12700">
            <a:noFill/>
            <a:miter lim="800000"/>
            <a:headEnd/>
            <a:tailEnd/>
          </a:ln>
        </p:spPr>
        <p:txBody>
          <a:bodyPr wrap="square" lIns="0" tIns="0" rIns="0" bIns="0">
            <a:spAutoFit/>
          </a:bodyPr>
          <a:lstStyle/>
          <a:p>
            <a:pPr marL="114300" indent="-114300" algn="ctr" eaLnBrk="0" hangingPunct="0"/>
            <a:r>
              <a:rPr lang="en-US" sz="1200" b="1" dirty="0">
                <a:latin typeface="Arial Narrow" pitchFamily="34" charset="0"/>
                <a:ea typeface="ＭＳ Ｐゴシック" pitchFamily="34" charset="-128"/>
                <a:cs typeface="Times New Roman" pitchFamily="18" charset="0"/>
              </a:rPr>
              <a:t>Cross Functional Process Teams</a:t>
            </a:r>
          </a:p>
          <a:p>
            <a:pPr marL="114300" indent="-114300" algn="ctr" eaLnBrk="0" hangingPunct="0"/>
            <a:r>
              <a:rPr lang="en-US" sz="1000" dirty="0" smtClean="0">
                <a:latin typeface="Arial Narrow" pitchFamily="34" charset="0"/>
                <a:ea typeface="ＭＳ Ｐゴシック" pitchFamily="34" charset="-128"/>
                <a:cs typeface="Times New Roman" pitchFamily="18" charset="0"/>
              </a:rPr>
              <a:t>(Stakeholders, SMEs</a:t>
            </a:r>
            <a:r>
              <a:rPr lang="en-US" sz="1000" dirty="0">
                <a:latin typeface="Arial Narrow" pitchFamily="34" charset="0"/>
                <a:ea typeface="ＭＳ Ｐゴシック" pitchFamily="34" charset="-128"/>
                <a:cs typeface="Times New Roman" pitchFamily="18" charset="0"/>
              </a:rPr>
              <a:t>)</a:t>
            </a:r>
          </a:p>
          <a:p>
            <a:pPr marL="114300" indent="-114300" algn="ctr" eaLnBrk="0" hangingPunct="0"/>
            <a:endParaRPr lang="en-US" sz="500" dirty="0">
              <a:latin typeface="Arial Narrow" pitchFamily="34" charset="0"/>
              <a:ea typeface="ＭＳ Ｐゴシック" pitchFamily="34" charset="-128"/>
              <a:cs typeface="Times New Roman" pitchFamily="18" charset="0"/>
            </a:endParaRPr>
          </a:p>
          <a:p>
            <a:pPr marL="114300" indent="-114300" eaLnBrk="0" hangingPunct="0">
              <a:buFontTx/>
              <a:buChar char="•"/>
            </a:pPr>
            <a:r>
              <a:rPr lang="en-US" sz="1100" dirty="0">
                <a:ea typeface="ＭＳ Ｐゴシック" pitchFamily="34" charset="-128"/>
                <a:cs typeface="Times New Roman" pitchFamily="18" charset="0"/>
              </a:rPr>
              <a:t>Plan, develop, document new business processes based on common/best practices  </a:t>
            </a:r>
          </a:p>
          <a:p>
            <a:pPr marL="114300" indent="-114300" eaLnBrk="0" hangingPunct="0">
              <a:buFontTx/>
              <a:buChar char="•"/>
            </a:pPr>
            <a:r>
              <a:rPr lang="en-US" sz="1100" dirty="0">
                <a:ea typeface="ＭＳ Ｐゴシック" pitchFamily="34" charset="-128"/>
                <a:cs typeface="Times New Roman" pitchFamily="18" charset="0"/>
              </a:rPr>
              <a:t>Identify organizational impact issues and mitigation plans</a:t>
            </a:r>
          </a:p>
          <a:p>
            <a:pPr marL="114300" indent="-114300" eaLnBrk="0" hangingPunct="0">
              <a:buFontTx/>
              <a:buChar char="•"/>
            </a:pPr>
            <a:r>
              <a:rPr lang="en-US" sz="1100" dirty="0">
                <a:ea typeface="ＭＳ Ｐゴシック" pitchFamily="34" charset="-128"/>
                <a:cs typeface="Times New Roman" pitchFamily="18" charset="0"/>
              </a:rPr>
              <a:t>Document standard operating procedures and other required docs</a:t>
            </a:r>
          </a:p>
          <a:p>
            <a:pPr marL="114300" indent="-114300" eaLnBrk="0" hangingPunct="0">
              <a:buFontTx/>
              <a:buChar char="•"/>
            </a:pPr>
            <a:r>
              <a:rPr lang="en-US" sz="1100" dirty="0">
                <a:ea typeface="ＭＳ Ｐゴシック" pitchFamily="34" charset="-128"/>
                <a:cs typeface="Times New Roman" pitchFamily="18" charset="0"/>
              </a:rPr>
              <a:t>Establish and execute implementation plans/document and report results</a:t>
            </a:r>
          </a:p>
        </p:txBody>
      </p:sp>
      <p:sp>
        <p:nvSpPr>
          <p:cNvPr id="15375" name="AutoShape 10"/>
          <p:cNvSpPr>
            <a:spLocks noChangeArrowheads="1"/>
          </p:cNvSpPr>
          <p:nvPr/>
        </p:nvSpPr>
        <p:spPr bwMode="auto">
          <a:xfrm flipH="1" flipV="1">
            <a:off x="390525" y="3803650"/>
            <a:ext cx="1219200" cy="2265363"/>
          </a:xfrm>
          <a:prstGeom prst="curvedLeftArrow">
            <a:avLst>
              <a:gd name="adj1" fmla="val 22073"/>
              <a:gd name="adj2" fmla="val 64052"/>
              <a:gd name="adj3" fmla="val 34894"/>
            </a:avLst>
          </a:prstGeom>
          <a:solidFill>
            <a:srgbClr val="BD0027"/>
          </a:solidFill>
          <a:ln w="9525">
            <a:noFill/>
            <a:miter lim="800000"/>
            <a:headEnd/>
            <a:tailEnd/>
          </a:ln>
        </p:spPr>
        <p:txBody>
          <a:bodyPr wrap="none" anchor="ctr"/>
          <a:lstStyle/>
          <a:p>
            <a:endParaRPr lang="en-US" dirty="0"/>
          </a:p>
        </p:txBody>
      </p:sp>
      <p:sp>
        <p:nvSpPr>
          <p:cNvPr id="15376" name="AutoShape 11"/>
          <p:cNvSpPr>
            <a:spLocks noChangeArrowheads="1"/>
          </p:cNvSpPr>
          <p:nvPr/>
        </p:nvSpPr>
        <p:spPr bwMode="auto">
          <a:xfrm>
            <a:off x="7019925" y="3944938"/>
            <a:ext cx="1143000" cy="2265362"/>
          </a:xfrm>
          <a:prstGeom prst="curvedLeftArrow">
            <a:avLst>
              <a:gd name="adj1" fmla="val 23536"/>
              <a:gd name="adj2" fmla="val 68331"/>
              <a:gd name="adj3" fmla="val 34894"/>
            </a:avLst>
          </a:prstGeom>
          <a:solidFill>
            <a:srgbClr val="BD0027"/>
          </a:solidFill>
          <a:ln w="9525">
            <a:noFill/>
            <a:miter lim="800000"/>
            <a:headEnd/>
            <a:tailEnd/>
          </a:ln>
        </p:spPr>
        <p:txBody>
          <a:bodyPr wrap="none" anchor="ctr"/>
          <a:lstStyle/>
          <a:p>
            <a:endParaRPr lang="en-US" dirty="0"/>
          </a:p>
        </p:txBody>
      </p:sp>
      <p:sp>
        <p:nvSpPr>
          <p:cNvPr id="15377" name="Text Box 12"/>
          <p:cNvSpPr txBox="1">
            <a:spLocks noChangeArrowheads="1"/>
          </p:cNvSpPr>
          <p:nvPr/>
        </p:nvSpPr>
        <p:spPr bwMode="auto">
          <a:xfrm rot="-5400000">
            <a:off x="547675" y="4699606"/>
            <a:ext cx="1180130" cy="772519"/>
          </a:xfrm>
          <a:prstGeom prst="rect">
            <a:avLst/>
          </a:prstGeom>
          <a:noFill/>
          <a:ln w="9525" algn="ctr">
            <a:noFill/>
            <a:miter lim="800000"/>
            <a:headEnd/>
            <a:tailEnd/>
          </a:ln>
        </p:spPr>
        <p:txBody>
          <a:bodyPr wrap="none">
            <a:spAutoFit/>
          </a:bodyPr>
          <a:lstStyle/>
          <a:p>
            <a:pPr marL="342900" indent="-342900" algn="ctr">
              <a:spcBef>
                <a:spcPct val="20000"/>
              </a:spcBef>
            </a:pPr>
            <a:r>
              <a:rPr lang="en-US" sz="1300" dirty="0">
                <a:latin typeface="Arial Narrow" pitchFamily="34" charset="0"/>
                <a:ea typeface="ＭＳ Ｐゴシック" pitchFamily="34" charset="-128"/>
                <a:cs typeface="Times New Roman" pitchFamily="18" charset="0"/>
              </a:rPr>
              <a:t>Process Design/</a:t>
            </a:r>
          </a:p>
          <a:p>
            <a:pPr marL="342900" indent="-342900" algn="ctr">
              <a:spcBef>
                <a:spcPct val="20000"/>
              </a:spcBef>
            </a:pPr>
            <a:r>
              <a:rPr lang="en-US" sz="1300" dirty="0" smtClean="0">
                <a:latin typeface="Arial Narrow" pitchFamily="34" charset="0"/>
                <a:ea typeface="ＭＳ Ｐゴシック" pitchFamily="34" charset="-128"/>
                <a:cs typeface="Times New Roman" pitchFamily="18" charset="0"/>
              </a:rPr>
              <a:t>Implementation </a:t>
            </a:r>
          </a:p>
          <a:p>
            <a:pPr marL="342900" indent="-342900" algn="ctr">
              <a:spcBef>
                <a:spcPct val="20000"/>
              </a:spcBef>
            </a:pPr>
            <a:r>
              <a:rPr lang="en-US" sz="1300" dirty="0" smtClean="0">
                <a:latin typeface="Arial Narrow" pitchFamily="34" charset="0"/>
                <a:ea typeface="ＭＳ Ｐゴシック" pitchFamily="34" charset="-128"/>
                <a:cs typeface="Times New Roman" pitchFamily="18" charset="0"/>
              </a:rPr>
              <a:t>Improvements</a:t>
            </a:r>
            <a:endParaRPr lang="en-US" sz="1300" dirty="0">
              <a:latin typeface="Arial Narrow" pitchFamily="34" charset="0"/>
              <a:ea typeface="ＭＳ Ｐゴシック" pitchFamily="34" charset="-128"/>
              <a:cs typeface="Times New Roman" pitchFamily="18" charset="0"/>
            </a:endParaRPr>
          </a:p>
        </p:txBody>
      </p:sp>
      <p:sp>
        <p:nvSpPr>
          <p:cNvPr id="15378" name="Text Box 13"/>
          <p:cNvSpPr txBox="1">
            <a:spLocks noChangeArrowheads="1"/>
          </p:cNvSpPr>
          <p:nvPr/>
        </p:nvSpPr>
        <p:spPr bwMode="auto">
          <a:xfrm rot="5400000">
            <a:off x="7008431" y="4582616"/>
            <a:ext cx="1196161" cy="772519"/>
          </a:xfrm>
          <a:prstGeom prst="rect">
            <a:avLst/>
          </a:prstGeom>
          <a:noFill/>
          <a:ln w="9525" algn="ctr">
            <a:noFill/>
            <a:miter lim="800000"/>
            <a:headEnd/>
            <a:tailEnd/>
          </a:ln>
        </p:spPr>
        <p:txBody>
          <a:bodyPr wrap="none">
            <a:spAutoFit/>
          </a:bodyPr>
          <a:lstStyle/>
          <a:p>
            <a:pPr marL="342900" indent="-342900" algn="ctr">
              <a:spcBef>
                <a:spcPct val="20000"/>
              </a:spcBef>
            </a:pPr>
            <a:r>
              <a:rPr lang="en-US" sz="1300" dirty="0" smtClean="0">
                <a:latin typeface="Arial Narrow" pitchFamily="34" charset="0"/>
                <a:ea typeface="ＭＳ Ｐゴシック" pitchFamily="34" charset="-128"/>
                <a:cs typeface="Times New Roman" pitchFamily="18" charset="0"/>
              </a:rPr>
              <a:t>Process </a:t>
            </a:r>
          </a:p>
          <a:p>
            <a:pPr marL="342900" indent="-342900" algn="ctr">
              <a:spcBef>
                <a:spcPct val="20000"/>
              </a:spcBef>
            </a:pPr>
            <a:r>
              <a:rPr lang="en-US" sz="1300" dirty="0" smtClean="0">
                <a:latin typeface="Arial Narrow" pitchFamily="34" charset="0"/>
                <a:ea typeface="ＭＳ Ｐゴシック" pitchFamily="34" charset="-128"/>
                <a:cs typeface="Times New Roman" pitchFamily="18" charset="0"/>
              </a:rPr>
              <a:t>Accountability &amp; </a:t>
            </a:r>
          </a:p>
          <a:p>
            <a:pPr marL="342900" indent="-342900" algn="ctr">
              <a:spcBef>
                <a:spcPct val="20000"/>
              </a:spcBef>
            </a:pPr>
            <a:r>
              <a:rPr lang="en-US" sz="1300" dirty="0" smtClean="0">
                <a:latin typeface="Arial Narrow" pitchFamily="34" charset="0"/>
                <a:ea typeface="ＭＳ Ｐゴシック" pitchFamily="34" charset="-128"/>
                <a:cs typeface="Times New Roman" pitchFamily="18" charset="0"/>
              </a:rPr>
              <a:t>Oversight</a:t>
            </a:r>
            <a:endParaRPr lang="en-US" sz="1300" dirty="0">
              <a:latin typeface="Arial Narrow" pitchFamily="34" charset="0"/>
              <a:ea typeface="ＭＳ Ｐゴシック" pitchFamily="34" charset="-128"/>
              <a:cs typeface="Times New Roman" pitchFamily="18" charset="0"/>
            </a:endParaRPr>
          </a:p>
        </p:txBody>
      </p:sp>
      <p:sp>
        <p:nvSpPr>
          <p:cNvPr id="15379" name="AutoShape 14"/>
          <p:cNvSpPr>
            <a:spLocks noChangeArrowheads="1"/>
          </p:cNvSpPr>
          <p:nvPr/>
        </p:nvSpPr>
        <p:spPr bwMode="auto">
          <a:xfrm rot="5400000">
            <a:off x="3563937" y="2698751"/>
            <a:ext cx="487363" cy="309562"/>
          </a:xfrm>
          <a:prstGeom prst="curvedUpArrow">
            <a:avLst>
              <a:gd name="adj1" fmla="val 39417"/>
              <a:gd name="adj2" fmla="val 78835"/>
              <a:gd name="adj3" fmla="val 33333"/>
            </a:avLst>
          </a:prstGeom>
          <a:solidFill>
            <a:srgbClr val="BD0027"/>
          </a:solidFill>
          <a:ln w="9525">
            <a:noFill/>
            <a:miter lim="800000"/>
            <a:headEnd/>
            <a:tailEnd/>
          </a:ln>
        </p:spPr>
        <p:txBody>
          <a:bodyPr wrap="none" anchor="ctr"/>
          <a:lstStyle/>
          <a:p>
            <a:endParaRPr lang="en-US" dirty="0"/>
          </a:p>
        </p:txBody>
      </p:sp>
      <p:sp>
        <p:nvSpPr>
          <p:cNvPr id="15380" name="AutoShape 15"/>
          <p:cNvSpPr>
            <a:spLocks noChangeArrowheads="1"/>
          </p:cNvSpPr>
          <p:nvPr/>
        </p:nvSpPr>
        <p:spPr bwMode="auto">
          <a:xfrm rot="-5400000">
            <a:off x="4699794" y="2663031"/>
            <a:ext cx="473075" cy="309563"/>
          </a:xfrm>
          <a:prstGeom prst="curvedUpArrow">
            <a:avLst>
              <a:gd name="adj1" fmla="val 39316"/>
              <a:gd name="adj2" fmla="val 78610"/>
              <a:gd name="adj3" fmla="val 33333"/>
            </a:avLst>
          </a:prstGeom>
          <a:solidFill>
            <a:srgbClr val="BD0027"/>
          </a:solidFill>
          <a:ln w="9525">
            <a:noFill/>
            <a:miter lim="800000"/>
            <a:headEnd/>
            <a:tailEnd/>
          </a:ln>
        </p:spPr>
        <p:txBody>
          <a:bodyPr wrap="none" anchor="ctr"/>
          <a:lstStyle/>
          <a:p>
            <a:endParaRPr lang="en-US" dirty="0"/>
          </a:p>
        </p:txBody>
      </p:sp>
      <p:sp>
        <p:nvSpPr>
          <p:cNvPr id="15381" name="Text Box 16"/>
          <p:cNvSpPr txBox="1">
            <a:spLocks noChangeArrowheads="1"/>
          </p:cNvSpPr>
          <p:nvPr/>
        </p:nvSpPr>
        <p:spPr bwMode="auto">
          <a:xfrm>
            <a:off x="3805238" y="2590800"/>
            <a:ext cx="1082675" cy="461963"/>
          </a:xfrm>
          <a:prstGeom prst="rect">
            <a:avLst/>
          </a:prstGeom>
          <a:noFill/>
          <a:ln w="9525" algn="ctr">
            <a:noFill/>
            <a:miter lim="800000"/>
            <a:headEnd/>
            <a:tailEnd/>
          </a:ln>
        </p:spPr>
        <p:txBody>
          <a:bodyPr>
            <a:spAutoFit/>
          </a:bodyPr>
          <a:lstStyle/>
          <a:p>
            <a:pPr marL="342900" indent="-342900" algn="ctr">
              <a:spcBef>
                <a:spcPct val="20000"/>
              </a:spcBef>
            </a:pPr>
            <a:r>
              <a:rPr lang="en-US" sz="1200" dirty="0">
                <a:latin typeface="Arial Narrow" pitchFamily="34" charset="0"/>
                <a:ea typeface="ＭＳ Ｐゴシック" pitchFamily="34" charset="-128"/>
                <a:cs typeface="Times New Roman" pitchFamily="18" charset="0"/>
              </a:rPr>
              <a:t>Alignment &amp;</a:t>
            </a:r>
          </a:p>
          <a:p>
            <a:pPr marL="342900" indent="-342900" algn="ctr">
              <a:spcBef>
                <a:spcPct val="20000"/>
              </a:spcBef>
            </a:pPr>
            <a:r>
              <a:rPr lang="en-US" sz="1200" dirty="0">
                <a:latin typeface="Arial Narrow" pitchFamily="34" charset="0"/>
                <a:ea typeface="ＭＳ Ｐゴシック" pitchFamily="34" charset="-128"/>
                <a:cs typeface="Times New Roman" pitchFamily="18" charset="0"/>
              </a:rPr>
              <a:t>Support</a:t>
            </a:r>
          </a:p>
        </p:txBody>
      </p:sp>
      <p:grpSp>
        <p:nvGrpSpPr>
          <p:cNvPr id="2" name="Group 17"/>
          <p:cNvGrpSpPr>
            <a:grpSpLocks/>
          </p:cNvGrpSpPr>
          <p:nvPr/>
        </p:nvGrpSpPr>
        <p:grpSpPr bwMode="auto">
          <a:xfrm>
            <a:off x="152400" y="1905000"/>
            <a:ext cx="1981200" cy="1752600"/>
            <a:chOff x="76200" y="2285998"/>
            <a:chExt cx="3200400" cy="1340874"/>
          </a:xfrm>
        </p:grpSpPr>
        <p:sp>
          <p:nvSpPr>
            <p:cNvPr id="16" name="Rectangle 19"/>
            <p:cNvSpPr>
              <a:spLocks noChangeArrowheads="1"/>
            </p:cNvSpPr>
            <p:nvPr/>
          </p:nvSpPr>
          <p:spPr bwMode="auto">
            <a:xfrm>
              <a:off x="76200" y="2285999"/>
              <a:ext cx="3125264" cy="1220141"/>
            </a:xfrm>
            <a:prstGeom prst="rect">
              <a:avLst/>
            </a:prstGeom>
            <a:gradFill rotWithShape="1">
              <a:gsLst>
                <a:gs pos="0">
                  <a:srgbClr val="FFCC00"/>
                </a:gs>
                <a:gs pos="100000">
                  <a:srgbClr val="FFFFFF"/>
                </a:gs>
              </a:gsLst>
              <a:lin ang="5400000" scaled="1"/>
            </a:gradFill>
            <a:ln w="12700">
              <a:solidFill>
                <a:schemeClr val="tx1"/>
              </a:solidFill>
              <a:miter lim="800000"/>
              <a:headEnd/>
              <a:tailEnd/>
            </a:ln>
            <a:effectLst>
              <a:outerShdw dist="107763" dir="2700000" algn="ctr" rotWithShape="0">
                <a:schemeClr val="bg2"/>
              </a:outerShdw>
            </a:effectLst>
          </p:spPr>
          <p:txBody>
            <a:bodyPr anchor="ctr">
              <a:spAutoFit/>
            </a:bodyPr>
            <a:lstStyle/>
            <a:p>
              <a:pPr>
                <a:defRPr/>
              </a:pPr>
              <a:endParaRPr lang="en-US" dirty="0"/>
            </a:p>
          </p:txBody>
        </p:sp>
        <p:sp>
          <p:nvSpPr>
            <p:cNvPr id="50206" name="Rectangle 18"/>
            <p:cNvSpPr>
              <a:spLocks noChangeArrowheads="1"/>
            </p:cNvSpPr>
            <p:nvPr/>
          </p:nvSpPr>
          <p:spPr bwMode="auto">
            <a:xfrm>
              <a:off x="153367" y="2285998"/>
              <a:ext cx="3123233" cy="1340874"/>
            </a:xfrm>
            <a:prstGeom prst="rect">
              <a:avLst/>
            </a:prstGeom>
            <a:noFill/>
            <a:ln w="12700">
              <a:noFill/>
              <a:miter lim="800000"/>
              <a:headEnd/>
              <a:tailEnd/>
            </a:ln>
          </p:spPr>
          <p:txBody>
            <a:bodyPr wrap="square" lIns="0" tIns="0" rIns="0" bIns="0">
              <a:spAutoFit/>
            </a:bodyPr>
            <a:lstStyle/>
            <a:p>
              <a:pPr marL="114300" indent="-114300" eaLnBrk="0" hangingPunct="0">
                <a:defRPr/>
              </a:pPr>
              <a:r>
                <a:rPr lang="en-US" sz="1050" b="1" i="1" dirty="0">
                  <a:latin typeface="Arial Narrow" pitchFamily="34" charset="0"/>
                  <a:cs typeface="Times New Roman" pitchFamily="18" charset="0"/>
                </a:rPr>
                <a:t>Quality Team</a:t>
              </a:r>
              <a:endParaRPr lang="en-US" sz="1050" b="1" dirty="0">
                <a:latin typeface="Arial Narrow" pitchFamily="34" charset="0"/>
                <a:cs typeface="Times New Roman" pitchFamily="18" charset="0"/>
              </a:endParaRPr>
            </a:p>
            <a:p>
              <a:pPr marL="114300" indent="-114300">
                <a:buFontTx/>
                <a:buChar char="•"/>
                <a:defRPr/>
              </a:pPr>
              <a:r>
                <a:rPr lang="en-GB" sz="1000" dirty="0"/>
                <a:t>Champion Compliance with ISO9001 &amp; TL9000 Requirements</a:t>
              </a:r>
            </a:p>
            <a:p>
              <a:pPr marL="114300" indent="-114300">
                <a:buFontTx/>
                <a:buChar char="•"/>
                <a:defRPr/>
              </a:pPr>
              <a:r>
                <a:rPr lang="en-GB" sz="1000" dirty="0"/>
                <a:t>Drive the development of the overall business process architecture </a:t>
              </a:r>
            </a:p>
            <a:p>
              <a:pPr marL="114300" indent="-114300">
                <a:buFontTx/>
                <a:buChar char="•"/>
                <a:defRPr/>
              </a:pPr>
              <a:r>
                <a:rPr lang="en-GB" sz="1000" dirty="0"/>
                <a:t>Provide tools, expertise &amp; training in process definition, mapping, improvement &amp; change management </a:t>
              </a:r>
            </a:p>
          </p:txBody>
        </p:sp>
      </p:grpSp>
      <p:sp>
        <p:nvSpPr>
          <p:cNvPr id="23" name="Rectangle 18"/>
          <p:cNvSpPr>
            <a:spLocks noChangeArrowheads="1"/>
          </p:cNvSpPr>
          <p:nvPr/>
        </p:nvSpPr>
        <p:spPr bwMode="auto">
          <a:xfrm>
            <a:off x="7315200" y="685800"/>
            <a:ext cx="1587500" cy="350865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12700">
            <a:noFill/>
            <a:miter lim="800000"/>
            <a:headEnd/>
            <a:tailEnd/>
          </a:ln>
        </p:spPr>
        <p:txBody>
          <a:bodyPr wrap="square" lIns="0" tIns="0" rIns="0" bIns="0">
            <a:spAutoFit/>
          </a:bodyPr>
          <a:lstStyle/>
          <a:p>
            <a:pPr marL="114300" indent="-114300" algn="ctr" eaLnBrk="0" hangingPunct="0">
              <a:defRPr/>
            </a:pPr>
            <a:r>
              <a:rPr lang="en-US" sz="1200" b="1" i="1" dirty="0" smtClean="0">
                <a:latin typeface="Arial Narrow" pitchFamily="34" charset="0"/>
                <a:cs typeface="Times New Roman" pitchFamily="18" charset="0"/>
              </a:rPr>
              <a:t>Internal Audit Team </a:t>
            </a:r>
            <a:br>
              <a:rPr lang="en-US" sz="1200" b="1" i="1" dirty="0" smtClean="0">
                <a:latin typeface="Arial Narrow" pitchFamily="34" charset="0"/>
                <a:cs typeface="Times New Roman" pitchFamily="18" charset="0"/>
              </a:rPr>
            </a:br>
            <a:r>
              <a:rPr lang="en-US" sz="1200" i="1" dirty="0" smtClean="0">
                <a:latin typeface="Arial Narrow" pitchFamily="34" charset="0"/>
                <a:cs typeface="Times New Roman" pitchFamily="18" charset="0"/>
              </a:rPr>
              <a:t>(Functional Reps)</a:t>
            </a:r>
            <a:br>
              <a:rPr lang="en-US" sz="1200" i="1" dirty="0" smtClean="0">
                <a:latin typeface="Arial Narrow" pitchFamily="34" charset="0"/>
                <a:cs typeface="Times New Roman" pitchFamily="18" charset="0"/>
              </a:rPr>
            </a:br>
            <a:endParaRPr lang="en-US" sz="1200" dirty="0">
              <a:latin typeface="Arial Narrow" pitchFamily="34" charset="0"/>
              <a:cs typeface="Times New Roman" pitchFamily="18" charset="0"/>
            </a:endParaRPr>
          </a:p>
          <a:p>
            <a:pPr marL="114300" indent="-114300">
              <a:buFontTx/>
              <a:buChar char="•"/>
              <a:defRPr/>
            </a:pPr>
            <a:r>
              <a:rPr lang="en-GB" sz="1200" dirty="0" smtClean="0"/>
              <a:t>Plan, conduct, report, and verify closure of internal audits</a:t>
            </a:r>
          </a:p>
          <a:p>
            <a:pPr marL="114300" indent="-114300">
              <a:buFontTx/>
              <a:buChar char="•"/>
              <a:defRPr/>
            </a:pPr>
            <a:r>
              <a:rPr lang="en-GB" sz="1200" dirty="0" smtClean="0"/>
              <a:t>Verify compliance with requirements</a:t>
            </a:r>
          </a:p>
          <a:p>
            <a:pPr marL="114300" indent="-114300">
              <a:buFontTx/>
              <a:buChar char="•"/>
              <a:defRPr/>
            </a:pPr>
            <a:r>
              <a:rPr lang="en-GB" sz="1200" dirty="0" smtClean="0"/>
              <a:t>Evaluate effectiveness of processes</a:t>
            </a:r>
          </a:p>
          <a:p>
            <a:pPr marL="114300" indent="-114300">
              <a:buFontTx/>
              <a:buChar char="•"/>
              <a:defRPr/>
            </a:pPr>
            <a:r>
              <a:rPr lang="en-GB" sz="1200" dirty="0" smtClean="0"/>
              <a:t>Identify opportunities for process improvement</a:t>
            </a:r>
          </a:p>
          <a:p>
            <a:pPr marL="114300" indent="-114300">
              <a:buFontTx/>
              <a:buChar char="•"/>
              <a:defRPr/>
            </a:pPr>
            <a:r>
              <a:rPr lang="en-GB" sz="1200" dirty="0" smtClean="0"/>
              <a:t>Highlight weaknesses in cross functional alignment</a:t>
            </a:r>
          </a:p>
          <a:p>
            <a:pPr marL="114300" indent="-114300">
              <a:buFontTx/>
              <a:buChar char="•"/>
              <a:defRPr/>
            </a:pPr>
            <a:r>
              <a:rPr lang="en-GB" sz="1200" dirty="0" smtClean="0"/>
              <a:t>Provide reports to SMT and Process Teams</a:t>
            </a:r>
            <a:br>
              <a:rPr lang="en-GB" sz="1200" dirty="0" smtClean="0"/>
            </a:br>
            <a:endParaRPr lang="en-GB"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5" y="444238"/>
            <a:ext cx="7924800" cy="990600"/>
          </a:xfrm>
        </p:spPr>
        <p:txBody>
          <a:bodyPr/>
          <a:lstStyle/>
          <a:p>
            <a:r>
              <a:rPr lang="en-US" dirty="0" smtClean="0"/>
              <a:t>CommTest Process Interaction </a:t>
            </a:r>
            <a:br>
              <a:rPr lang="en-US" dirty="0" smtClean="0"/>
            </a:br>
            <a:r>
              <a:rPr lang="en-US" dirty="0" smtClean="0"/>
              <a:t>Diagram (PID)</a:t>
            </a:r>
            <a:endParaRPr lang="en-US" dirty="0"/>
          </a:p>
        </p:txBody>
      </p:sp>
      <p:pic>
        <p:nvPicPr>
          <p:cNvPr id="5" name="Picture 4" descr="logo_tagline"/>
          <p:cNvPicPr>
            <a:picLocks noChangeAspect="1" noChangeArrowheads="1"/>
          </p:cNvPicPr>
          <p:nvPr/>
        </p:nvPicPr>
        <p:blipFill>
          <a:blip r:embed="rId3" cstate="print"/>
          <a:srcRect r="48914" b="43239"/>
          <a:stretch>
            <a:fillRect/>
          </a:stretch>
        </p:blipFill>
        <p:spPr bwMode="auto">
          <a:xfrm>
            <a:off x="7086600" y="1625338"/>
            <a:ext cx="847725" cy="279662"/>
          </a:xfrm>
          <a:prstGeom prst="rect">
            <a:avLst/>
          </a:prstGeom>
          <a:solidFill>
            <a:srgbClr val="FFFFFF"/>
          </a:solidFill>
          <a:ln w="9525">
            <a:noFill/>
            <a:miter lim="800000"/>
            <a:headEnd/>
            <a:tailEnd/>
          </a:ln>
        </p:spPr>
      </p:pic>
      <p:pic>
        <p:nvPicPr>
          <p:cNvPr id="6"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1471772"/>
            <a:ext cx="7802671"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logo_tagline"/>
          <p:cNvPicPr>
            <a:picLocks noChangeAspect="1" noChangeArrowheads="1"/>
          </p:cNvPicPr>
          <p:nvPr/>
        </p:nvPicPr>
        <p:blipFill>
          <a:blip r:embed="rId5" cstate="print">
            <a:extLst>
              <a:ext uri="{28A0092B-C50C-407E-A947-70E740481C1C}">
                <a14:useLocalDpi xmlns:a14="http://schemas.microsoft.com/office/drawing/2010/main" val="0"/>
              </a:ext>
            </a:extLst>
          </a:blip>
          <a:srcRect r="48914" b="43239"/>
          <a:stretch>
            <a:fillRect/>
          </a:stretch>
        </p:blipFill>
        <p:spPr bwMode="auto">
          <a:xfrm>
            <a:off x="7590773" y="1497172"/>
            <a:ext cx="754824" cy="2487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152400" y="386715"/>
            <a:ext cx="5967413" cy="984885"/>
          </a:xfrm>
          <a:noFill/>
        </p:spPr>
        <p:txBody>
          <a:bodyPr tIns="0">
            <a:spAutoFit/>
          </a:bodyPr>
          <a:lstStyle/>
          <a:p>
            <a:r>
              <a:rPr lang="en-US" dirty="0"/>
              <a:t>Process Owners </a:t>
            </a:r>
            <a:r>
              <a:rPr lang="en-US" dirty="0" smtClean="0"/>
              <a:t/>
            </a:r>
            <a:br>
              <a:rPr lang="en-US" dirty="0" smtClean="0"/>
            </a:br>
            <a:r>
              <a:rPr lang="en-US" dirty="0" smtClean="0"/>
              <a:t>Responsibilities</a:t>
            </a:r>
            <a:endParaRPr lang="en-US" dirty="0"/>
          </a:p>
        </p:txBody>
      </p:sp>
      <p:sp>
        <p:nvSpPr>
          <p:cNvPr id="289795" name="Rectangle 3"/>
          <p:cNvSpPr>
            <a:spLocks noGrp="1" noChangeArrowheads="1"/>
          </p:cNvSpPr>
          <p:nvPr>
            <p:ph type="body" idx="1"/>
          </p:nvPr>
        </p:nvSpPr>
        <p:spPr>
          <a:xfrm>
            <a:off x="2895600" y="1600200"/>
            <a:ext cx="5943600" cy="3324225"/>
          </a:xfrm>
          <a:noFill/>
          <a:ln/>
        </p:spPr>
        <p:txBody>
          <a:bodyPr>
            <a:normAutofit fontScale="92500" lnSpcReduction="10000"/>
          </a:bodyPr>
          <a:lstStyle/>
          <a:p>
            <a:pPr>
              <a:spcBef>
                <a:spcPct val="50000"/>
              </a:spcBef>
              <a:buFontTx/>
              <a:buNone/>
            </a:pPr>
            <a:r>
              <a:rPr lang="en-US" sz="2000" b="1" dirty="0" smtClean="0"/>
              <a:t>CommTest Process Owner Responsibilities</a:t>
            </a:r>
            <a:endParaRPr lang="en-US" sz="2000" b="1" dirty="0"/>
          </a:p>
          <a:p>
            <a:pPr>
              <a:spcBef>
                <a:spcPct val="50000"/>
              </a:spcBef>
              <a:buFont typeface="Wingdings" pitchFamily="2" charset="2"/>
              <a:buChar char="ü"/>
            </a:pPr>
            <a:r>
              <a:rPr lang="en-US" sz="2000" dirty="0" smtClean="0"/>
              <a:t>Operational </a:t>
            </a:r>
            <a:r>
              <a:rPr lang="en-US" sz="2000" dirty="0"/>
              <a:t>Accountability</a:t>
            </a:r>
          </a:p>
          <a:p>
            <a:pPr>
              <a:spcBef>
                <a:spcPct val="50000"/>
              </a:spcBef>
              <a:buFont typeface="Wingdings" pitchFamily="2" charset="2"/>
              <a:buChar char="ü"/>
            </a:pPr>
            <a:r>
              <a:rPr lang="en-US" sz="2000" dirty="0" smtClean="0"/>
              <a:t>Measurement </a:t>
            </a:r>
            <a:r>
              <a:rPr lang="en-US" sz="2000" dirty="0"/>
              <a:t>Accountability</a:t>
            </a:r>
          </a:p>
          <a:p>
            <a:pPr>
              <a:spcBef>
                <a:spcPct val="50000"/>
              </a:spcBef>
              <a:buFont typeface="Wingdings" pitchFamily="2" charset="2"/>
              <a:buChar char="ü"/>
            </a:pPr>
            <a:r>
              <a:rPr lang="en-US" sz="2000" dirty="0" smtClean="0"/>
              <a:t>CAPA Role</a:t>
            </a:r>
          </a:p>
          <a:p>
            <a:pPr>
              <a:spcBef>
                <a:spcPct val="50000"/>
              </a:spcBef>
              <a:buFont typeface="Wingdings" pitchFamily="2" charset="2"/>
              <a:buChar char="ü"/>
            </a:pPr>
            <a:r>
              <a:rPr lang="en-US" sz="2000" dirty="0" smtClean="0"/>
              <a:t>Audit Role</a:t>
            </a:r>
            <a:r>
              <a:rPr lang="en-US" sz="2000" dirty="0"/>
              <a:t>	</a:t>
            </a:r>
          </a:p>
          <a:p>
            <a:pPr>
              <a:spcBef>
                <a:spcPct val="50000"/>
              </a:spcBef>
              <a:buFont typeface="Wingdings" pitchFamily="2" charset="2"/>
              <a:buChar char="ü"/>
            </a:pPr>
            <a:r>
              <a:rPr lang="en-US" sz="2000" dirty="0" smtClean="0"/>
              <a:t>Process </a:t>
            </a:r>
            <a:r>
              <a:rPr lang="en-US" sz="2000" dirty="0"/>
              <a:t>Waiver Role</a:t>
            </a:r>
          </a:p>
          <a:p>
            <a:pPr>
              <a:spcBef>
                <a:spcPct val="50000"/>
              </a:spcBef>
              <a:buFontTx/>
              <a:buNone/>
            </a:pPr>
            <a:r>
              <a:rPr lang="en-US" sz="2000" dirty="0"/>
              <a:t>	</a:t>
            </a:r>
          </a:p>
        </p:txBody>
      </p:sp>
      <p:sp>
        <p:nvSpPr>
          <p:cNvPr id="8" name="Line 4"/>
          <p:cNvSpPr>
            <a:spLocks noChangeShapeType="1"/>
          </p:cNvSpPr>
          <p:nvPr/>
        </p:nvSpPr>
        <p:spPr bwMode="auto">
          <a:xfrm>
            <a:off x="2819400" y="1676399"/>
            <a:ext cx="0" cy="2667001"/>
          </a:xfrm>
          <a:prstGeom prst="line">
            <a:avLst/>
          </a:prstGeom>
          <a:noFill/>
          <a:ln w="12700">
            <a:solidFill>
              <a:srgbClr val="ED8000"/>
            </a:solidFill>
            <a:round/>
            <a:headEnd/>
            <a:tailEnd/>
          </a:ln>
        </p:spPr>
        <p:txBody>
          <a:bodyPr wrap="none" anchor="ctr"/>
          <a:lstStyle/>
          <a:p>
            <a:endParaRPr lang="en-US" dirty="0"/>
          </a:p>
        </p:txBody>
      </p:sp>
      <p:pic>
        <p:nvPicPr>
          <p:cNvPr id="9" name="Picture 3" descr="C:\Documents and Settings\nib56628\Local Settings\Temporary Internet Files\Content.IE5\6MZL3DT2\MP900442177[1].jpg"/>
          <p:cNvPicPr>
            <a:picLocks noChangeAspect="1" noChangeArrowheads="1"/>
          </p:cNvPicPr>
          <p:nvPr/>
        </p:nvPicPr>
        <p:blipFill>
          <a:blip r:embed="rId3" cstate="print"/>
          <a:srcRect/>
          <a:stretch>
            <a:fillRect/>
          </a:stretch>
        </p:blipFill>
        <p:spPr bwMode="auto">
          <a:xfrm>
            <a:off x="76200" y="1371600"/>
            <a:ext cx="2716244" cy="281940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BMS - Typical Resource Commitments</a:t>
            </a:r>
            <a:endParaRPr lang="en-US" dirty="0"/>
          </a:p>
        </p:txBody>
      </p:sp>
      <p:graphicFrame>
        <p:nvGraphicFramePr>
          <p:cNvPr id="6" name="Content Placeholder 5"/>
          <p:cNvGraphicFramePr>
            <a:graphicFrameLocks noGrp="1"/>
          </p:cNvGraphicFramePr>
          <p:nvPr>
            <p:ph idx="1"/>
          </p:nvPr>
        </p:nvGraphicFramePr>
        <p:xfrm>
          <a:off x="381000" y="1066800"/>
          <a:ext cx="82296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86929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BMS Core Team</a:t>
            </a:r>
            <a:endParaRPr lang="en-US" dirty="0"/>
          </a:p>
        </p:txBody>
      </p:sp>
      <p:sp>
        <p:nvSpPr>
          <p:cNvPr id="4" name="Slide Number Placeholder 3"/>
          <p:cNvSpPr>
            <a:spLocks noGrp="1"/>
          </p:cNvSpPr>
          <p:nvPr>
            <p:ph type="sldNum" sz="quarter" idx="10"/>
          </p:nvPr>
        </p:nvSpPr>
        <p:spPr/>
        <p:txBody>
          <a:bodyPr/>
          <a:lstStyle/>
          <a:p>
            <a:fld id="{96D33D6E-8758-4A52-9348-0012AB1F3D65}" type="slidenum">
              <a:rPr lang="en-US" smtClean="0"/>
              <a:pPr/>
              <a:t>48</a:t>
            </a:fld>
            <a:endParaRPr lang="en-US" dirty="0"/>
          </a:p>
        </p:txBody>
      </p:sp>
      <p:sp>
        <p:nvSpPr>
          <p:cNvPr id="5" name="Footer Placeholder 4"/>
          <p:cNvSpPr>
            <a:spLocks noGrp="1"/>
          </p:cNvSpPr>
          <p:nvPr>
            <p:ph type="ftr" sz="quarter" idx="11"/>
          </p:nvPr>
        </p:nvSpPr>
        <p:spPr/>
        <p:txBody>
          <a:bodyPr/>
          <a:lstStyle/>
          <a:p>
            <a:pPr algn="r"/>
            <a:r>
              <a:rPr lang="en-US" dirty="0" smtClean="0"/>
              <a:t>www.DesaraGroup.com   (631) 909-3570</a:t>
            </a:r>
            <a:endParaRPr lang="en-US" dirty="0"/>
          </a:p>
        </p:txBody>
      </p:sp>
    </p:spTree>
    <p:extLst>
      <p:ext uri="{BB962C8B-B14F-4D97-AF65-F5344CB8AC3E}">
        <p14:creationId xmlns:p14="http://schemas.microsoft.com/office/powerpoint/2010/main" val="20207708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457200" y="1447800"/>
            <a:ext cx="8229600" cy="4389120"/>
          </a:xfrm>
        </p:spPr>
        <p:txBody>
          <a:bodyPr>
            <a:normAutofit fontScale="92500" lnSpcReduction="20000"/>
          </a:bodyPr>
          <a:lstStyle/>
          <a:p>
            <a:pPr marL="457200" indent="-457200">
              <a:buFont typeface="+mj-lt"/>
              <a:buAutoNum type="arabicPeriod"/>
            </a:pPr>
            <a:r>
              <a:rPr lang="en-US" dirty="0" smtClean="0"/>
              <a:t>Concurrence to move forward with the Project  - TODAY!</a:t>
            </a:r>
          </a:p>
          <a:p>
            <a:pPr marL="457200" indent="-457200">
              <a:buFont typeface="+mj-lt"/>
              <a:buAutoNum type="arabicPeriod"/>
            </a:pPr>
            <a:endParaRPr lang="en-US" dirty="0" smtClean="0"/>
          </a:p>
          <a:p>
            <a:pPr marL="457200" indent="-457200">
              <a:buFont typeface="+mj-lt"/>
              <a:buAutoNum type="arabicPeriod"/>
            </a:pPr>
            <a:r>
              <a:rPr lang="en-US" dirty="0" smtClean="0"/>
              <a:t>Kick off Meeting with BMS Core Team – November 1</a:t>
            </a:r>
            <a:r>
              <a:rPr lang="en-US" baseline="30000" dirty="0" smtClean="0"/>
              <a:t>st</a:t>
            </a:r>
            <a:r>
              <a:rPr lang="en-US" dirty="0" smtClean="0"/>
              <a:t>-3</a:t>
            </a:r>
            <a:r>
              <a:rPr lang="en-US" baseline="30000" dirty="0" smtClean="0"/>
              <a:t>rd</a:t>
            </a:r>
            <a:endParaRPr lang="en-US" dirty="0" smtClean="0"/>
          </a:p>
          <a:p>
            <a:pPr lvl="1">
              <a:buFont typeface="Wingdings" pitchFamily="2" charset="2"/>
              <a:buChar char="§"/>
            </a:pPr>
            <a:r>
              <a:rPr lang="en-US" sz="1700" dirty="0" smtClean="0"/>
              <a:t>Detailed </a:t>
            </a:r>
            <a:r>
              <a:rPr lang="en-US" sz="1700" dirty="0"/>
              <a:t>review of </a:t>
            </a:r>
            <a:r>
              <a:rPr lang="en-US" sz="1700" dirty="0" smtClean="0"/>
              <a:t>TL9000 standard </a:t>
            </a:r>
            <a:r>
              <a:rPr lang="en-US" sz="1700" dirty="0"/>
              <a:t>&amp; </a:t>
            </a:r>
            <a:r>
              <a:rPr lang="en-US" sz="1700" dirty="0" smtClean="0"/>
              <a:t>requirements</a:t>
            </a:r>
            <a:endParaRPr lang="en-US" sz="1700" dirty="0"/>
          </a:p>
          <a:p>
            <a:pPr lvl="1">
              <a:buFont typeface="Wingdings" pitchFamily="2" charset="2"/>
              <a:buChar char="§"/>
            </a:pPr>
            <a:r>
              <a:rPr lang="en-US" sz="1700" dirty="0"/>
              <a:t>Overview /discussion of TL9000 </a:t>
            </a:r>
            <a:r>
              <a:rPr lang="en-US" sz="1700" dirty="0" smtClean="0"/>
              <a:t>measurement </a:t>
            </a:r>
            <a:r>
              <a:rPr lang="en-US" sz="1700" dirty="0"/>
              <a:t>&amp; </a:t>
            </a:r>
            <a:r>
              <a:rPr lang="en-US" sz="1700" dirty="0" smtClean="0"/>
              <a:t>system requirements </a:t>
            </a:r>
            <a:endParaRPr lang="en-US" sz="1700" dirty="0"/>
          </a:p>
          <a:p>
            <a:pPr lvl="1">
              <a:buFont typeface="Wingdings" pitchFamily="2" charset="2"/>
              <a:buChar char="§"/>
            </a:pPr>
            <a:r>
              <a:rPr lang="en-US" sz="1700" dirty="0"/>
              <a:t>Present plan to implement a TL9000 </a:t>
            </a:r>
            <a:r>
              <a:rPr lang="en-US" sz="1700" dirty="0" smtClean="0"/>
              <a:t>compliant </a:t>
            </a:r>
            <a:r>
              <a:rPr lang="en-US" sz="1700" dirty="0"/>
              <a:t>Business Management System (BMS) at CommTest </a:t>
            </a:r>
          </a:p>
          <a:p>
            <a:pPr lvl="1">
              <a:buFont typeface="Wingdings" pitchFamily="2" charset="2"/>
              <a:buChar char="§"/>
            </a:pPr>
            <a:r>
              <a:rPr lang="en-US" sz="1700" dirty="0"/>
              <a:t>Identify </a:t>
            </a:r>
            <a:r>
              <a:rPr lang="en-US" sz="1700" dirty="0" smtClean="0"/>
              <a:t>core business processes and conduct gap analysis  </a:t>
            </a:r>
            <a:endParaRPr lang="en-US" sz="1700" dirty="0"/>
          </a:p>
          <a:p>
            <a:pPr lvl="1">
              <a:buFont typeface="Wingdings" pitchFamily="2" charset="2"/>
              <a:buChar char="§"/>
            </a:pPr>
            <a:r>
              <a:rPr lang="en-US" sz="1700" dirty="0"/>
              <a:t>Define </a:t>
            </a:r>
            <a:r>
              <a:rPr lang="en-US" sz="1700" dirty="0" smtClean="0"/>
              <a:t>and agree on CommTest’s  process owners </a:t>
            </a:r>
            <a:r>
              <a:rPr lang="en-US" sz="1700" dirty="0"/>
              <a:t>and </a:t>
            </a:r>
            <a:r>
              <a:rPr lang="en-US" sz="1700" dirty="0" smtClean="0"/>
              <a:t>responsibilities </a:t>
            </a:r>
          </a:p>
          <a:p>
            <a:pPr lvl="1">
              <a:buFont typeface="Wingdings" pitchFamily="2" charset="2"/>
              <a:buChar char="§"/>
            </a:pPr>
            <a:endParaRPr lang="en-US" dirty="0"/>
          </a:p>
          <a:p>
            <a:pPr marL="457200" indent="-457200">
              <a:buFont typeface="+mj-lt"/>
              <a:buAutoNum type="arabicPeriod"/>
            </a:pPr>
            <a:r>
              <a:rPr lang="en-US" dirty="0" smtClean="0"/>
              <a:t>Launch Process Development Activities </a:t>
            </a:r>
          </a:p>
          <a:p>
            <a:pPr marL="857250" lvl="2" indent="-457200"/>
            <a:r>
              <a:rPr lang="en-US" sz="1700" dirty="0" smtClean="0"/>
              <a:t>PDP Process mapping underway – continue with PDP Gates – November 2011</a:t>
            </a:r>
          </a:p>
          <a:p>
            <a:pPr marL="857250" lvl="2" indent="-457200"/>
            <a:r>
              <a:rPr lang="en-US" sz="1700" dirty="0" smtClean="0"/>
              <a:t>Process mapping for all core/support processes – commence  in  January 2012 </a:t>
            </a:r>
          </a:p>
          <a:p>
            <a:pPr marL="457200" indent="-457200">
              <a:buFont typeface="+mj-lt"/>
              <a:buAutoNum type="arabicPeriod"/>
            </a:pPr>
            <a:endParaRPr lang="en-US" dirty="0" smtClean="0"/>
          </a:p>
          <a:p>
            <a:pPr marL="457200" indent="-457200">
              <a:buFont typeface="+mj-lt"/>
              <a:buAutoNum type="arabicPeriod"/>
            </a:pPr>
            <a:r>
              <a:rPr lang="en-US" dirty="0" smtClean="0"/>
              <a:t>Begin TL 9000 Measurement Development  – January 2012</a:t>
            </a:r>
          </a:p>
          <a:p>
            <a:pPr marL="857250" lvl="1" indent="-457200">
              <a:buFont typeface="+mj-lt"/>
              <a:buAutoNum type="arabicPeriod"/>
            </a:pPr>
            <a:endParaRPr lang="en-US" dirty="0" smtClean="0"/>
          </a:p>
          <a:p>
            <a:pPr marL="1257300" lvl="2" indent="-457200">
              <a:buNone/>
            </a:pPr>
            <a:endParaRPr lang="en-US" dirty="0" smtClean="0"/>
          </a:p>
        </p:txBody>
      </p:sp>
      <p:sp>
        <p:nvSpPr>
          <p:cNvPr id="4" name="Slide Number Placeholder 3"/>
          <p:cNvSpPr>
            <a:spLocks noGrp="1"/>
          </p:cNvSpPr>
          <p:nvPr>
            <p:ph type="sldNum" sz="quarter" idx="10"/>
          </p:nvPr>
        </p:nvSpPr>
        <p:spPr/>
        <p:txBody>
          <a:bodyPr/>
          <a:lstStyle/>
          <a:p>
            <a:fld id="{96D33D6E-8758-4A52-9348-0012AB1F3D65}" type="slidenum">
              <a:rPr lang="en-US" smtClean="0"/>
              <a:pPr/>
              <a:t>49</a:t>
            </a:fld>
            <a:endParaRPr lang="en-US" dirty="0"/>
          </a:p>
        </p:txBody>
      </p:sp>
      <p:sp>
        <p:nvSpPr>
          <p:cNvPr id="5" name="Footer Placeholder 4"/>
          <p:cNvSpPr>
            <a:spLocks noGrp="1"/>
          </p:cNvSpPr>
          <p:nvPr>
            <p:ph type="ftr" sz="quarter" idx="11"/>
          </p:nvPr>
        </p:nvSpPr>
        <p:spPr/>
        <p:txBody>
          <a:bodyPr/>
          <a:lstStyle/>
          <a:p>
            <a:pPr algn="r"/>
            <a:r>
              <a:rPr lang="en-US" dirty="0" smtClean="0"/>
              <a:t>www.DesaraGroup.com   (631) 909-3570</a:t>
            </a:r>
            <a:endParaRPr lang="en-US" dirty="0"/>
          </a:p>
        </p:txBody>
      </p:sp>
    </p:spTree>
    <p:extLst>
      <p:ext uri="{BB962C8B-B14F-4D97-AF65-F5344CB8AC3E}">
        <p14:creationId xmlns:p14="http://schemas.microsoft.com/office/powerpoint/2010/main" val="4273346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Basic Management System</a:t>
            </a:r>
            <a:endParaRPr lang="en-US" dirty="0"/>
          </a:p>
        </p:txBody>
      </p:sp>
      <p:sp>
        <p:nvSpPr>
          <p:cNvPr id="36904" name="Line 40"/>
          <p:cNvSpPr>
            <a:spLocks noChangeAspect="1" noChangeShapeType="1"/>
          </p:cNvSpPr>
          <p:nvPr/>
        </p:nvSpPr>
        <p:spPr bwMode="auto">
          <a:xfrm>
            <a:off x="5249863" y="3914775"/>
            <a:ext cx="0" cy="914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902" name="Line 38"/>
          <p:cNvSpPr>
            <a:spLocks noChangeAspect="1" noChangeShapeType="1"/>
          </p:cNvSpPr>
          <p:nvPr/>
        </p:nvSpPr>
        <p:spPr bwMode="auto">
          <a:xfrm>
            <a:off x="2292350" y="3127375"/>
            <a:ext cx="148907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868" name="Line 4"/>
          <p:cNvSpPr>
            <a:spLocks noChangeAspect="1" noChangeShapeType="1"/>
          </p:cNvSpPr>
          <p:nvPr/>
        </p:nvSpPr>
        <p:spPr bwMode="auto">
          <a:xfrm>
            <a:off x="5292725" y="3159125"/>
            <a:ext cx="155257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869" name="Line 5"/>
          <p:cNvSpPr>
            <a:spLocks noChangeAspect="1" noChangeShapeType="1"/>
          </p:cNvSpPr>
          <p:nvPr/>
        </p:nvSpPr>
        <p:spPr bwMode="auto">
          <a:xfrm flipV="1">
            <a:off x="3919538" y="3963988"/>
            <a:ext cx="0" cy="914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36870" name="Group 6"/>
          <p:cNvGrpSpPr>
            <a:grpSpLocks noChangeAspect="1"/>
          </p:cNvGrpSpPr>
          <p:nvPr/>
        </p:nvGrpSpPr>
        <p:grpSpPr bwMode="auto">
          <a:xfrm>
            <a:off x="1731963" y="3279775"/>
            <a:ext cx="2122487" cy="2095500"/>
            <a:chOff x="1433" y="2401"/>
            <a:chExt cx="1163" cy="1149"/>
          </a:xfrm>
        </p:grpSpPr>
        <p:sp>
          <p:nvSpPr>
            <p:cNvPr id="36871" name="Line 7"/>
            <p:cNvSpPr>
              <a:spLocks noChangeAspect="1" noChangeShapeType="1"/>
            </p:cNvSpPr>
            <p:nvPr/>
          </p:nvSpPr>
          <p:spPr bwMode="auto">
            <a:xfrm flipV="1">
              <a:off x="1440" y="2401"/>
              <a:ext cx="0" cy="114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872" name="Line 8"/>
            <p:cNvSpPr>
              <a:spLocks noChangeAspect="1" noChangeShapeType="1"/>
            </p:cNvSpPr>
            <p:nvPr/>
          </p:nvSpPr>
          <p:spPr bwMode="auto">
            <a:xfrm flipH="1">
              <a:off x="1433" y="3549"/>
              <a:ext cx="11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grpSp>
        <p:nvGrpSpPr>
          <p:cNvPr id="36873" name="Group 9"/>
          <p:cNvGrpSpPr>
            <a:grpSpLocks noChangeAspect="1"/>
          </p:cNvGrpSpPr>
          <p:nvPr/>
        </p:nvGrpSpPr>
        <p:grpSpPr bwMode="auto">
          <a:xfrm rot="5400000" flipH="1" flipV="1">
            <a:off x="5434806" y="3282157"/>
            <a:ext cx="2122487" cy="2095500"/>
            <a:chOff x="1433" y="2401"/>
            <a:chExt cx="1163" cy="1149"/>
          </a:xfrm>
        </p:grpSpPr>
        <p:sp>
          <p:nvSpPr>
            <p:cNvPr id="36874" name="Line 10"/>
            <p:cNvSpPr>
              <a:spLocks noChangeAspect="1" noChangeShapeType="1"/>
            </p:cNvSpPr>
            <p:nvPr/>
          </p:nvSpPr>
          <p:spPr bwMode="auto">
            <a:xfrm flipV="1">
              <a:off x="1440" y="2401"/>
              <a:ext cx="0" cy="114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875" name="Line 11"/>
            <p:cNvSpPr>
              <a:spLocks noChangeAspect="1" noChangeShapeType="1"/>
            </p:cNvSpPr>
            <p:nvPr/>
          </p:nvSpPr>
          <p:spPr bwMode="auto">
            <a:xfrm flipH="1">
              <a:off x="1433" y="3549"/>
              <a:ext cx="11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36876" name="Rectangle 12"/>
          <p:cNvSpPr>
            <a:spLocks noChangeAspect="1" noChangeArrowheads="1"/>
          </p:cNvSpPr>
          <p:nvPr/>
        </p:nvSpPr>
        <p:spPr bwMode="auto">
          <a:xfrm>
            <a:off x="1066800" y="2589213"/>
            <a:ext cx="1287463" cy="703262"/>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877" name="Rectangle 13"/>
          <p:cNvSpPr>
            <a:spLocks noChangeAspect="1" noChangeArrowheads="1"/>
          </p:cNvSpPr>
          <p:nvPr/>
        </p:nvSpPr>
        <p:spPr bwMode="auto">
          <a:xfrm>
            <a:off x="3754438" y="4821238"/>
            <a:ext cx="1706562" cy="744537"/>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878" name="Rectangle 14"/>
          <p:cNvSpPr>
            <a:spLocks noChangeAspect="1" noChangeArrowheads="1"/>
          </p:cNvSpPr>
          <p:nvPr/>
        </p:nvSpPr>
        <p:spPr bwMode="auto">
          <a:xfrm>
            <a:off x="3781425" y="2298700"/>
            <a:ext cx="1492250" cy="1660525"/>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879" name="Text Box 15"/>
          <p:cNvSpPr txBox="1">
            <a:spLocks noChangeAspect="1" noChangeArrowheads="1"/>
          </p:cNvSpPr>
          <p:nvPr/>
        </p:nvSpPr>
        <p:spPr bwMode="auto">
          <a:xfrm>
            <a:off x="1090613" y="2762250"/>
            <a:ext cx="12890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chemeClr val="tx2"/>
                </a:solidFill>
              </a:rPr>
              <a:t>Supplier</a:t>
            </a:r>
          </a:p>
        </p:txBody>
      </p:sp>
      <p:sp>
        <p:nvSpPr>
          <p:cNvPr id="36880" name="Text Box 16"/>
          <p:cNvSpPr txBox="1">
            <a:spLocks noChangeAspect="1" noChangeArrowheads="1"/>
          </p:cNvSpPr>
          <p:nvPr/>
        </p:nvSpPr>
        <p:spPr bwMode="auto">
          <a:xfrm>
            <a:off x="3781425" y="2327275"/>
            <a:ext cx="1584325" cy="1436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chemeClr val="tx2"/>
                </a:solidFill>
              </a:rPr>
              <a:t>People</a:t>
            </a:r>
          </a:p>
          <a:p>
            <a:pPr>
              <a:spcBef>
                <a:spcPct val="50000"/>
              </a:spcBef>
            </a:pPr>
            <a:r>
              <a:rPr lang="en-US" sz="1600" b="1" dirty="0">
                <a:solidFill>
                  <a:schemeClr val="tx2"/>
                </a:solidFill>
              </a:rPr>
              <a:t>Equipment</a:t>
            </a:r>
          </a:p>
          <a:p>
            <a:pPr>
              <a:spcBef>
                <a:spcPct val="50000"/>
              </a:spcBef>
            </a:pPr>
            <a:r>
              <a:rPr lang="en-US" sz="1600" b="1" dirty="0">
                <a:solidFill>
                  <a:schemeClr val="tx2"/>
                </a:solidFill>
              </a:rPr>
              <a:t>Materials</a:t>
            </a:r>
          </a:p>
          <a:p>
            <a:pPr>
              <a:spcBef>
                <a:spcPct val="50000"/>
              </a:spcBef>
            </a:pPr>
            <a:r>
              <a:rPr lang="en-US" sz="1600" b="1" dirty="0">
                <a:solidFill>
                  <a:schemeClr val="tx2"/>
                </a:solidFill>
              </a:rPr>
              <a:t>Procedures</a:t>
            </a:r>
          </a:p>
        </p:txBody>
      </p:sp>
      <p:grpSp>
        <p:nvGrpSpPr>
          <p:cNvPr id="36881" name="Group 17"/>
          <p:cNvGrpSpPr>
            <a:grpSpLocks noChangeAspect="1"/>
          </p:cNvGrpSpPr>
          <p:nvPr/>
        </p:nvGrpSpPr>
        <p:grpSpPr bwMode="auto">
          <a:xfrm>
            <a:off x="2030413" y="1981200"/>
            <a:ext cx="1763712" cy="366713"/>
            <a:chOff x="1624" y="1703"/>
            <a:chExt cx="939" cy="201"/>
          </a:xfrm>
        </p:grpSpPr>
        <p:sp>
          <p:nvSpPr>
            <p:cNvPr id="36882" name="Rectangle 18"/>
            <p:cNvSpPr>
              <a:spLocks noChangeAspect="1" noChangeArrowheads="1"/>
            </p:cNvSpPr>
            <p:nvPr/>
          </p:nvSpPr>
          <p:spPr bwMode="auto">
            <a:xfrm>
              <a:off x="1649" y="1718"/>
              <a:ext cx="858" cy="18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883" name="Text Box 19"/>
            <p:cNvSpPr txBox="1">
              <a:spLocks noChangeAspect="1" noChangeArrowheads="1"/>
            </p:cNvSpPr>
            <p:nvPr/>
          </p:nvSpPr>
          <p:spPr bwMode="auto">
            <a:xfrm>
              <a:off x="1624" y="1703"/>
              <a:ext cx="939"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dirty="0">
                  <a:solidFill>
                    <a:schemeClr val="tx2"/>
                  </a:solidFill>
                </a:rPr>
                <a:t>Expectations</a:t>
              </a:r>
            </a:p>
          </p:txBody>
        </p:sp>
      </p:grpSp>
      <p:grpSp>
        <p:nvGrpSpPr>
          <p:cNvPr id="36884" name="Group 20"/>
          <p:cNvGrpSpPr>
            <a:grpSpLocks noChangeAspect="1"/>
          </p:cNvGrpSpPr>
          <p:nvPr/>
        </p:nvGrpSpPr>
        <p:grpSpPr bwMode="auto">
          <a:xfrm>
            <a:off x="2030413" y="4786313"/>
            <a:ext cx="1446212" cy="347662"/>
            <a:chOff x="2692" y="1535"/>
            <a:chExt cx="647" cy="190"/>
          </a:xfrm>
        </p:grpSpPr>
        <p:sp>
          <p:nvSpPr>
            <p:cNvPr id="36885" name="Rectangle 21"/>
            <p:cNvSpPr>
              <a:spLocks noChangeAspect="1" noChangeArrowheads="1"/>
            </p:cNvSpPr>
            <p:nvPr/>
          </p:nvSpPr>
          <p:spPr bwMode="auto">
            <a:xfrm>
              <a:off x="2692" y="1542"/>
              <a:ext cx="603" cy="18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886" name="Text Box 22"/>
            <p:cNvSpPr txBox="1">
              <a:spLocks noChangeAspect="1" noChangeArrowheads="1"/>
            </p:cNvSpPr>
            <p:nvPr/>
          </p:nvSpPr>
          <p:spPr bwMode="auto">
            <a:xfrm>
              <a:off x="2692" y="1535"/>
              <a:ext cx="64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chemeClr val="tx2"/>
                  </a:solidFill>
                </a:rPr>
                <a:t>Feedback</a:t>
              </a:r>
            </a:p>
          </p:txBody>
        </p:sp>
      </p:grpSp>
      <p:grpSp>
        <p:nvGrpSpPr>
          <p:cNvPr id="36887" name="Group 23"/>
          <p:cNvGrpSpPr>
            <a:grpSpLocks noChangeAspect="1"/>
          </p:cNvGrpSpPr>
          <p:nvPr/>
        </p:nvGrpSpPr>
        <p:grpSpPr bwMode="auto">
          <a:xfrm>
            <a:off x="5919788" y="4786313"/>
            <a:ext cx="1450975" cy="347662"/>
            <a:chOff x="2692" y="1535"/>
            <a:chExt cx="647" cy="190"/>
          </a:xfrm>
        </p:grpSpPr>
        <p:sp>
          <p:nvSpPr>
            <p:cNvPr id="36888" name="Rectangle 24"/>
            <p:cNvSpPr>
              <a:spLocks noChangeAspect="1" noChangeArrowheads="1"/>
            </p:cNvSpPr>
            <p:nvPr/>
          </p:nvSpPr>
          <p:spPr bwMode="auto">
            <a:xfrm>
              <a:off x="2692" y="1542"/>
              <a:ext cx="603" cy="18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889" name="Text Box 25"/>
            <p:cNvSpPr txBox="1">
              <a:spLocks noChangeAspect="1" noChangeArrowheads="1"/>
            </p:cNvSpPr>
            <p:nvPr/>
          </p:nvSpPr>
          <p:spPr bwMode="auto">
            <a:xfrm>
              <a:off x="2692" y="1535"/>
              <a:ext cx="64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chemeClr val="tx2"/>
                  </a:solidFill>
                </a:rPr>
                <a:t>Feedback</a:t>
              </a:r>
            </a:p>
          </p:txBody>
        </p:sp>
      </p:grpSp>
      <p:sp>
        <p:nvSpPr>
          <p:cNvPr id="36890" name="Text Box 26"/>
          <p:cNvSpPr txBox="1">
            <a:spLocks noChangeAspect="1" noChangeArrowheads="1"/>
          </p:cNvSpPr>
          <p:nvPr/>
        </p:nvSpPr>
        <p:spPr bwMode="auto">
          <a:xfrm>
            <a:off x="3633788" y="4859338"/>
            <a:ext cx="189865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b="1" dirty="0">
                <a:solidFill>
                  <a:schemeClr val="tx2"/>
                </a:solidFill>
              </a:rPr>
              <a:t>Measurement system</a:t>
            </a:r>
          </a:p>
        </p:txBody>
      </p:sp>
      <p:grpSp>
        <p:nvGrpSpPr>
          <p:cNvPr id="36891" name="Group 27"/>
          <p:cNvGrpSpPr>
            <a:grpSpLocks noChangeAspect="1"/>
          </p:cNvGrpSpPr>
          <p:nvPr/>
        </p:nvGrpSpPr>
        <p:grpSpPr bwMode="auto">
          <a:xfrm>
            <a:off x="5426075" y="1982788"/>
            <a:ext cx="1857375" cy="366712"/>
            <a:chOff x="1624" y="1703"/>
            <a:chExt cx="939" cy="201"/>
          </a:xfrm>
        </p:grpSpPr>
        <p:sp>
          <p:nvSpPr>
            <p:cNvPr id="36892" name="Rectangle 28"/>
            <p:cNvSpPr>
              <a:spLocks noChangeAspect="1" noChangeArrowheads="1"/>
            </p:cNvSpPr>
            <p:nvPr/>
          </p:nvSpPr>
          <p:spPr bwMode="auto">
            <a:xfrm>
              <a:off x="1649" y="1718"/>
              <a:ext cx="858" cy="18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893" name="Text Box 29"/>
            <p:cNvSpPr txBox="1">
              <a:spLocks noChangeAspect="1" noChangeArrowheads="1"/>
            </p:cNvSpPr>
            <p:nvPr/>
          </p:nvSpPr>
          <p:spPr bwMode="auto">
            <a:xfrm>
              <a:off x="1624" y="1703"/>
              <a:ext cx="939"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dirty="0">
                  <a:solidFill>
                    <a:schemeClr val="tx2"/>
                  </a:solidFill>
                </a:rPr>
                <a:t>Expectations</a:t>
              </a:r>
            </a:p>
          </p:txBody>
        </p:sp>
      </p:grpSp>
      <p:grpSp>
        <p:nvGrpSpPr>
          <p:cNvPr id="36894" name="Group 30"/>
          <p:cNvGrpSpPr>
            <a:grpSpLocks noChangeAspect="1"/>
          </p:cNvGrpSpPr>
          <p:nvPr/>
        </p:nvGrpSpPr>
        <p:grpSpPr bwMode="auto">
          <a:xfrm>
            <a:off x="2682875" y="3409950"/>
            <a:ext cx="1152525" cy="346075"/>
            <a:chOff x="1954" y="2479"/>
            <a:chExt cx="632" cy="190"/>
          </a:xfrm>
        </p:grpSpPr>
        <p:sp>
          <p:nvSpPr>
            <p:cNvPr id="36895" name="Rectangle 31"/>
            <p:cNvSpPr>
              <a:spLocks noChangeAspect="1" noChangeArrowheads="1"/>
            </p:cNvSpPr>
            <p:nvPr/>
          </p:nvSpPr>
          <p:spPr bwMode="auto">
            <a:xfrm>
              <a:off x="1954" y="2486"/>
              <a:ext cx="549" cy="18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896" name="Text Box 32"/>
            <p:cNvSpPr txBox="1">
              <a:spLocks noChangeAspect="1" noChangeArrowheads="1"/>
            </p:cNvSpPr>
            <p:nvPr/>
          </p:nvSpPr>
          <p:spPr bwMode="auto">
            <a:xfrm>
              <a:off x="1997" y="2479"/>
              <a:ext cx="589"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chemeClr val="tx2"/>
                  </a:solidFill>
                </a:rPr>
                <a:t>Input</a:t>
              </a:r>
            </a:p>
          </p:txBody>
        </p:sp>
      </p:grpSp>
      <p:sp>
        <p:nvSpPr>
          <p:cNvPr id="36897" name="Text Box 33"/>
          <p:cNvSpPr txBox="1">
            <a:spLocks noChangeAspect="1" noChangeArrowheads="1"/>
          </p:cNvSpPr>
          <p:nvPr/>
        </p:nvSpPr>
        <p:spPr bwMode="auto">
          <a:xfrm>
            <a:off x="5491163" y="3411538"/>
            <a:ext cx="10731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chemeClr val="tx2"/>
                </a:solidFill>
              </a:rPr>
              <a:t>Output</a:t>
            </a:r>
          </a:p>
        </p:txBody>
      </p:sp>
      <p:grpSp>
        <p:nvGrpSpPr>
          <p:cNvPr id="36905" name="Group 41"/>
          <p:cNvGrpSpPr>
            <a:grpSpLocks noChangeAspect="1"/>
          </p:cNvGrpSpPr>
          <p:nvPr/>
        </p:nvGrpSpPr>
        <p:grpSpPr bwMode="auto">
          <a:xfrm>
            <a:off x="6862763" y="2590800"/>
            <a:ext cx="1471612" cy="703263"/>
            <a:chOff x="4521" y="1914"/>
            <a:chExt cx="807" cy="386"/>
          </a:xfrm>
        </p:grpSpPr>
        <p:sp>
          <p:nvSpPr>
            <p:cNvPr id="36899" name="Rectangle 35"/>
            <p:cNvSpPr>
              <a:spLocks noChangeAspect="1" noChangeArrowheads="1"/>
            </p:cNvSpPr>
            <p:nvPr/>
          </p:nvSpPr>
          <p:spPr bwMode="auto">
            <a:xfrm>
              <a:off x="4521" y="1914"/>
              <a:ext cx="711" cy="386"/>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900" name="Text Box 36"/>
            <p:cNvSpPr txBox="1">
              <a:spLocks noChangeAspect="1" noChangeArrowheads="1"/>
            </p:cNvSpPr>
            <p:nvPr/>
          </p:nvSpPr>
          <p:spPr bwMode="auto">
            <a:xfrm>
              <a:off x="4527" y="2009"/>
              <a:ext cx="801"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chemeClr val="tx2"/>
                  </a:solidFill>
                </a:rPr>
                <a:t>Customer</a:t>
              </a:r>
            </a:p>
          </p:txBody>
        </p:sp>
      </p:grpSp>
      <p:sp>
        <p:nvSpPr>
          <p:cNvPr id="36901" name="Line 37"/>
          <p:cNvSpPr>
            <a:spLocks noChangeAspect="1" noChangeShapeType="1"/>
          </p:cNvSpPr>
          <p:nvPr/>
        </p:nvSpPr>
        <p:spPr bwMode="auto">
          <a:xfrm flipH="1">
            <a:off x="2379663" y="2776538"/>
            <a:ext cx="140176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903" name="Line 39"/>
          <p:cNvSpPr>
            <a:spLocks noChangeAspect="1" noChangeShapeType="1"/>
          </p:cNvSpPr>
          <p:nvPr/>
        </p:nvSpPr>
        <p:spPr bwMode="auto">
          <a:xfrm flipH="1">
            <a:off x="5321300" y="2743200"/>
            <a:ext cx="1524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4" name="Slide Number Placeholder 3"/>
          <p:cNvSpPr>
            <a:spLocks noGrp="1"/>
          </p:cNvSpPr>
          <p:nvPr>
            <p:ph type="sldNum" sz="quarter" idx="10"/>
          </p:nvPr>
        </p:nvSpPr>
        <p:spPr/>
        <p:txBody>
          <a:bodyPr/>
          <a:lstStyle/>
          <a:p>
            <a:fld id="{96D33D6E-8758-4A52-9348-0012AB1F3D65}" type="slidenum">
              <a:rPr lang="en-US" smtClean="0"/>
              <a:pPr/>
              <a:t>50</a:t>
            </a:fld>
            <a:endParaRPr lang="en-US" dirty="0"/>
          </a:p>
        </p:txBody>
      </p:sp>
      <p:sp>
        <p:nvSpPr>
          <p:cNvPr id="5" name="Footer Placeholder 4"/>
          <p:cNvSpPr>
            <a:spLocks noGrp="1"/>
          </p:cNvSpPr>
          <p:nvPr>
            <p:ph type="ftr" sz="quarter" idx="11"/>
          </p:nvPr>
        </p:nvSpPr>
        <p:spPr/>
        <p:txBody>
          <a:bodyPr/>
          <a:lstStyle/>
          <a:p>
            <a:pPr algn="r"/>
            <a:r>
              <a:rPr lang="en-US" dirty="0" smtClean="0"/>
              <a:t>www.DesaraGroup.com   (631) 909-3570</a:t>
            </a:r>
            <a:endParaRPr lang="en-US" dirty="0"/>
          </a:p>
        </p:txBody>
      </p:sp>
      <p:pic>
        <p:nvPicPr>
          <p:cNvPr id="1027" name="Picture 3" descr="C:\Users\Dave Sanicola\AppData\Local\Microsoft\Windows\Temporary Internet Files\Content.IE5\H6EO1F5B\MP900316809[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200" y="2218944"/>
            <a:ext cx="3657600" cy="2420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6690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2740223"/>
            <a:ext cx="7772400" cy="553998"/>
          </a:xfrm>
        </p:spPr>
        <p:txBody>
          <a:bodyPr/>
          <a:lstStyle/>
          <a:p>
            <a:r>
              <a:rPr lang="en-US" dirty="0" smtClean="0"/>
              <a:t>Tl 9000 certification</a:t>
            </a:r>
            <a:endParaRPr lang="en-US" dirty="0"/>
          </a:p>
        </p:txBody>
      </p:sp>
      <p:sp>
        <p:nvSpPr>
          <p:cNvPr id="3" name="Text Placeholder 2"/>
          <p:cNvSpPr>
            <a:spLocks noGrp="1"/>
          </p:cNvSpPr>
          <p:nvPr>
            <p:ph type="body" idx="1"/>
          </p:nvPr>
        </p:nvSpPr>
        <p:spPr>
          <a:xfrm>
            <a:off x="731520" y="3409890"/>
            <a:ext cx="7772400" cy="1169551"/>
          </a:xfrm>
        </p:spPr>
        <p:txBody>
          <a:bodyPr/>
          <a:lstStyle/>
          <a:p>
            <a:r>
              <a:rPr lang="en-US" dirty="0" smtClean="0"/>
              <a:t>External Verification of Compliance</a:t>
            </a:r>
          </a:p>
          <a:p>
            <a:r>
              <a:rPr lang="en-US" dirty="0" smtClean="0"/>
              <a:t>Potential Benefit to Telecommunications Industry Sales</a:t>
            </a:r>
          </a:p>
          <a:p>
            <a:r>
              <a:rPr lang="en-US" dirty="0" smtClean="0"/>
              <a:t>Business Decision as to the Value</a:t>
            </a:r>
            <a:endParaRPr lang="en-US" dirty="0"/>
          </a:p>
        </p:txBody>
      </p:sp>
      <p:sp>
        <p:nvSpPr>
          <p:cNvPr id="4" name="Slide Number Placeholder 3"/>
          <p:cNvSpPr>
            <a:spLocks noGrp="1"/>
          </p:cNvSpPr>
          <p:nvPr>
            <p:ph type="sldNum" sz="quarter" idx="10"/>
          </p:nvPr>
        </p:nvSpPr>
        <p:spPr/>
        <p:txBody>
          <a:bodyPr/>
          <a:lstStyle/>
          <a:p>
            <a:fld id="{96D33D6E-8758-4A52-9348-0012AB1F3D65}" type="slidenum">
              <a:rPr lang="en-US" smtClean="0"/>
              <a:pPr/>
              <a:t>51</a:t>
            </a:fld>
            <a:endParaRPr lang="en-US" dirty="0"/>
          </a:p>
        </p:txBody>
      </p:sp>
      <p:sp>
        <p:nvSpPr>
          <p:cNvPr id="5" name="Footer Placeholder 4"/>
          <p:cNvSpPr>
            <a:spLocks noGrp="1"/>
          </p:cNvSpPr>
          <p:nvPr>
            <p:ph type="ftr" sz="quarter" idx="11"/>
          </p:nvPr>
        </p:nvSpPr>
        <p:spPr/>
        <p:txBody>
          <a:bodyPr/>
          <a:lstStyle/>
          <a:p>
            <a:r>
              <a:rPr lang="en-US" dirty="0" smtClean="0"/>
              <a:t>www.DesaraGroup.com   (631) 909-3570</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7924800" cy="990600"/>
          </a:xfrm>
          <a:noFill/>
          <a:ln w="9525">
            <a:noFill/>
            <a:miter lim="800000"/>
            <a:headEnd/>
            <a:tailEnd/>
          </a:ln>
          <a:effectLst>
            <a:outerShdw blurRad="50800" dist="38100" dir="2700000" sx="101000" sy="101000" algn="tl" rotWithShape="0">
              <a:prstClr val="black">
                <a:alpha val="40000"/>
              </a:prstClr>
            </a:outerShdw>
          </a:effectLst>
        </p:spPr>
        <p:txBody>
          <a:bodyPr vert="horz" wrap="square" lIns="92075" tIns="46038" rIns="92075" bIns="46038" numCol="1" rtlCol="0" anchor="ctr" anchorCtr="0" compatLnSpc="1">
            <a:prstTxWarp prst="textNoShape">
              <a:avLst/>
            </a:prstTxWarp>
            <a:noAutofit/>
          </a:bodyPr>
          <a:lstStyle/>
          <a:p>
            <a:r>
              <a:rPr lang="en-US" sz="2400" dirty="0" smtClean="0"/>
              <a:t>TL 9000 Certification: Plan Dates &amp; Steps</a:t>
            </a:r>
            <a:endParaRPr lang="en-US" sz="2400" dirty="0"/>
          </a:p>
        </p:txBody>
      </p:sp>
      <p:graphicFrame>
        <p:nvGraphicFramePr>
          <p:cNvPr id="16" name="Content Placeholder 15"/>
          <p:cNvGraphicFramePr>
            <a:graphicFrameLocks noGrp="1"/>
          </p:cNvGraphicFramePr>
          <p:nvPr>
            <p:ph idx="1"/>
          </p:nvPr>
        </p:nvGraphicFramePr>
        <p:xfrm>
          <a:off x="152400" y="1447800"/>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 name="Up Ribbon 28"/>
          <p:cNvSpPr/>
          <p:nvPr/>
        </p:nvSpPr>
        <p:spPr>
          <a:xfrm>
            <a:off x="6400800" y="5562600"/>
            <a:ext cx="1828800" cy="304800"/>
          </a:xfrm>
          <a:prstGeom prst="ribbon2">
            <a:avLst>
              <a:gd name="adj1" fmla="val 16667"/>
              <a:gd name="adj2" fmla="val 6562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Certified</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0" name="TextBox 29"/>
          <p:cNvSpPr txBox="1"/>
          <p:nvPr/>
        </p:nvSpPr>
        <p:spPr>
          <a:xfrm>
            <a:off x="6248400" y="5867400"/>
            <a:ext cx="2438400" cy="738664"/>
          </a:xfrm>
          <a:prstGeom prst="rect">
            <a:avLst/>
          </a:prstGeom>
          <a:noFill/>
        </p:spPr>
        <p:txBody>
          <a:bodyPr wrap="square" rtlCol="0">
            <a:spAutoFit/>
          </a:bodyPr>
          <a:lstStyle/>
          <a:p>
            <a:r>
              <a:rPr lang="en-US" sz="1400" b="1" i="1" dirty="0" smtClean="0">
                <a:solidFill>
                  <a:schemeClr val="accent1"/>
                </a:solidFill>
              </a:rPr>
              <a:t>Note: Registrars are required to conduct annual surveillance audits.</a:t>
            </a:r>
            <a:endParaRPr lang="en-US" sz="1400" b="1" i="1" dirty="0">
              <a:solidFill>
                <a:schemeClr val="accent1"/>
              </a:solidFill>
            </a:endParaRPr>
          </a:p>
        </p:txBody>
      </p:sp>
      <p:grpSp>
        <p:nvGrpSpPr>
          <p:cNvPr id="3" name="Group 6"/>
          <p:cNvGrpSpPr/>
          <p:nvPr/>
        </p:nvGrpSpPr>
        <p:grpSpPr>
          <a:xfrm rot="10800000">
            <a:off x="4038600" y="3398837"/>
            <a:ext cx="536145" cy="458317"/>
            <a:chOff x="6873355" y="1952588"/>
            <a:chExt cx="536145" cy="458317"/>
          </a:xfrm>
        </p:grpSpPr>
        <p:sp>
          <p:nvSpPr>
            <p:cNvPr id="8" name="Right Arrow 7"/>
            <p:cNvSpPr/>
            <p:nvPr/>
          </p:nvSpPr>
          <p:spPr>
            <a:xfrm rot="5400000">
              <a:off x="6912269" y="1913674"/>
              <a:ext cx="458317" cy="536145"/>
            </a:xfrm>
            <a:prstGeom prst="rightArrow">
              <a:avLst>
                <a:gd name="adj1" fmla="val 60000"/>
                <a:gd name="adj2" fmla="val 50000"/>
              </a:avLst>
            </a:prstGeom>
          </p:spPr>
          <p:style>
            <a:lnRef idx="0">
              <a:schemeClr val="accent2">
                <a:tint val="60000"/>
                <a:hueOff val="0"/>
                <a:satOff val="0"/>
                <a:lumOff val="0"/>
                <a:alphaOff val="0"/>
              </a:schemeClr>
            </a:lnRef>
            <a:fillRef idx="3">
              <a:schemeClr val="accent2">
                <a:tint val="60000"/>
                <a:hueOff val="0"/>
                <a:satOff val="0"/>
                <a:lumOff val="0"/>
                <a:alphaOff val="0"/>
              </a:schemeClr>
            </a:fillRef>
            <a:effectRef idx="3">
              <a:schemeClr val="accent2">
                <a:tint val="60000"/>
                <a:hueOff val="0"/>
                <a:satOff val="0"/>
                <a:lumOff val="0"/>
                <a:alphaOff val="0"/>
              </a:schemeClr>
            </a:effectRef>
            <a:fontRef idx="minor">
              <a:schemeClr val="dk1">
                <a:hueOff val="0"/>
                <a:satOff val="0"/>
                <a:lumOff val="0"/>
                <a:alphaOff val="0"/>
              </a:schemeClr>
            </a:fontRef>
          </p:style>
        </p:sp>
        <p:sp>
          <p:nvSpPr>
            <p:cNvPr id="9" name="Right Arrow 4"/>
            <p:cNvSpPr/>
            <p:nvPr/>
          </p:nvSpPr>
          <p:spPr>
            <a:xfrm>
              <a:off x="6980585" y="1952588"/>
              <a:ext cx="321687" cy="32082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p:txBody>
        </p:sp>
      </p:grpSp>
      <p:cxnSp>
        <p:nvCxnSpPr>
          <p:cNvPr id="11" name="Straight Connector 10"/>
          <p:cNvCxnSpPr/>
          <p:nvPr/>
        </p:nvCxnSpPr>
        <p:spPr>
          <a:xfrm rot="5400000">
            <a:off x="3048000" y="3551237"/>
            <a:ext cx="48768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4" name="Right Arrow 13"/>
          <p:cNvSpPr/>
          <p:nvPr/>
        </p:nvSpPr>
        <p:spPr>
          <a:xfrm>
            <a:off x="5638800" y="1189037"/>
            <a:ext cx="28956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Certification Requirements</a:t>
            </a:r>
            <a:endParaRPr lang="en-US" sz="1400" b="1" dirty="0"/>
          </a:p>
        </p:txBody>
      </p:sp>
      <p:sp>
        <p:nvSpPr>
          <p:cNvPr id="17" name="Right Arrow 16"/>
          <p:cNvSpPr/>
          <p:nvPr/>
        </p:nvSpPr>
        <p:spPr>
          <a:xfrm>
            <a:off x="914400" y="1189037"/>
            <a:ext cx="4114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Establish and Maintain Compliance</a:t>
            </a:r>
            <a:endParaRPr lang="en-US" sz="1400" b="1" dirty="0"/>
          </a:p>
        </p:txBody>
      </p:sp>
      <p:sp>
        <p:nvSpPr>
          <p:cNvPr id="12" name="Text Box 21"/>
          <p:cNvSpPr txBox="1">
            <a:spLocks noChangeArrowheads="1"/>
          </p:cNvSpPr>
          <p:nvPr/>
        </p:nvSpPr>
        <p:spPr bwMode="auto">
          <a:xfrm>
            <a:off x="6705600" y="2971800"/>
            <a:ext cx="1219200" cy="138499"/>
          </a:xfrm>
          <a:prstGeom prst="rect">
            <a:avLst/>
          </a:prstGeom>
          <a:solidFill>
            <a:schemeClr val="bg1"/>
          </a:solidFill>
          <a:ln w="19050" algn="ctr">
            <a:solidFill>
              <a:schemeClr val="tx1"/>
            </a:solidFill>
            <a:miter lim="800000"/>
            <a:headEnd/>
            <a:tailEnd/>
          </a:ln>
        </p:spPr>
        <p:txBody>
          <a:bodyPr wrap="square" tIns="0" bIns="0">
            <a:spAutoFit/>
          </a:bodyPr>
          <a:lstStyle/>
          <a:p>
            <a:pPr>
              <a:lnSpc>
                <a:spcPct val="100000"/>
              </a:lnSpc>
            </a:pPr>
            <a:r>
              <a:rPr lang="en-US" sz="900" dirty="0" smtClean="0">
                <a:solidFill>
                  <a:schemeClr val="tx2"/>
                </a:solidFill>
                <a:cs typeface="Arial" charset="0"/>
              </a:rPr>
              <a:t>Oct 2012-Jan 2013</a:t>
            </a:r>
            <a:endParaRPr lang="en-US" sz="900" dirty="0">
              <a:solidFill>
                <a:schemeClr val="tx2"/>
              </a:solidFill>
              <a:cs typeface="Arial" charset="0"/>
            </a:endParaRPr>
          </a:p>
        </p:txBody>
      </p:sp>
      <p:sp>
        <p:nvSpPr>
          <p:cNvPr id="13" name="Text Box 26"/>
          <p:cNvSpPr txBox="1">
            <a:spLocks noChangeArrowheads="1"/>
          </p:cNvSpPr>
          <p:nvPr/>
        </p:nvSpPr>
        <p:spPr bwMode="auto">
          <a:xfrm>
            <a:off x="3657600" y="2985701"/>
            <a:ext cx="1219200" cy="138499"/>
          </a:xfrm>
          <a:prstGeom prst="rect">
            <a:avLst/>
          </a:prstGeom>
          <a:solidFill>
            <a:schemeClr val="bg1"/>
          </a:solidFill>
          <a:ln w="19050" algn="ctr">
            <a:solidFill>
              <a:schemeClr val="tx1"/>
            </a:solidFill>
            <a:miter lim="800000"/>
            <a:headEnd/>
            <a:tailEnd/>
          </a:ln>
        </p:spPr>
        <p:txBody>
          <a:bodyPr wrap="square" tIns="0" bIns="0">
            <a:spAutoFit/>
          </a:bodyPr>
          <a:lstStyle/>
          <a:p>
            <a:pPr>
              <a:lnSpc>
                <a:spcPct val="100000"/>
              </a:lnSpc>
            </a:pPr>
            <a:r>
              <a:rPr lang="en-US" sz="900" dirty="0" smtClean="0">
                <a:solidFill>
                  <a:schemeClr val="tx2"/>
                </a:solidFill>
                <a:cs typeface="Arial" charset="0"/>
              </a:rPr>
              <a:t>Jun 2012-Nov 2013</a:t>
            </a:r>
            <a:endParaRPr lang="en-US" sz="900" dirty="0">
              <a:solidFill>
                <a:schemeClr val="tx2"/>
              </a:solidFill>
              <a:cs typeface="Arial" charset="0"/>
            </a:endParaRPr>
          </a:p>
        </p:txBody>
      </p:sp>
      <p:sp>
        <p:nvSpPr>
          <p:cNvPr id="15" name="Text Box 25"/>
          <p:cNvSpPr txBox="1">
            <a:spLocks noChangeArrowheads="1"/>
          </p:cNvSpPr>
          <p:nvPr/>
        </p:nvSpPr>
        <p:spPr bwMode="auto">
          <a:xfrm>
            <a:off x="609600" y="2985701"/>
            <a:ext cx="1219200" cy="138499"/>
          </a:xfrm>
          <a:prstGeom prst="rect">
            <a:avLst/>
          </a:prstGeom>
          <a:solidFill>
            <a:schemeClr val="bg1"/>
          </a:solidFill>
          <a:ln w="19050" algn="ctr">
            <a:solidFill>
              <a:schemeClr val="tx1"/>
            </a:solidFill>
            <a:miter lim="800000"/>
            <a:headEnd/>
            <a:tailEnd/>
          </a:ln>
        </p:spPr>
        <p:txBody>
          <a:bodyPr wrap="square" tIns="0" bIns="0">
            <a:spAutoFit/>
          </a:bodyPr>
          <a:lstStyle/>
          <a:p>
            <a:pPr>
              <a:lnSpc>
                <a:spcPct val="100000"/>
              </a:lnSpc>
            </a:pPr>
            <a:r>
              <a:rPr lang="en-US" sz="900" dirty="0" smtClean="0">
                <a:solidFill>
                  <a:schemeClr val="tx2"/>
                </a:solidFill>
                <a:cs typeface="Arial" charset="0"/>
              </a:rPr>
              <a:t>Nov 2011-Aug 2012</a:t>
            </a:r>
            <a:endParaRPr lang="en-US" sz="900" dirty="0">
              <a:solidFill>
                <a:schemeClr val="tx2"/>
              </a:solidFill>
              <a:cs typeface="Arial" charset="0"/>
            </a:endParaRPr>
          </a:p>
        </p:txBody>
      </p:sp>
      <p:sp>
        <p:nvSpPr>
          <p:cNvPr id="18" name="Text Box 26"/>
          <p:cNvSpPr txBox="1">
            <a:spLocks noChangeArrowheads="1"/>
          </p:cNvSpPr>
          <p:nvPr/>
        </p:nvSpPr>
        <p:spPr bwMode="auto">
          <a:xfrm>
            <a:off x="3657600" y="5105400"/>
            <a:ext cx="1219200" cy="138499"/>
          </a:xfrm>
          <a:prstGeom prst="rect">
            <a:avLst/>
          </a:prstGeom>
          <a:solidFill>
            <a:schemeClr val="bg1"/>
          </a:solidFill>
          <a:ln w="19050" algn="ctr">
            <a:solidFill>
              <a:schemeClr val="tx1"/>
            </a:solidFill>
            <a:miter lim="800000"/>
            <a:headEnd/>
            <a:tailEnd/>
          </a:ln>
        </p:spPr>
        <p:txBody>
          <a:bodyPr wrap="square" tIns="0" bIns="0">
            <a:spAutoFit/>
          </a:bodyPr>
          <a:lstStyle/>
          <a:p>
            <a:pPr>
              <a:lnSpc>
                <a:spcPct val="100000"/>
              </a:lnSpc>
            </a:pPr>
            <a:r>
              <a:rPr lang="en-US" sz="900" dirty="0" smtClean="0">
                <a:solidFill>
                  <a:schemeClr val="tx2"/>
                </a:solidFill>
                <a:cs typeface="Arial" charset="0"/>
              </a:rPr>
              <a:t>Jun 2012-Nov 2013</a:t>
            </a:r>
            <a:endParaRPr lang="en-US" sz="900" dirty="0">
              <a:solidFill>
                <a:schemeClr val="tx2"/>
              </a:solidFill>
              <a:cs typeface="Arial" charset="0"/>
            </a:endParaRPr>
          </a:p>
        </p:txBody>
      </p:sp>
      <p:sp>
        <p:nvSpPr>
          <p:cNvPr id="19" name="Text Box 26"/>
          <p:cNvSpPr txBox="1">
            <a:spLocks noChangeArrowheads="1"/>
          </p:cNvSpPr>
          <p:nvPr/>
        </p:nvSpPr>
        <p:spPr bwMode="auto">
          <a:xfrm>
            <a:off x="6705600" y="5181600"/>
            <a:ext cx="1219200" cy="138499"/>
          </a:xfrm>
          <a:prstGeom prst="rect">
            <a:avLst/>
          </a:prstGeom>
          <a:solidFill>
            <a:schemeClr val="bg1"/>
          </a:solidFill>
          <a:ln w="19050" algn="ctr">
            <a:solidFill>
              <a:schemeClr val="tx1"/>
            </a:solidFill>
            <a:miter lim="800000"/>
            <a:headEnd/>
            <a:tailEnd/>
          </a:ln>
        </p:spPr>
        <p:txBody>
          <a:bodyPr wrap="square" tIns="0" bIns="0">
            <a:spAutoFit/>
          </a:bodyPr>
          <a:lstStyle/>
          <a:p>
            <a:pPr>
              <a:lnSpc>
                <a:spcPct val="100000"/>
              </a:lnSpc>
            </a:pPr>
            <a:r>
              <a:rPr lang="en-US" sz="900" dirty="0" smtClean="0">
                <a:solidFill>
                  <a:schemeClr val="tx2"/>
                </a:solidFill>
                <a:cs typeface="Arial" charset="0"/>
              </a:rPr>
              <a:t>Jan 2014-Mar 2014</a:t>
            </a:r>
            <a:endParaRPr lang="en-US" sz="900" dirty="0">
              <a:solidFill>
                <a:schemeClr val="tx2"/>
              </a:solidFill>
              <a:cs typeface="Arial" charset="0"/>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2399" y="533400"/>
            <a:ext cx="7924800" cy="990600"/>
          </a:xfrm>
          <a:noFill/>
          <a:ln w="9525">
            <a:noFill/>
            <a:miter lim="800000"/>
            <a:headEnd/>
            <a:tailEnd/>
          </a:ln>
          <a:effectLst>
            <a:outerShdw blurRad="50800" dist="38100" dir="2700000" sx="101000" sy="101000" algn="tl" rotWithShape="0">
              <a:prstClr val="black">
                <a:alpha val="40000"/>
              </a:prstClr>
            </a:outerShdw>
          </a:effectLst>
        </p:spPr>
        <p:txBody>
          <a:bodyPr vert="horz" wrap="square" lIns="92075" tIns="46038" rIns="92075" bIns="46038" numCol="1" rtlCol="0" anchor="ctr" anchorCtr="0" compatLnSpc="1">
            <a:prstTxWarp prst="textNoShape">
              <a:avLst/>
            </a:prstTxWarp>
            <a:noAutofit/>
          </a:bodyPr>
          <a:lstStyle/>
          <a:p>
            <a:r>
              <a:rPr lang="en-US" sz="2800" b="1" dirty="0" smtClean="0"/>
              <a:t>TL 9000 Certification: Roles</a:t>
            </a:r>
            <a:endParaRPr lang="en-US" sz="28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4882634"/>
              </p:ext>
            </p:extLst>
          </p:nvPr>
        </p:nvGraphicFramePr>
        <p:xfrm>
          <a:off x="2057399" y="1752600"/>
          <a:ext cx="5638800" cy="3627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Curved Left Arrow 14"/>
          <p:cNvSpPr/>
          <p:nvPr/>
        </p:nvSpPr>
        <p:spPr>
          <a:xfrm rot="10800000">
            <a:off x="1447798" y="4160837"/>
            <a:ext cx="457200" cy="990600"/>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Curved Left Arrow 16"/>
          <p:cNvSpPr/>
          <p:nvPr/>
        </p:nvSpPr>
        <p:spPr>
          <a:xfrm rot="10800000">
            <a:off x="1447798" y="2979737"/>
            <a:ext cx="457200" cy="990600"/>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Curved Left Arrow 17"/>
          <p:cNvSpPr/>
          <p:nvPr/>
        </p:nvSpPr>
        <p:spPr>
          <a:xfrm rot="10800000">
            <a:off x="1447799" y="1798637"/>
            <a:ext cx="457200" cy="990600"/>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p:cNvSpPr txBox="1"/>
          <p:nvPr/>
        </p:nvSpPr>
        <p:spPr>
          <a:xfrm>
            <a:off x="76199" y="4465637"/>
            <a:ext cx="1295400" cy="369332"/>
          </a:xfrm>
          <a:prstGeom prst="rect">
            <a:avLst/>
          </a:prstGeom>
          <a:noFill/>
        </p:spPr>
        <p:txBody>
          <a:bodyPr wrap="square" rtlCol="0">
            <a:spAutoFit/>
          </a:bodyPr>
          <a:lstStyle/>
          <a:p>
            <a:pPr algn="r"/>
            <a:r>
              <a:rPr lang="en-US" dirty="0" smtClean="0"/>
              <a:t>Authorizes</a:t>
            </a:r>
            <a:endParaRPr lang="en-US" dirty="0"/>
          </a:p>
        </p:txBody>
      </p:sp>
      <p:sp>
        <p:nvSpPr>
          <p:cNvPr id="20" name="TextBox 19"/>
          <p:cNvSpPr txBox="1"/>
          <p:nvPr/>
        </p:nvSpPr>
        <p:spPr>
          <a:xfrm>
            <a:off x="76199" y="3322637"/>
            <a:ext cx="1295400" cy="369332"/>
          </a:xfrm>
          <a:prstGeom prst="rect">
            <a:avLst/>
          </a:prstGeom>
          <a:noFill/>
        </p:spPr>
        <p:txBody>
          <a:bodyPr wrap="square" rtlCol="0">
            <a:spAutoFit/>
          </a:bodyPr>
          <a:lstStyle/>
          <a:p>
            <a:pPr algn="r"/>
            <a:r>
              <a:rPr lang="en-US" dirty="0" smtClean="0"/>
              <a:t>Accredits</a:t>
            </a:r>
            <a:endParaRPr lang="en-US" dirty="0"/>
          </a:p>
        </p:txBody>
      </p:sp>
      <p:sp>
        <p:nvSpPr>
          <p:cNvPr id="21" name="TextBox 20"/>
          <p:cNvSpPr txBox="1"/>
          <p:nvPr/>
        </p:nvSpPr>
        <p:spPr>
          <a:xfrm>
            <a:off x="7924799" y="1646237"/>
            <a:ext cx="1066800" cy="523220"/>
          </a:xfrm>
          <a:prstGeom prst="rect">
            <a:avLst/>
          </a:prstGeom>
          <a:noFill/>
        </p:spPr>
        <p:txBody>
          <a:bodyPr wrap="square" rtlCol="0">
            <a:spAutoFit/>
          </a:bodyPr>
          <a:lstStyle/>
          <a:p>
            <a:pPr algn="ctr"/>
            <a:r>
              <a:rPr lang="en-US" sz="1400" dirty="0" smtClean="0"/>
              <a:t>Data Submission</a:t>
            </a:r>
            <a:endParaRPr lang="en-US" sz="1400" dirty="0"/>
          </a:p>
        </p:txBody>
      </p:sp>
      <p:sp>
        <p:nvSpPr>
          <p:cNvPr id="23" name="Curved Left Arrow 22"/>
          <p:cNvSpPr/>
          <p:nvPr/>
        </p:nvSpPr>
        <p:spPr>
          <a:xfrm>
            <a:off x="7772399" y="1951037"/>
            <a:ext cx="609600" cy="3200400"/>
          </a:xfrm>
          <a:prstGeom prst="curvedLeftArrow">
            <a:avLst>
              <a:gd name="adj1" fmla="val 17379"/>
              <a:gd name="adj2" fmla="val 50000"/>
              <a:gd name="adj3" fmla="val 25000"/>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urved Left Arrow 23"/>
          <p:cNvSpPr/>
          <p:nvPr/>
        </p:nvSpPr>
        <p:spPr>
          <a:xfrm>
            <a:off x="7772399" y="3017837"/>
            <a:ext cx="457200" cy="1676400"/>
          </a:xfrm>
          <a:prstGeom prst="curvedLeftArrow">
            <a:avLst>
              <a:gd name="adj1" fmla="val 25000"/>
              <a:gd name="adj2" fmla="val 50000"/>
              <a:gd name="adj3" fmla="val 20833"/>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TextBox 24"/>
          <p:cNvSpPr txBox="1"/>
          <p:nvPr/>
        </p:nvSpPr>
        <p:spPr>
          <a:xfrm>
            <a:off x="76199" y="2103437"/>
            <a:ext cx="1295400" cy="369332"/>
          </a:xfrm>
          <a:prstGeom prst="rect">
            <a:avLst/>
          </a:prstGeom>
          <a:noFill/>
        </p:spPr>
        <p:txBody>
          <a:bodyPr wrap="square" rtlCol="0">
            <a:spAutoFit/>
          </a:bodyPr>
          <a:lstStyle/>
          <a:p>
            <a:pPr algn="r"/>
            <a:r>
              <a:rPr lang="en-US" dirty="0" smtClean="0"/>
              <a:t>Certifies</a:t>
            </a:r>
            <a:endParaRPr lang="en-US" dirty="0"/>
          </a:p>
        </p:txBody>
      </p:sp>
      <p:graphicFrame>
        <p:nvGraphicFramePr>
          <p:cNvPr id="27" name="Diagram 26"/>
          <p:cNvGraphicFramePr/>
          <p:nvPr>
            <p:extLst>
              <p:ext uri="{D42A27DB-BD31-4B8C-83A1-F6EECF244321}">
                <p14:modId xmlns:p14="http://schemas.microsoft.com/office/powerpoint/2010/main" val="4147133195"/>
              </p:ext>
            </p:extLst>
          </p:nvPr>
        </p:nvGraphicFramePr>
        <p:xfrm>
          <a:off x="304799" y="5456237"/>
          <a:ext cx="8534400" cy="914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96D33D6E-8758-4A52-9348-0012AB1F3D65}" type="slidenum">
              <a:rPr lang="en-US" smtClean="0"/>
              <a:pPr/>
              <a:t>54</a:t>
            </a:fld>
            <a:endParaRPr lang="en-US" dirty="0"/>
          </a:p>
        </p:txBody>
      </p:sp>
      <p:sp>
        <p:nvSpPr>
          <p:cNvPr id="2" name="Title 1"/>
          <p:cNvSpPr>
            <a:spLocks noGrp="1"/>
          </p:cNvSpPr>
          <p:nvPr>
            <p:ph type="title"/>
          </p:nvPr>
        </p:nvSpPr>
        <p:spPr/>
        <p:txBody>
          <a:bodyPr/>
          <a:lstStyle/>
          <a:p>
            <a:r>
              <a:rPr lang="en-US" dirty="0" smtClean="0"/>
              <a:t>The DESARA Group</a:t>
            </a:r>
            <a:endParaRPr lang="en-US" dirty="0"/>
          </a:p>
        </p:txBody>
      </p:sp>
      <p:sp>
        <p:nvSpPr>
          <p:cNvPr id="6" name="Content Placeholder 5"/>
          <p:cNvSpPr>
            <a:spLocks noGrp="1"/>
          </p:cNvSpPr>
          <p:nvPr>
            <p:ph idx="1"/>
          </p:nvPr>
        </p:nvSpPr>
        <p:spPr/>
        <p:txBody>
          <a:bodyPr/>
          <a:lstStyle/>
          <a:p>
            <a:r>
              <a:rPr lang="en-US" dirty="0" smtClean="0"/>
              <a:t>Dave Sanicola				Certified TL 9000 Expert </a:t>
            </a:r>
            <a:br>
              <a:rPr lang="en-US" dirty="0" smtClean="0"/>
            </a:br>
            <a:r>
              <a:rPr lang="en-US" dirty="0" smtClean="0">
                <a:hlinkClick r:id="rId3"/>
              </a:rPr>
              <a:t>Dave.Sanicola@DesaraGroup.com</a:t>
            </a:r>
            <a:r>
              <a:rPr lang="en-US" dirty="0" smtClean="0"/>
              <a:t>	Supervisory Master Trainer </a:t>
            </a:r>
            <a:br>
              <a:rPr lang="en-US" dirty="0" smtClean="0"/>
            </a:br>
            <a:r>
              <a:rPr lang="en-US" dirty="0" smtClean="0"/>
              <a:t>(631) 909-1085				</a:t>
            </a:r>
            <a:br>
              <a:rPr lang="en-US" dirty="0" smtClean="0"/>
            </a:br>
            <a:endParaRPr lang="en-US" dirty="0" smtClean="0"/>
          </a:p>
          <a:p>
            <a:r>
              <a:rPr lang="en-US" dirty="0" smtClean="0"/>
              <a:t>Karen Rawson				 Certified TL 9000 Expert </a:t>
            </a:r>
            <a:br>
              <a:rPr lang="en-US" dirty="0" smtClean="0"/>
            </a:br>
            <a:r>
              <a:rPr lang="en-US" dirty="0" smtClean="0">
                <a:hlinkClick r:id="rId4"/>
              </a:rPr>
              <a:t>Karen.Rawson@DesaraGroup.com</a:t>
            </a:r>
            <a:r>
              <a:rPr lang="en-US" dirty="0" smtClean="0"/>
              <a:t>	 Past Master Trainer</a:t>
            </a:r>
            <a:br>
              <a:rPr lang="en-US" dirty="0" smtClean="0"/>
            </a:br>
            <a:r>
              <a:rPr lang="en-US" dirty="0" smtClean="0"/>
              <a:t>(469) 293-6232</a:t>
            </a:r>
            <a:br>
              <a:rPr lang="en-US" dirty="0" smtClean="0"/>
            </a:br>
            <a:endParaRPr lang="en-US" dirty="0" smtClean="0"/>
          </a:p>
          <a:p>
            <a:r>
              <a:rPr lang="en-US" dirty="0" smtClean="0"/>
              <a:t>Main Office				QuEST Forum Member </a:t>
            </a:r>
            <a:br>
              <a:rPr lang="en-US" dirty="0" smtClean="0"/>
            </a:br>
            <a:r>
              <a:rPr lang="en-US" dirty="0" smtClean="0">
                <a:hlinkClick r:id="rId5"/>
              </a:rPr>
              <a:t>www.DesaraGroup.com</a:t>
            </a:r>
            <a:r>
              <a:rPr lang="en-US" dirty="0" smtClean="0"/>
              <a:t>		Active Since 1999</a:t>
            </a:r>
            <a:br>
              <a:rPr lang="en-US" dirty="0" smtClean="0"/>
            </a:br>
            <a:r>
              <a:rPr lang="en-US" dirty="0" smtClean="0"/>
              <a:t>(631) 909-3570</a:t>
            </a:r>
            <a:br>
              <a:rPr lang="en-US" dirty="0" smtClean="0"/>
            </a:br>
            <a:r>
              <a:rPr lang="en-US" dirty="0" smtClean="0"/>
              <a:t>Hampton Bays, New York</a:t>
            </a:r>
          </a:p>
          <a:p>
            <a:endParaRPr lang="en-US" dirty="0" smtClean="0"/>
          </a:p>
        </p:txBody>
      </p:sp>
      <p:sp>
        <p:nvSpPr>
          <p:cNvPr id="5" name="Footer Placeholder 4"/>
          <p:cNvSpPr>
            <a:spLocks noGrp="1"/>
          </p:cNvSpPr>
          <p:nvPr>
            <p:ph type="ftr" sz="quarter" idx="15"/>
          </p:nvPr>
        </p:nvSpPr>
        <p:spPr>
          <a:xfrm>
            <a:off x="5867400" y="6400800"/>
            <a:ext cx="2225040" cy="320675"/>
          </a:xfrm>
        </p:spPr>
        <p:txBody>
          <a:bodyPr/>
          <a:lstStyle/>
          <a:p>
            <a:pPr algn="r"/>
            <a:r>
              <a:rPr lang="en-US" dirty="0" smtClean="0"/>
              <a:t>www.DesaraGroup.com   (631) 909-3570</a:t>
            </a:r>
            <a:endParaRPr lang="en-US" dirty="0"/>
          </a:p>
        </p:txBody>
      </p:sp>
    </p:spTree>
    <p:extLst>
      <p:ext uri="{BB962C8B-B14F-4D97-AF65-F5344CB8AC3E}">
        <p14:creationId xmlns:p14="http://schemas.microsoft.com/office/powerpoint/2010/main" val="16478177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Successful Implementation</a:t>
            </a:r>
            <a:br>
              <a:rPr lang="en-US" b="1" dirty="0"/>
            </a:br>
            <a:r>
              <a:rPr lang="en-US" b="1" dirty="0"/>
              <a:t>Depends on Leadership at All Levels</a:t>
            </a:r>
            <a:r>
              <a:rPr lang="en-US" dirty="0" smtClean="0"/>
              <a:t/>
            </a:r>
            <a:br>
              <a:rPr lang="en-US" dirty="0" smtClean="0"/>
            </a:br>
            <a:endParaRPr lang="en-US" dirty="0"/>
          </a:p>
        </p:txBody>
      </p:sp>
      <p:sp>
        <p:nvSpPr>
          <p:cNvPr id="3" name="Content Placeholder 2"/>
          <p:cNvSpPr>
            <a:spLocks noGrp="1"/>
          </p:cNvSpPr>
          <p:nvPr>
            <p:ph idx="1"/>
          </p:nvPr>
        </p:nvSpPr>
        <p:spPr/>
        <p:txBody>
          <a:bodyPr>
            <a:noAutofit/>
          </a:bodyPr>
          <a:lstStyle/>
          <a:p>
            <a:r>
              <a:rPr lang="en-US" sz="1600" dirty="0" smtClean="0"/>
              <a:t>Business imperative for implementation</a:t>
            </a:r>
          </a:p>
          <a:p>
            <a:r>
              <a:rPr lang="en-US" sz="1600" b="1" dirty="0" smtClean="0"/>
              <a:t>Champion / Management Commitment</a:t>
            </a:r>
          </a:p>
          <a:p>
            <a:pPr lvl="1"/>
            <a:r>
              <a:rPr lang="en-US" sz="1600" b="1" dirty="0" smtClean="0"/>
              <a:t>Resources</a:t>
            </a:r>
          </a:p>
          <a:p>
            <a:pPr lvl="1"/>
            <a:r>
              <a:rPr lang="en-US" sz="1600" b="1" dirty="0" smtClean="0"/>
              <a:t>Deadline that makes business sense, tied to individual annual objectives</a:t>
            </a:r>
          </a:p>
          <a:p>
            <a:r>
              <a:rPr lang="en-US" sz="1600" dirty="0" smtClean="0"/>
              <a:t>Functional corrective action system</a:t>
            </a:r>
          </a:p>
          <a:p>
            <a:r>
              <a:rPr lang="en-US" sz="1600" dirty="0" smtClean="0"/>
              <a:t>Business focus on </a:t>
            </a:r>
          </a:p>
          <a:p>
            <a:pPr lvl="1"/>
            <a:r>
              <a:rPr lang="en-US" sz="1600" dirty="0" smtClean="0"/>
              <a:t>Improved communications (internally, suppliers, customers)</a:t>
            </a:r>
          </a:p>
          <a:p>
            <a:pPr lvl="1"/>
            <a:r>
              <a:rPr lang="en-US" sz="1600" dirty="0" smtClean="0"/>
              <a:t>Data collection, analysis, and usage for performance improvement</a:t>
            </a:r>
          </a:p>
          <a:p>
            <a:pPr lvl="1"/>
            <a:r>
              <a:rPr lang="en-US" sz="1600" dirty="0" smtClean="0"/>
              <a:t>Systematic planning and continual improvement of plans based on experience</a:t>
            </a:r>
          </a:p>
        </p:txBody>
      </p:sp>
      <p:sp>
        <p:nvSpPr>
          <p:cNvPr id="4" name="Slide Number Placeholder 3"/>
          <p:cNvSpPr>
            <a:spLocks noGrp="1"/>
          </p:cNvSpPr>
          <p:nvPr>
            <p:ph type="sldNum" sz="quarter" idx="10"/>
          </p:nvPr>
        </p:nvSpPr>
        <p:spPr/>
        <p:txBody>
          <a:bodyPr/>
          <a:lstStyle/>
          <a:p>
            <a:fld id="{96D33D6E-8758-4A52-9348-0012AB1F3D65}" type="slidenum">
              <a:rPr lang="en-US" smtClean="0"/>
              <a:pPr/>
              <a:t>6</a:t>
            </a:fld>
            <a:endParaRPr lang="en-US" dirty="0"/>
          </a:p>
        </p:txBody>
      </p:sp>
      <p:sp>
        <p:nvSpPr>
          <p:cNvPr id="5" name="Footer Placeholder 4"/>
          <p:cNvSpPr>
            <a:spLocks noGrp="1"/>
          </p:cNvSpPr>
          <p:nvPr>
            <p:ph type="ftr" sz="quarter" idx="11"/>
          </p:nvPr>
        </p:nvSpPr>
        <p:spPr/>
        <p:txBody>
          <a:bodyPr/>
          <a:lstStyle/>
          <a:p>
            <a:pPr algn="r"/>
            <a:r>
              <a:rPr lang="en-US" dirty="0" smtClean="0"/>
              <a:t>www.DesaraGroup.com   (631) 909-3570</a:t>
            </a:r>
            <a:endParaRPr lang="en-US" dirty="0"/>
          </a:p>
        </p:txBody>
      </p:sp>
      <p:sp>
        <p:nvSpPr>
          <p:cNvPr id="6" name="Content Placeholder 5"/>
          <p:cNvSpPr>
            <a:spLocks noGrp="1"/>
          </p:cNvSpPr>
          <p:nvPr>
            <p:ph idx="12"/>
          </p:nvPr>
        </p:nvSpPr>
        <p:spPr>
          <a:xfrm>
            <a:off x="4648200" y="1828800"/>
            <a:ext cx="4038600" cy="4389120"/>
          </a:xfrm>
        </p:spPr>
        <p:txBody>
          <a:bodyPr/>
          <a:lstStyle/>
          <a:p>
            <a:r>
              <a:rPr lang="en-US" sz="1600" dirty="0"/>
              <a:t>Appropriate system scope to meet the needs of business and customers</a:t>
            </a:r>
          </a:p>
          <a:p>
            <a:r>
              <a:rPr lang="en-US" sz="1600" dirty="0"/>
              <a:t>Measurement </a:t>
            </a:r>
            <a:r>
              <a:rPr lang="en-US" sz="1600" dirty="0" smtClean="0"/>
              <a:t>system</a:t>
            </a:r>
            <a:endParaRPr lang="en-US" sz="1600" dirty="0"/>
          </a:p>
          <a:p>
            <a:r>
              <a:rPr lang="en-US" sz="1600" dirty="0"/>
              <a:t>Mind set: </a:t>
            </a:r>
          </a:p>
          <a:p>
            <a:pPr lvl="1"/>
            <a:r>
              <a:rPr lang="en-US" sz="1600" dirty="0"/>
              <a:t>Improve the </a:t>
            </a:r>
            <a:r>
              <a:rPr lang="en-US" sz="1600" dirty="0" smtClean="0"/>
              <a:t>business</a:t>
            </a:r>
            <a:r>
              <a:rPr lang="en-US" sz="1600" dirty="0"/>
              <a:t>, not </a:t>
            </a:r>
            <a:r>
              <a:rPr lang="en-US" sz="1600" dirty="0" smtClean="0"/>
              <a:t>pass </a:t>
            </a:r>
            <a:r>
              <a:rPr lang="en-US" sz="1600" dirty="0"/>
              <a:t>the </a:t>
            </a:r>
            <a:r>
              <a:rPr lang="en-US" sz="1600" dirty="0" smtClean="0"/>
              <a:t>audit</a:t>
            </a:r>
            <a:endParaRPr lang="en-US" sz="1600" dirty="0"/>
          </a:p>
          <a:p>
            <a:pPr lvl="1"/>
            <a:r>
              <a:rPr lang="en-US" sz="1600" dirty="0"/>
              <a:t>TL 9000 as the starting </a:t>
            </a:r>
            <a:r>
              <a:rPr lang="en-US" sz="1600" dirty="0" smtClean="0"/>
              <a:t>line – and there is no finish line</a:t>
            </a:r>
            <a:endParaRPr lang="en-US" sz="1600" dirty="0"/>
          </a:p>
          <a:p>
            <a:r>
              <a:rPr lang="en-US" sz="1600" dirty="0"/>
              <a:t>Knowledge Base: Internal, Corporate, or Externally Sourced</a:t>
            </a:r>
          </a:p>
          <a:p>
            <a:pPr lvl="1"/>
            <a:r>
              <a:rPr lang="en-US" sz="1600" dirty="0"/>
              <a:t>QMS implementation </a:t>
            </a:r>
            <a:r>
              <a:rPr lang="en-US" sz="1600" dirty="0" smtClean="0"/>
              <a:t>experience</a:t>
            </a:r>
            <a:endParaRPr lang="en-US" sz="1600" dirty="0"/>
          </a:p>
          <a:p>
            <a:pPr lvl="1"/>
            <a:r>
              <a:rPr lang="en-US" sz="1600" dirty="0"/>
              <a:t>TL 9000 Knowledge: Measurements, </a:t>
            </a:r>
            <a:r>
              <a:rPr lang="en-US" sz="1600" dirty="0" smtClean="0"/>
              <a:t>Adders</a:t>
            </a:r>
          </a:p>
          <a:p>
            <a:r>
              <a:rPr lang="en-US" sz="1600" b="1" dirty="0" smtClean="0"/>
              <a:t>The SMT must fully support this initiative</a:t>
            </a:r>
            <a:endParaRPr lang="en-US" sz="1600" b="1" dirty="0"/>
          </a:p>
        </p:txBody>
      </p:sp>
    </p:spTree>
    <p:extLst>
      <p:ext uri="{BB962C8B-B14F-4D97-AF65-F5344CB8AC3E}">
        <p14:creationId xmlns:p14="http://schemas.microsoft.com/office/powerpoint/2010/main" val="1654338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2740223"/>
            <a:ext cx="7772400" cy="553998"/>
          </a:xfrm>
        </p:spPr>
        <p:txBody>
          <a:bodyPr/>
          <a:lstStyle/>
          <a:p>
            <a:r>
              <a:rPr lang="en-US" dirty="0"/>
              <a:t>TL 9000 Tellabs Case Study</a:t>
            </a:r>
          </a:p>
        </p:txBody>
      </p:sp>
      <p:sp>
        <p:nvSpPr>
          <p:cNvPr id="3" name="Text Placeholder 2"/>
          <p:cNvSpPr>
            <a:spLocks noGrp="1"/>
          </p:cNvSpPr>
          <p:nvPr>
            <p:ph type="body" idx="1"/>
          </p:nvPr>
        </p:nvSpPr>
        <p:spPr>
          <a:xfrm>
            <a:off x="731520" y="3409890"/>
            <a:ext cx="7772400" cy="400110"/>
          </a:xfrm>
        </p:spPr>
        <p:txBody>
          <a:bodyPr/>
          <a:lstStyle/>
          <a:p>
            <a:r>
              <a:rPr lang="en-US" dirty="0" smtClean="0"/>
              <a:t>Utilizing TL 9000 as a baseline for business improvement</a:t>
            </a:r>
            <a:endParaRPr lang="en-US" dirty="0"/>
          </a:p>
        </p:txBody>
      </p:sp>
      <p:sp>
        <p:nvSpPr>
          <p:cNvPr id="4" name="Slide Number Placeholder 3"/>
          <p:cNvSpPr>
            <a:spLocks noGrp="1"/>
          </p:cNvSpPr>
          <p:nvPr>
            <p:ph type="sldNum" sz="quarter" idx="10"/>
          </p:nvPr>
        </p:nvSpPr>
        <p:spPr/>
        <p:txBody>
          <a:bodyPr/>
          <a:lstStyle/>
          <a:p>
            <a:fld id="{96D33D6E-8758-4A52-9348-0012AB1F3D65}" type="slidenum">
              <a:rPr lang="en-US" smtClean="0"/>
              <a:pPr/>
              <a:t>7</a:t>
            </a:fld>
            <a:endParaRPr lang="en-US" dirty="0"/>
          </a:p>
        </p:txBody>
      </p:sp>
      <p:sp>
        <p:nvSpPr>
          <p:cNvPr id="5" name="Footer Placeholder 4"/>
          <p:cNvSpPr>
            <a:spLocks noGrp="1"/>
          </p:cNvSpPr>
          <p:nvPr>
            <p:ph type="ftr" sz="quarter" idx="11"/>
          </p:nvPr>
        </p:nvSpPr>
        <p:spPr/>
        <p:txBody>
          <a:bodyPr/>
          <a:lstStyle/>
          <a:p>
            <a:r>
              <a:rPr lang="en-US" dirty="0" smtClean="0"/>
              <a:t>www.DesaraGroup.com   (631) 909-3570</a:t>
            </a:r>
            <a:endParaRPr lang="en-US" dirty="0"/>
          </a:p>
        </p:txBody>
      </p:sp>
    </p:spTree>
    <p:extLst>
      <p:ext uri="{BB962C8B-B14F-4D97-AF65-F5344CB8AC3E}">
        <p14:creationId xmlns:p14="http://schemas.microsoft.com/office/powerpoint/2010/main" val="1984335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smtClean="0"/>
              <a:t>About Tellabs 2011</a:t>
            </a:r>
            <a:endParaRPr lang="en-US" dirty="0"/>
          </a:p>
        </p:txBody>
      </p:sp>
      <p:sp>
        <p:nvSpPr>
          <p:cNvPr id="62467" name="Rectangle 3"/>
          <p:cNvSpPr>
            <a:spLocks noGrp="1" noChangeArrowheads="1"/>
          </p:cNvSpPr>
          <p:nvPr>
            <p:ph type="body" idx="1"/>
          </p:nvPr>
        </p:nvSpPr>
        <p:spPr>
          <a:xfrm>
            <a:off x="315686" y="1524000"/>
            <a:ext cx="8229600" cy="4389120"/>
          </a:xfrm>
        </p:spPr>
        <p:txBody>
          <a:bodyPr>
            <a:noAutofit/>
          </a:bodyPr>
          <a:lstStyle/>
          <a:p>
            <a:r>
              <a:rPr lang="en-US" dirty="0" smtClean="0"/>
              <a:t>Established in 1975 with corporate headquarters</a:t>
            </a:r>
            <a:br>
              <a:rPr lang="en-US" dirty="0" smtClean="0"/>
            </a:br>
            <a:r>
              <a:rPr lang="en-US" dirty="0" smtClean="0"/>
              <a:t>in the Chicago area</a:t>
            </a:r>
          </a:p>
          <a:p>
            <a:r>
              <a:rPr lang="en-US" dirty="0" smtClean="0"/>
              <a:t>Approximately 3,150 </a:t>
            </a:r>
            <a:br>
              <a:rPr lang="en-US" dirty="0" smtClean="0"/>
            </a:br>
            <a:r>
              <a:rPr lang="en-US" dirty="0" smtClean="0"/>
              <a:t>employees globally</a:t>
            </a:r>
          </a:p>
          <a:p>
            <a:r>
              <a:rPr lang="en-US" dirty="0" smtClean="0"/>
              <a:t>Publicly listed on</a:t>
            </a:r>
            <a:br>
              <a:rPr lang="en-US" dirty="0" smtClean="0"/>
            </a:br>
            <a:r>
              <a:rPr lang="en-US" dirty="0" smtClean="0"/>
              <a:t>NASDAQ (TLAB)</a:t>
            </a:r>
          </a:p>
          <a:p>
            <a:r>
              <a:rPr lang="en-US" dirty="0" smtClean="0"/>
              <a:t>2009 financial performance</a:t>
            </a:r>
          </a:p>
          <a:p>
            <a:pPr lvl="1"/>
            <a:r>
              <a:rPr lang="en-US" dirty="0" smtClean="0"/>
              <a:t>$1.5 billion revenue</a:t>
            </a:r>
          </a:p>
          <a:p>
            <a:r>
              <a:rPr lang="en-US" dirty="0" smtClean="0"/>
              <a:t>Strong financial foundation</a:t>
            </a:r>
          </a:p>
          <a:p>
            <a:pPr lvl="1"/>
            <a:r>
              <a:rPr lang="en-US" dirty="0" smtClean="0"/>
              <a:t>$1.18 billion in cash</a:t>
            </a:r>
          </a:p>
          <a:p>
            <a:pPr lvl="1"/>
            <a:r>
              <a:rPr lang="en-US" dirty="0" smtClean="0"/>
              <a:t>Zero long-term debt</a:t>
            </a:r>
          </a:p>
        </p:txBody>
      </p:sp>
      <p:pic>
        <p:nvPicPr>
          <p:cNvPr id="62468" name="Picture 4" descr="naper_ext44"/>
          <p:cNvPicPr>
            <a:picLocks noChangeAspect="1" noChangeArrowheads="1"/>
          </p:cNvPicPr>
          <p:nvPr/>
        </p:nvPicPr>
        <p:blipFill>
          <a:blip r:embed="rId3" cstate="print"/>
          <a:srcRect/>
          <a:stretch>
            <a:fillRect/>
          </a:stretch>
        </p:blipFill>
        <p:spPr bwMode="auto">
          <a:xfrm>
            <a:off x="4408150" y="2362200"/>
            <a:ext cx="4432546" cy="2971800"/>
          </a:xfrm>
          <a:prstGeom prst="rect">
            <a:avLst/>
          </a:prstGeom>
          <a:noFill/>
          <a:ln w="19050">
            <a:noFill/>
            <a:miter lim="800000"/>
            <a:headEnd/>
            <a:tailEnd/>
          </a:ln>
          <a:effectLst/>
        </p:spPr>
      </p:pic>
      <p:sp>
        <p:nvSpPr>
          <p:cNvPr id="8" name="Slide Number Placeholder 7"/>
          <p:cNvSpPr>
            <a:spLocks noGrp="1"/>
          </p:cNvSpPr>
          <p:nvPr>
            <p:ph type="sldNum" sz="quarter" idx="4294967295"/>
          </p:nvPr>
        </p:nvSpPr>
        <p:spPr>
          <a:xfrm>
            <a:off x="8291746" y="6577246"/>
            <a:ext cx="685800" cy="274320"/>
          </a:xfrm>
          <a:prstGeom prst="rect">
            <a:avLst/>
          </a:prstGeom>
        </p:spPr>
        <p:txBody>
          <a:bodyPr/>
          <a:lstStyle/>
          <a:p>
            <a:fld id="{FB126884-6C48-490F-9C6B-493572068FCB}" type="slidenum">
              <a:rPr lang="en-US" smtClean="0"/>
              <a:pPr/>
              <a:t>8</a:t>
            </a:fld>
            <a:endParaRPr lang="en-US" dirty="0"/>
          </a:p>
        </p:txBody>
      </p:sp>
    </p:spTree>
    <p:extLst>
      <p:ext uri="{BB962C8B-B14F-4D97-AF65-F5344CB8AC3E}">
        <p14:creationId xmlns:p14="http://schemas.microsoft.com/office/powerpoint/2010/main" val="3642912497"/>
      </p:ext>
    </p:extLst>
  </p:cSld>
  <p:clrMapOvr>
    <a:masterClrMapping/>
  </p:clrMapOvr>
  <p:transition spd="med">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6D33D6E-8758-4A52-9348-0012AB1F3D65}" type="slidenum">
              <a:rPr lang="en-US" smtClean="0"/>
              <a:pPr/>
              <a:t>9</a:t>
            </a:fld>
            <a:endParaRPr lang="en-US" dirty="0"/>
          </a:p>
        </p:txBody>
      </p:sp>
      <p:sp>
        <p:nvSpPr>
          <p:cNvPr id="5" name="Footer Placeholder 4"/>
          <p:cNvSpPr>
            <a:spLocks noGrp="1"/>
          </p:cNvSpPr>
          <p:nvPr>
            <p:ph type="ftr" sz="quarter" idx="11"/>
          </p:nvPr>
        </p:nvSpPr>
        <p:spPr/>
        <p:txBody>
          <a:bodyPr/>
          <a:lstStyle/>
          <a:p>
            <a:pPr algn="r"/>
            <a:r>
              <a:rPr lang="en-US" dirty="0" smtClean="0"/>
              <a:t>www.DesaraGroup.com   (631) 909-3570</a:t>
            </a:r>
            <a:endParaRPr lang="en-US" dirty="0"/>
          </a:p>
        </p:txBody>
      </p:sp>
      <p:sp>
        <p:nvSpPr>
          <p:cNvPr id="6" name="Rectangle 5"/>
          <p:cNvSpPr/>
          <p:nvPr/>
        </p:nvSpPr>
        <p:spPr>
          <a:xfrm>
            <a:off x="136028" y="533400"/>
            <a:ext cx="8077200" cy="830997"/>
          </a:xfrm>
          <a:prstGeom prst="rect">
            <a:avLst/>
          </a:prstGeom>
        </p:spPr>
        <p:txBody>
          <a:bodyPr wrap="square">
            <a:spAutoFit/>
          </a:bodyPr>
          <a:lstStyle/>
          <a:p>
            <a:r>
              <a:rPr lang="en-US" sz="2400" b="1" dirty="0"/>
              <a:t>Tellabs Serves 41 of the Top </a:t>
            </a:r>
            <a:r>
              <a:rPr lang="en-US" sz="2400" b="1" dirty="0" smtClean="0"/>
              <a:t>50 Wireless </a:t>
            </a:r>
          </a:p>
          <a:p>
            <a:r>
              <a:rPr lang="en-US" sz="2400" b="1" dirty="0" smtClean="0"/>
              <a:t>and Wire-line Carriers</a:t>
            </a:r>
            <a:endParaRPr lang="en-US" sz="2400" dirty="0"/>
          </a:p>
        </p:txBody>
      </p:sp>
      <p:grpSp>
        <p:nvGrpSpPr>
          <p:cNvPr id="23" name="Group 22"/>
          <p:cNvGrpSpPr/>
          <p:nvPr/>
        </p:nvGrpSpPr>
        <p:grpSpPr>
          <a:xfrm>
            <a:off x="1045224" y="1592997"/>
            <a:ext cx="6975856" cy="4514315"/>
            <a:chOff x="284163" y="1239838"/>
            <a:chExt cx="8478837" cy="5346700"/>
          </a:xfrm>
        </p:grpSpPr>
        <p:pic>
          <p:nvPicPr>
            <p:cNvPr id="24" name="Picture 23" descr="centro_02"/>
            <p:cNvPicPr>
              <a:picLocks noChangeAspect="1" noChangeArrowheads="1"/>
            </p:cNvPicPr>
            <p:nvPr/>
          </p:nvPicPr>
          <p:blipFill>
            <a:blip r:embed="rId3" cstate="print"/>
            <a:srcRect l="3969"/>
            <a:stretch>
              <a:fillRect/>
            </a:stretch>
          </p:blipFill>
          <p:spPr bwMode="auto">
            <a:xfrm>
              <a:off x="6430963" y="4383088"/>
              <a:ext cx="2262187" cy="542925"/>
            </a:xfrm>
            <a:prstGeom prst="rect">
              <a:avLst/>
            </a:prstGeom>
            <a:noFill/>
            <a:ln w="19050">
              <a:solidFill>
                <a:srgbClr val="DDDDDD"/>
              </a:solidFill>
              <a:miter lim="800000"/>
              <a:headEnd/>
              <a:tailEnd/>
            </a:ln>
          </p:spPr>
        </p:pic>
        <p:pic>
          <p:nvPicPr>
            <p:cNvPr id="25" name="Picture 24" descr="bharti_logo">
              <a:hlinkClick r:id="rId4"/>
            </p:cNvPr>
            <p:cNvPicPr>
              <a:picLocks noChangeAspect="1" noChangeArrowheads="1"/>
            </p:cNvPicPr>
            <p:nvPr/>
          </p:nvPicPr>
          <p:blipFill>
            <a:blip r:embed="rId5" cstate="print"/>
            <a:srcRect/>
            <a:stretch>
              <a:fillRect/>
            </a:stretch>
          </p:blipFill>
          <p:spPr bwMode="auto">
            <a:xfrm>
              <a:off x="4249738" y="2436813"/>
              <a:ext cx="1074737" cy="617537"/>
            </a:xfrm>
            <a:prstGeom prst="rect">
              <a:avLst/>
            </a:prstGeom>
            <a:noFill/>
            <a:ln w="9525">
              <a:noFill/>
              <a:miter lim="800000"/>
              <a:headEnd/>
              <a:tailEnd/>
            </a:ln>
          </p:spPr>
        </p:pic>
        <p:pic>
          <p:nvPicPr>
            <p:cNvPr id="26" name="Picture 25" descr="Blue Valley Tele-Communications"/>
            <p:cNvPicPr>
              <a:picLocks noChangeAspect="1" noChangeArrowheads="1"/>
            </p:cNvPicPr>
            <p:nvPr/>
          </p:nvPicPr>
          <p:blipFill>
            <a:blip r:embed="rId6" cstate="print"/>
            <a:srcRect/>
            <a:stretch>
              <a:fillRect/>
            </a:stretch>
          </p:blipFill>
          <p:spPr bwMode="auto">
            <a:xfrm>
              <a:off x="3203575" y="6029325"/>
              <a:ext cx="1768475" cy="450850"/>
            </a:xfrm>
            <a:prstGeom prst="rect">
              <a:avLst/>
            </a:prstGeom>
            <a:noFill/>
            <a:ln w="9525">
              <a:noFill/>
              <a:miter lim="800000"/>
              <a:headEnd/>
              <a:tailEnd/>
            </a:ln>
          </p:spPr>
        </p:pic>
        <p:pic>
          <p:nvPicPr>
            <p:cNvPr id="27" name="Picture 26" descr="bsnl-logo"/>
            <p:cNvPicPr>
              <a:picLocks noChangeAspect="1" noChangeArrowheads="1"/>
            </p:cNvPicPr>
            <p:nvPr/>
          </p:nvPicPr>
          <p:blipFill>
            <a:blip r:embed="rId7" cstate="print"/>
            <a:srcRect/>
            <a:stretch>
              <a:fillRect/>
            </a:stretch>
          </p:blipFill>
          <p:spPr bwMode="auto">
            <a:xfrm>
              <a:off x="7373938" y="2740025"/>
              <a:ext cx="1166812" cy="1095375"/>
            </a:xfrm>
            <a:prstGeom prst="rect">
              <a:avLst/>
            </a:prstGeom>
            <a:noFill/>
            <a:ln w="9525">
              <a:noFill/>
              <a:miter lim="800000"/>
              <a:headEnd/>
              <a:tailEnd/>
            </a:ln>
          </p:spPr>
        </p:pic>
        <p:pic>
          <p:nvPicPr>
            <p:cNvPr id="28" name="Picture 27" descr="logo"/>
            <p:cNvPicPr>
              <a:picLocks noChangeAspect="1" noChangeArrowheads="1"/>
            </p:cNvPicPr>
            <p:nvPr/>
          </p:nvPicPr>
          <p:blipFill>
            <a:blip r:embed="rId8" cstate="print"/>
            <a:srcRect/>
            <a:stretch>
              <a:fillRect/>
            </a:stretch>
          </p:blipFill>
          <p:spPr bwMode="auto">
            <a:xfrm>
              <a:off x="2586038" y="3282950"/>
              <a:ext cx="2093912" cy="663575"/>
            </a:xfrm>
            <a:prstGeom prst="rect">
              <a:avLst/>
            </a:prstGeom>
            <a:noFill/>
            <a:ln w="9525">
              <a:noFill/>
              <a:miter lim="800000"/>
              <a:headEnd/>
              <a:tailEnd/>
            </a:ln>
          </p:spPr>
        </p:pic>
        <p:pic>
          <p:nvPicPr>
            <p:cNvPr id="29" name="Picture 28" descr="LogoMRS1"/>
            <p:cNvPicPr>
              <a:picLocks noChangeAspect="1" noChangeArrowheads="1"/>
            </p:cNvPicPr>
            <p:nvPr/>
          </p:nvPicPr>
          <p:blipFill>
            <a:blip r:embed="rId9" cstate="print"/>
            <a:srcRect/>
            <a:stretch>
              <a:fillRect/>
            </a:stretch>
          </p:blipFill>
          <p:spPr bwMode="auto">
            <a:xfrm>
              <a:off x="3729038" y="4502150"/>
              <a:ext cx="1149350" cy="666750"/>
            </a:xfrm>
            <a:prstGeom prst="rect">
              <a:avLst/>
            </a:prstGeom>
            <a:noFill/>
            <a:ln w="9525">
              <a:noFill/>
              <a:miter lim="800000"/>
              <a:headEnd/>
              <a:tailEnd/>
            </a:ln>
          </p:spPr>
        </p:pic>
        <p:pic>
          <p:nvPicPr>
            <p:cNvPr id="30" name="Picture 29" descr="Vodafone logó">
              <a:hlinkClick r:id="rId10"/>
            </p:cNvPr>
            <p:cNvPicPr>
              <a:picLocks noChangeAspect="1" noChangeArrowheads="1"/>
            </p:cNvPicPr>
            <p:nvPr/>
          </p:nvPicPr>
          <p:blipFill>
            <a:blip r:embed="rId11" cstate="print"/>
            <a:srcRect/>
            <a:stretch>
              <a:fillRect/>
            </a:stretch>
          </p:blipFill>
          <p:spPr bwMode="auto">
            <a:xfrm>
              <a:off x="2773363" y="2435225"/>
              <a:ext cx="981075" cy="682625"/>
            </a:xfrm>
            <a:prstGeom prst="rect">
              <a:avLst/>
            </a:prstGeom>
            <a:noFill/>
            <a:ln w="9525">
              <a:noFill/>
              <a:miter lim="800000"/>
              <a:headEnd/>
              <a:tailEnd/>
            </a:ln>
          </p:spPr>
        </p:pic>
        <p:pic>
          <p:nvPicPr>
            <p:cNvPr id="31" name="Picture 30" descr="NTT"/>
            <p:cNvPicPr>
              <a:picLocks noChangeAspect="1" noChangeArrowheads="1"/>
            </p:cNvPicPr>
            <p:nvPr/>
          </p:nvPicPr>
          <p:blipFill>
            <a:blip r:embed="rId12" cstate="print"/>
            <a:srcRect/>
            <a:stretch>
              <a:fillRect/>
            </a:stretch>
          </p:blipFill>
          <p:spPr bwMode="auto">
            <a:xfrm>
              <a:off x="454025" y="5911850"/>
              <a:ext cx="2190750" cy="503238"/>
            </a:xfrm>
            <a:prstGeom prst="rect">
              <a:avLst/>
            </a:prstGeom>
            <a:noFill/>
            <a:ln w="9525">
              <a:noFill/>
              <a:miter lim="800000"/>
              <a:headEnd/>
              <a:tailEnd/>
            </a:ln>
          </p:spPr>
        </p:pic>
        <p:pic>
          <p:nvPicPr>
            <p:cNvPr id="32" name="Picture 31" descr="Swisscom Logo">
              <a:hlinkClick r:id="rId13"/>
            </p:cNvPr>
            <p:cNvPicPr>
              <a:picLocks noChangeAspect="1" noChangeArrowheads="1"/>
            </p:cNvPicPr>
            <p:nvPr/>
          </p:nvPicPr>
          <p:blipFill>
            <a:blip r:embed="rId14" cstate="print"/>
            <a:srcRect/>
            <a:stretch>
              <a:fillRect/>
            </a:stretch>
          </p:blipFill>
          <p:spPr bwMode="auto">
            <a:xfrm>
              <a:off x="6107113" y="2316163"/>
              <a:ext cx="944562" cy="700087"/>
            </a:xfrm>
            <a:prstGeom prst="rect">
              <a:avLst/>
            </a:prstGeom>
            <a:noFill/>
            <a:ln w="9525">
              <a:noFill/>
              <a:miter lim="800000"/>
              <a:headEnd/>
              <a:tailEnd/>
            </a:ln>
          </p:spPr>
        </p:pic>
        <p:pic>
          <p:nvPicPr>
            <p:cNvPr id="33" name="Picture 32" descr="TelecomItalia"/>
            <p:cNvPicPr>
              <a:picLocks noChangeAspect="1" noChangeArrowheads="1"/>
            </p:cNvPicPr>
            <p:nvPr/>
          </p:nvPicPr>
          <p:blipFill>
            <a:blip r:embed="rId15" cstate="print"/>
            <a:srcRect/>
            <a:stretch>
              <a:fillRect/>
            </a:stretch>
          </p:blipFill>
          <p:spPr bwMode="auto">
            <a:xfrm>
              <a:off x="5173663" y="3427413"/>
              <a:ext cx="1789112" cy="373062"/>
            </a:xfrm>
            <a:prstGeom prst="rect">
              <a:avLst/>
            </a:prstGeom>
            <a:noFill/>
            <a:ln w="9525">
              <a:noFill/>
              <a:miter lim="800000"/>
              <a:headEnd/>
              <a:tailEnd/>
            </a:ln>
          </p:spPr>
        </p:pic>
        <p:pic>
          <p:nvPicPr>
            <p:cNvPr id="34" name="Picture 33" descr="LogoWind">
              <a:hlinkClick r:id="rId16"/>
            </p:cNvPr>
            <p:cNvPicPr>
              <a:picLocks noChangeAspect="1" noChangeArrowheads="1"/>
            </p:cNvPicPr>
            <p:nvPr/>
          </p:nvPicPr>
          <p:blipFill>
            <a:blip r:embed="rId17" cstate="print"/>
            <a:srcRect/>
            <a:stretch>
              <a:fillRect/>
            </a:stretch>
          </p:blipFill>
          <p:spPr bwMode="auto">
            <a:xfrm>
              <a:off x="7575550" y="1366838"/>
              <a:ext cx="1187450" cy="690562"/>
            </a:xfrm>
            <a:prstGeom prst="rect">
              <a:avLst/>
            </a:prstGeom>
            <a:noFill/>
            <a:ln w="9525">
              <a:noFill/>
              <a:miter lim="800000"/>
              <a:headEnd/>
              <a:tailEnd/>
            </a:ln>
          </p:spPr>
        </p:pic>
        <p:pic>
          <p:nvPicPr>
            <p:cNvPr id="35" name="Picture 34" descr="logo">
              <a:hlinkClick r:id="rId18"/>
            </p:cNvPr>
            <p:cNvPicPr>
              <a:picLocks noChangeAspect="1" noChangeArrowheads="1"/>
            </p:cNvPicPr>
            <p:nvPr/>
          </p:nvPicPr>
          <p:blipFill>
            <a:blip r:embed="rId19" cstate="print"/>
            <a:srcRect/>
            <a:stretch>
              <a:fillRect/>
            </a:stretch>
          </p:blipFill>
          <p:spPr bwMode="auto">
            <a:xfrm>
              <a:off x="7464425" y="5213350"/>
              <a:ext cx="1066800" cy="1146175"/>
            </a:xfrm>
            <a:prstGeom prst="rect">
              <a:avLst/>
            </a:prstGeom>
            <a:noFill/>
            <a:ln w="9525">
              <a:noFill/>
              <a:miter lim="800000"/>
              <a:headEnd/>
              <a:tailEnd/>
            </a:ln>
          </p:spPr>
        </p:pic>
        <p:pic>
          <p:nvPicPr>
            <p:cNvPr id="36" name="Picture 35" descr="home_12">
              <a:hlinkClick r:id="rId20"/>
            </p:cNvPr>
            <p:cNvPicPr>
              <a:picLocks noChangeAspect="1" noChangeArrowheads="1"/>
            </p:cNvPicPr>
            <p:nvPr/>
          </p:nvPicPr>
          <p:blipFill>
            <a:blip r:embed="rId21" cstate="print"/>
            <a:srcRect/>
            <a:stretch>
              <a:fillRect/>
            </a:stretch>
          </p:blipFill>
          <p:spPr bwMode="auto">
            <a:xfrm>
              <a:off x="5508625" y="5997575"/>
              <a:ext cx="1533525" cy="588963"/>
            </a:xfrm>
            <a:prstGeom prst="rect">
              <a:avLst/>
            </a:prstGeom>
            <a:noFill/>
            <a:ln w="9525">
              <a:noFill/>
              <a:miter lim="800000"/>
              <a:headEnd/>
              <a:tailEnd/>
            </a:ln>
          </p:spPr>
        </p:pic>
        <p:pic>
          <p:nvPicPr>
            <p:cNvPr id="37" name="Picture 36" descr="Homepage">
              <a:hlinkClick r:id="rId22" tooltip="Homepage"/>
            </p:cNvPr>
            <p:cNvPicPr>
              <a:picLocks noChangeAspect="1" noChangeArrowheads="1"/>
            </p:cNvPicPr>
            <p:nvPr/>
          </p:nvPicPr>
          <p:blipFill>
            <a:blip r:embed="rId23" cstate="print"/>
            <a:srcRect/>
            <a:stretch>
              <a:fillRect/>
            </a:stretch>
          </p:blipFill>
          <p:spPr bwMode="auto">
            <a:xfrm>
              <a:off x="684213" y="2509838"/>
              <a:ext cx="1336675" cy="579437"/>
            </a:xfrm>
            <a:prstGeom prst="rect">
              <a:avLst/>
            </a:prstGeom>
            <a:noFill/>
            <a:ln w="9525">
              <a:noFill/>
              <a:miter lim="800000"/>
              <a:headEnd/>
              <a:tailEnd/>
            </a:ln>
          </p:spPr>
        </p:pic>
        <p:pic>
          <p:nvPicPr>
            <p:cNvPr id="38" name="Picture 37" descr="Telstra"/>
            <p:cNvPicPr>
              <a:picLocks noChangeAspect="1" noChangeArrowheads="1"/>
            </p:cNvPicPr>
            <p:nvPr/>
          </p:nvPicPr>
          <p:blipFill>
            <a:blip r:embed="rId24" cstate="print"/>
            <a:srcRect/>
            <a:stretch>
              <a:fillRect/>
            </a:stretch>
          </p:blipFill>
          <p:spPr bwMode="auto">
            <a:xfrm>
              <a:off x="5367338" y="5359400"/>
              <a:ext cx="1470025" cy="406400"/>
            </a:xfrm>
            <a:prstGeom prst="rect">
              <a:avLst/>
            </a:prstGeom>
            <a:noFill/>
            <a:ln w="9525">
              <a:noFill/>
              <a:miter lim="800000"/>
              <a:headEnd/>
              <a:tailEnd/>
            </a:ln>
          </p:spPr>
        </p:pic>
        <p:pic>
          <p:nvPicPr>
            <p:cNvPr id="39" name="Picture 38" descr="T-mobile hungary"/>
            <p:cNvPicPr>
              <a:picLocks noChangeAspect="1" noChangeArrowheads="1"/>
            </p:cNvPicPr>
            <p:nvPr/>
          </p:nvPicPr>
          <p:blipFill>
            <a:blip r:embed="rId25" cstate="print"/>
            <a:srcRect/>
            <a:stretch>
              <a:fillRect/>
            </a:stretch>
          </p:blipFill>
          <p:spPr bwMode="auto">
            <a:xfrm>
              <a:off x="3309938" y="1347788"/>
              <a:ext cx="1978025" cy="728662"/>
            </a:xfrm>
            <a:prstGeom prst="rect">
              <a:avLst/>
            </a:prstGeom>
            <a:noFill/>
            <a:ln w="9525">
              <a:noFill/>
              <a:miter lim="800000"/>
              <a:headEnd/>
              <a:tailEnd/>
            </a:ln>
          </p:spPr>
        </p:pic>
        <p:pic>
          <p:nvPicPr>
            <p:cNvPr id="40" name="Picture 39" descr="Verizon"/>
            <p:cNvPicPr>
              <a:picLocks noChangeAspect="1" noChangeArrowheads="1"/>
            </p:cNvPicPr>
            <p:nvPr/>
          </p:nvPicPr>
          <p:blipFill>
            <a:blip r:embed="rId26" cstate="print"/>
            <a:srcRect/>
            <a:stretch>
              <a:fillRect/>
            </a:stretch>
          </p:blipFill>
          <p:spPr bwMode="auto">
            <a:xfrm>
              <a:off x="781050" y="3222625"/>
              <a:ext cx="955675" cy="954088"/>
            </a:xfrm>
            <a:prstGeom prst="rect">
              <a:avLst/>
            </a:prstGeom>
            <a:noFill/>
            <a:ln w="9525">
              <a:noFill/>
              <a:miter lim="800000"/>
              <a:headEnd/>
              <a:tailEnd/>
            </a:ln>
          </p:spPr>
        </p:pic>
        <p:pic>
          <p:nvPicPr>
            <p:cNvPr id="41" name="Picture 40" descr="TeliaSonera"/>
            <p:cNvPicPr>
              <a:picLocks noChangeAspect="1" noChangeArrowheads="1"/>
            </p:cNvPicPr>
            <p:nvPr/>
          </p:nvPicPr>
          <p:blipFill>
            <a:blip r:embed="rId27" cstate="print"/>
            <a:srcRect/>
            <a:stretch>
              <a:fillRect/>
            </a:stretch>
          </p:blipFill>
          <p:spPr bwMode="auto">
            <a:xfrm>
              <a:off x="1924050" y="4202113"/>
              <a:ext cx="1587500" cy="290512"/>
            </a:xfrm>
            <a:prstGeom prst="rect">
              <a:avLst/>
            </a:prstGeom>
            <a:noFill/>
            <a:ln w="9525">
              <a:noFill/>
              <a:miter lim="800000"/>
              <a:headEnd/>
              <a:tailEnd/>
            </a:ln>
          </p:spPr>
        </p:pic>
        <p:grpSp>
          <p:nvGrpSpPr>
            <p:cNvPr id="42" name="Group 41"/>
            <p:cNvGrpSpPr>
              <a:grpSpLocks/>
            </p:cNvGrpSpPr>
            <p:nvPr/>
          </p:nvGrpSpPr>
          <p:grpSpPr bwMode="auto">
            <a:xfrm>
              <a:off x="5595938" y="1239838"/>
              <a:ext cx="1670050" cy="942975"/>
              <a:chOff x="6253" y="1968"/>
              <a:chExt cx="1072" cy="606"/>
            </a:xfrm>
          </p:grpSpPr>
          <p:pic>
            <p:nvPicPr>
              <p:cNvPr id="49" name="Picture 48" descr="VODACOM"/>
              <p:cNvPicPr>
                <a:picLocks noChangeAspect="1" noChangeArrowheads="1"/>
              </p:cNvPicPr>
              <p:nvPr/>
            </p:nvPicPr>
            <p:blipFill>
              <a:blip r:embed="rId28" cstate="print"/>
              <a:srcRect l="-3174" t="-7675" r="-3276" b="-21188"/>
              <a:stretch>
                <a:fillRect/>
              </a:stretch>
            </p:blipFill>
            <p:spPr bwMode="auto">
              <a:xfrm>
                <a:off x="6253" y="1968"/>
                <a:ext cx="1019" cy="585"/>
              </a:xfrm>
              <a:prstGeom prst="rect">
                <a:avLst/>
              </a:prstGeom>
              <a:solidFill>
                <a:srgbClr val="FFFFFF"/>
              </a:solidFill>
              <a:ln w="9525">
                <a:noFill/>
                <a:miter lim="800000"/>
                <a:headEnd/>
                <a:tailEnd/>
              </a:ln>
            </p:spPr>
          </p:pic>
          <p:sp>
            <p:nvSpPr>
              <p:cNvPr id="50" name="Text Box 28"/>
              <p:cNvSpPr txBox="1">
                <a:spLocks noChangeArrowheads="1"/>
              </p:cNvSpPr>
              <p:nvPr/>
            </p:nvSpPr>
            <p:spPr bwMode="auto">
              <a:xfrm>
                <a:off x="6276" y="2456"/>
                <a:ext cx="1049" cy="118"/>
              </a:xfrm>
              <a:prstGeom prst="rect">
                <a:avLst/>
              </a:prstGeom>
              <a:noFill/>
              <a:ln w="19050">
                <a:noFill/>
                <a:miter lim="800000"/>
                <a:headEnd type="none" w="sm" len="sm"/>
                <a:tailEnd type="none" w="sm" len="sm"/>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r>
                  <a:rPr lang="en-US" sz="600" b="1" i="1" dirty="0"/>
                  <a:t>South Africa’s Leading Cellular Network</a:t>
                </a:r>
              </a:p>
            </p:txBody>
          </p:sp>
        </p:grpSp>
        <p:pic>
          <p:nvPicPr>
            <p:cNvPr id="43" name="Picture 42" descr="Deltacomm"/>
            <p:cNvPicPr>
              <a:picLocks noChangeAspect="1" noChangeArrowheads="1"/>
            </p:cNvPicPr>
            <p:nvPr/>
          </p:nvPicPr>
          <p:blipFill>
            <a:blip r:embed="rId29" cstate="print"/>
            <a:srcRect/>
            <a:stretch>
              <a:fillRect/>
            </a:stretch>
          </p:blipFill>
          <p:spPr bwMode="auto">
            <a:xfrm>
              <a:off x="595313" y="5132388"/>
              <a:ext cx="1633537" cy="465137"/>
            </a:xfrm>
            <a:prstGeom prst="rect">
              <a:avLst/>
            </a:prstGeom>
            <a:noFill/>
            <a:ln w="9525">
              <a:noFill/>
              <a:miter lim="800000"/>
              <a:headEnd/>
              <a:tailEnd/>
            </a:ln>
          </p:spPr>
        </p:pic>
        <p:pic>
          <p:nvPicPr>
            <p:cNvPr id="44" name="Picture 43" descr="2in-white-logo-dl"/>
            <p:cNvPicPr>
              <a:picLocks noChangeAspect="1" noChangeArrowheads="1"/>
            </p:cNvPicPr>
            <p:nvPr/>
          </p:nvPicPr>
          <p:blipFill>
            <a:blip r:embed="rId30" cstate="print"/>
            <a:srcRect/>
            <a:stretch>
              <a:fillRect/>
            </a:stretch>
          </p:blipFill>
          <p:spPr bwMode="auto">
            <a:xfrm>
              <a:off x="2170113" y="1304925"/>
              <a:ext cx="830262" cy="815975"/>
            </a:xfrm>
            <a:prstGeom prst="rect">
              <a:avLst/>
            </a:prstGeom>
            <a:noFill/>
            <a:ln w="9525">
              <a:noFill/>
              <a:miter lim="800000"/>
              <a:headEnd/>
              <a:tailEnd/>
            </a:ln>
          </p:spPr>
        </p:pic>
        <p:pic>
          <p:nvPicPr>
            <p:cNvPr id="45" name="Picture 44" descr="ATT_Vert"/>
            <p:cNvPicPr>
              <a:picLocks noChangeAspect="1" noChangeArrowheads="1"/>
            </p:cNvPicPr>
            <p:nvPr/>
          </p:nvPicPr>
          <p:blipFill>
            <a:blip r:embed="rId31" cstate="print"/>
            <a:srcRect/>
            <a:stretch>
              <a:fillRect/>
            </a:stretch>
          </p:blipFill>
          <p:spPr bwMode="auto">
            <a:xfrm>
              <a:off x="5251450" y="4210050"/>
              <a:ext cx="530225" cy="815975"/>
            </a:xfrm>
            <a:prstGeom prst="rect">
              <a:avLst/>
            </a:prstGeom>
            <a:noFill/>
          </p:spPr>
        </p:pic>
        <p:pic>
          <p:nvPicPr>
            <p:cNvPr id="46" name="Picture 45" descr="BT_New"/>
            <p:cNvPicPr>
              <a:picLocks noChangeAspect="1" noChangeArrowheads="1"/>
            </p:cNvPicPr>
            <p:nvPr/>
          </p:nvPicPr>
          <p:blipFill>
            <a:blip r:embed="rId32" cstate="print">
              <a:clrChange>
                <a:clrFrom>
                  <a:srgbClr val="FFFFFF"/>
                </a:clrFrom>
                <a:clrTo>
                  <a:srgbClr val="FFFFFF">
                    <a:alpha val="0"/>
                  </a:srgbClr>
                </a:clrTo>
              </a:clrChange>
            </a:blip>
            <a:srcRect/>
            <a:stretch>
              <a:fillRect/>
            </a:stretch>
          </p:blipFill>
          <p:spPr bwMode="auto">
            <a:xfrm>
              <a:off x="392113" y="1343025"/>
              <a:ext cx="1425575" cy="695325"/>
            </a:xfrm>
            <a:prstGeom prst="rect">
              <a:avLst/>
            </a:prstGeom>
            <a:noFill/>
          </p:spPr>
        </p:pic>
        <p:pic>
          <p:nvPicPr>
            <p:cNvPr id="47" name="Picture 46"/>
            <p:cNvPicPr>
              <a:picLocks noChangeAspect="1" noChangeArrowheads="1"/>
            </p:cNvPicPr>
            <p:nvPr/>
          </p:nvPicPr>
          <p:blipFill>
            <a:blip r:embed="rId33" cstate="print"/>
            <a:srcRect/>
            <a:stretch>
              <a:fillRect/>
            </a:stretch>
          </p:blipFill>
          <p:spPr bwMode="auto">
            <a:xfrm>
              <a:off x="284163" y="4179888"/>
              <a:ext cx="1403350" cy="869950"/>
            </a:xfrm>
            <a:prstGeom prst="rect">
              <a:avLst/>
            </a:prstGeom>
            <a:noFill/>
            <a:ln w="12700">
              <a:noFill/>
              <a:miter lim="800000"/>
              <a:headEnd/>
              <a:tailEnd/>
            </a:ln>
            <a:effectLst/>
          </p:spPr>
        </p:pic>
        <p:pic>
          <p:nvPicPr>
            <p:cNvPr id="48" name="Picture 47"/>
            <p:cNvPicPr>
              <a:picLocks noChangeAspect="1" noChangeArrowheads="1"/>
            </p:cNvPicPr>
            <p:nvPr/>
          </p:nvPicPr>
          <p:blipFill>
            <a:blip r:embed="rId34" cstate="print"/>
            <a:srcRect/>
            <a:stretch>
              <a:fillRect/>
            </a:stretch>
          </p:blipFill>
          <p:spPr bwMode="auto">
            <a:xfrm>
              <a:off x="2609850" y="5226050"/>
              <a:ext cx="1301750" cy="477838"/>
            </a:xfrm>
            <a:prstGeom prst="rect">
              <a:avLst/>
            </a:prstGeom>
            <a:noFill/>
            <a:ln w="12700">
              <a:noFill/>
              <a:miter lim="800000"/>
              <a:headEnd/>
              <a:tailEnd/>
            </a:ln>
            <a:effectLst/>
          </p:spPr>
        </p:pic>
      </p:grpSp>
    </p:spTree>
    <p:extLst>
      <p:ext uri="{BB962C8B-B14F-4D97-AF65-F5344CB8AC3E}">
        <p14:creationId xmlns:p14="http://schemas.microsoft.com/office/powerpoint/2010/main" val="1750272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SARA 2011">
  <a:themeElements>
    <a:clrScheme name="Desara">
      <a:dk1>
        <a:sysClr val="windowText" lastClr="000000"/>
      </a:dk1>
      <a:lt1>
        <a:sysClr val="window" lastClr="FFFFFF"/>
      </a:lt1>
      <a:dk2>
        <a:srgbClr val="000000"/>
      </a:dk2>
      <a:lt2>
        <a:srgbClr val="DDDDDD"/>
      </a:lt2>
      <a:accent1>
        <a:srgbClr val="B12226"/>
      </a:accent1>
      <a:accent2>
        <a:srgbClr val="DDDDDD"/>
      </a:accent2>
      <a:accent3>
        <a:srgbClr val="0048D2"/>
      </a:accent3>
      <a:accent4>
        <a:srgbClr val="FEE845"/>
      </a:accent4>
      <a:accent5>
        <a:srgbClr val="7C37AF"/>
      </a:accent5>
      <a:accent6>
        <a:srgbClr val="00B2F7"/>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xml>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spe:Receivers xmlns:spe="http://schemas.microsoft.com/sharepoint/events">
  <Receiver>
    <Name>BMSBaseDocument_ItemUpdated</Name>
    <Synchronization>Synchronous</Synchronization>
    <Type>10002</Type>
    <SequenceNumber>1000</SequenceNumber>
    <Assembly>BMS.Events, Version=1.0.0.0, Culture=neutral, PublicKeyToken=69484d09c1c79394</Assembly>
    <Class>BMS.Events.DocumentEventReceiver</Class>
    <Data/>
    <Filter/>
  </Receiver>
  <Receiver>
    <Name>Nintex conditional workflow start</Name>
    <Synchronization>Synchronous</Synchronization>
    <Type>10002</Type>
    <SequenceNumber>50000</SequenceNumber>
    <Assembly>Nintex.Workflow, Version=1.0.0.0, Culture=neutral, PublicKeyToken=913f6bae0ca5ae12</Assembly>
    <Class>Nintex.Workflow.ConditionalWorkflowStartReceiver</Class>
    <Data>634963713682554667</Data>
    <Filter/>
  </Receiver>
  <Receiver>
    <Name>Nintex conditional workflow start</Name>
    <Synchronization>Synchronous</Synchronization>
    <Type>2</Type>
    <SequenceNumber>50000</SequenceNumber>
    <Assembly>Nintex.Workflow, Version=1.0.0.0, Culture=neutral, PublicKeyToken=913f6bae0ca5ae12</Assembly>
    <Class>Nintex.Workflow.ConditionalWorkflowStartReceiver</Class>
    <Data>634963713682554667</Data>
    <Filter/>
  </Receiver>
  <Receiver>
    <Name>Nintex conditional workflow start</Name>
    <Synchronization>Synchronous</Synchronization>
    <Type>10004</Type>
    <SequenceNumber>50000</SequenceNumber>
    <Assembly>Nintex.Workflow, Version=1.0.0.0, Culture=neutral, PublicKeyToken=913f6bae0ca5ae12</Assembly>
    <Class>Nintex.Workflow.ConditionalWorkflowStartReceiver</Class>
    <Data>634963713682554667</Data>
    <Filter/>
  </Receiver>
  <Receiver>
    <Name>BMSBaseDocument_ItemAdded</Name>
    <Synchronization>Synchronous</Synchronization>
    <Type>10001</Type>
    <SequenceNumber>1000</SequenceNumber>
    <Assembly>BMS.Events, Version=1.0.0.0, Culture=neutral, PublicKeyToken=69484d09c1c79394</Assembly>
    <Class>BMS.Events.DocumentEventReceiver</Class>
    <Data/>
    <Filter/>
  </Receiver>
  <Receiver>
    <Name>Nintex conditional workflow start</Name>
    <Synchronization>Synchronous</Synchronization>
    <Type>10001</Type>
    <SequenceNumber>50000</SequenceNumber>
    <Assembly>Nintex.Workflow, Version=1.0.0.0, Culture=neutral, PublicKeyToken=913f6bae0ca5ae12</Assembly>
    <Class>Nintex.Workflow.ConditionalWorkflowStartReceiver</Class>
    <Data>634963713682554667</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DocumentTypeGeneric xmlns="e8982cd3-afe0-4ee4-b37f-59911bf2184c">Training Material</DocumentTypeGeneric>
    <DocumentOwner xmlns="e8982cd3-afe0-4ee4-b37f-59911bf2184c">
      <UserInfo>
        <DisplayName>Frank Nibley</DisplayName>
        <AccountId>283</AccountId>
        <AccountType/>
      </UserInfo>
    </DocumentOwner>
    <DocumentType xmlns="e8982cd3-afe0-4ee4-b37f-59911bf2184c">Training Material</DocumentType>
  </documentManagement>
</p:properties>
</file>

<file path=customXml/item3.xml><?xml version="1.0" encoding="utf-8"?>
<ct:contentTypeSchema xmlns:ct="http://schemas.microsoft.com/office/2006/metadata/contentType" xmlns:ma="http://schemas.microsoft.com/office/2006/metadata/properties/metaAttributes" ct:_="" ma:_="" ma:contentTypeName="BMS Document" ma:contentTypeID="0x010100ACC1189358CB4358BD080BFDA494DB010E0087D43C1AD05BA6468AA7C0F2CC0996B8" ma:contentTypeVersion="7" ma:contentTypeDescription="BMS Document" ma:contentTypeScope="" ma:versionID="ac7487893a4288e1973b6f7fd6766f69">
  <xsd:schema xmlns:xsd="http://www.w3.org/2001/XMLSchema" xmlns:xs="http://www.w3.org/2001/XMLSchema" xmlns:p="http://schemas.microsoft.com/office/2006/metadata/properties" xmlns:ns2="e8982cd3-afe0-4ee4-b37f-59911bf2184c" targetNamespace="http://schemas.microsoft.com/office/2006/metadata/properties" ma:root="true" ma:fieldsID="287ec314730eda74a20b5c1d4e1bd0c2" ns2:_="">
    <xsd:import namespace="e8982cd3-afe0-4ee4-b37f-59911bf2184c"/>
    <xsd:element name="properties">
      <xsd:complexType>
        <xsd:sequence>
          <xsd:element name="documentManagement">
            <xsd:complexType>
              <xsd:all>
                <xsd:element ref="ns2:DocumentOwner"/>
                <xsd:element ref="ns2:DocumentType" minOccurs="0"/>
                <xsd:element ref="ns2:DocumentTypeGeneric"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982cd3-afe0-4ee4-b37f-59911bf2184c" elementFormDefault="qualified">
    <xsd:import namespace="http://schemas.microsoft.com/office/2006/documentManagement/types"/>
    <xsd:import namespace="http://schemas.microsoft.com/office/infopath/2007/PartnerControls"/>
    <xsd:element name="DocumentOwner" ma:index="8" ma:displayName="Owner" ma:list="UserInfo" ma:SharePointGroup="0" ma:internalName="DocumentOwner"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Type" ma:index="9" nillable="true" ma:displayName="DocumentType" ma:hidden="true" ma:internalName="DocumentType" ma:readOnly="true">
      <xsd:simpleType>
        <xsd:restriction base="dms:Text">
          <xsd:maxLength value="255"/>
        </xsd:restriction>
      </xsd:simpleType>
    </xsd:element>
    <xsd:element name="DocumentTypeGeneric" ma:index="10" nillable="true" ma:displayName="Document Type" ma:format="Dropdown" ma:internalName="DocumentTypeGeneric">
      <xsd:simpleType>
        <xsd:restriction base="dms:Choice">
          <xsd:enumeration value="Turtle Diagram"/>
          <xsd:enumeration value="Swimlane Flowchart"/>
          <xsd:enumeration value="Process Measurement Definition"/>
          <xsd:enumeration value="Template"/>
          <xsd:enumeration value="Form"/>
          <xsd:enumeration value="Checklist"/>
          <xsd:enumeration value="Work Instruction"/>
          <xsd:enumeration value="Procedure"/>
          <xsd:enumeration value="Policy"/>
          <xsd:enumeration value="Training Material"/>
          <xsd:enumeration value="Guideline"/>
          <xsd:enumeration value="External Origin"/>
          <xsd:enumeration value="Customer Supplied"/>
          <xsd:enumeration value="Record"/>
          <xsd:enumeration value="Measurement"/>
          <xsd:enumeration value="Other"/>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Document Nam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54E2DA-B3C1-4E33-B7E4-DDFC087FB070}"/>
</file>

<file path=customXml/itemProps2.xml><?xml version="1.0" encoding="utf-8"?>
<ds:datastoreItem xmlns:ds="http://schemas.openxmlformats.org/officeDocument/2006/customXml" ds:itemID="{AED9EFA2-8ABB-4507-B5B1-1A3E5B97FA42}"/>
</file>

<file path=customXml/itemProps3.xml><?xml version="1.0" encoding="utf-8"?>
<ds:datastoreItem xmlns:ds="http://schemas.openxmlformats.org/officeDocument/2006/customXml" ds:itemID="{7EEBDCA7-7F22-48BB-B80C-F52C1B2A1AA8}"/>
</file>

<file path=docProps/app.xml><?xml version="1.0" encoding="utf-8"?>
<Properties xmlns="http://schemas.openxmlformats.org/officeDocument/2006/extended-properties" xmlns:vt="http://schemas.openxmlformats.org/officeDocument/2006/docPropsVTypes">
  <Template>DESARA 2011</Template>
  <TotalTime>0</TotalTime>
  <Words>3937</Words>
  <Application>Microsoft Office PowerPoint</Application>
  <PresentationFormat>On-screen Show (4:3)</PresentationFormat>
  <Paragraphs>699</Paragraphs>
  <Slides>54</Slides>
  <Notes>54</Notes>
  <HiddenSlides>2</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DESARA 2011</vt:lpstr>
      <vt:lpstr>Business Management System Implementation  Utilizing TL 9000 as a Model</vt:lpstr>
      <vt:lpstr>Process Management Business Case</vt:lpstr>
      <vt:lpstr>Process Management</vt:lpstr>
      <vt:lpstr>Why use TL 9000 as a Model</vt:lpstr>
      <vt:lpstr>Basic Management System</vt:lpstr>
      <vt:lpstr>Successful Implementation Depends on Leadership at All Levels </vt:lpstr>
      <vt:lpstr>TL 9000 Tellabs Case Study</vt:lpstr>
      <vt:lpstr>About Tellabs 2011</vt:lpstr>
      <vt:lpstr>PowerPoint Presentation</vt:lpstr>
      <vt:lpstr>Why TL 9000 at Tellabs</vt:lpstr>
      <vt:lpstr>Ongoing Tellabs Improvements</vt:lpstr>
      <vt:lpstr>Tellabs Improvement Data </vt:lpstr>
      <vt:lpstr>Ongoing Tellabs Improvements Business Excellence</vt:lpstr>
      <vt:lpstr>A Special Thanks to Tellabs </vt:lpstr>
      <vt:lpstr>TL 9000 Overview</vt:lpstr>
      <vt:lpstr>Who Wrote TL 9000, When and Why? QuEST Forum History</vt:lpstr>
      <vt:lpstr>QuEST Forum History, continued</vt:lpstr>
      <vt:lpstr>QuEST Forum:  Incorporated 1998</vt:lpstr>
      <vt:lpstr>QuEST Forum members are listed on the web site</vt:lpstr>
      <vt:lpstr>QuEST Forum and TL 9000</vt:lpstr>
      <vt:lpstr>TL 9000 Purpose  Section 1, page 1-1 of TL 9000 Requirements Handbook</vt:lpstr>
      <vt:lpstr>ISO 9001 / TL 9000 Comparison</vt:lpstr>
      <vt:lpstr>Open to TL 9000 Requirements Table of Contents</vt:lpstr>
      <vt:lpstr>ISO 9001 Review of Concepts</vt:lpstr>
      <vt:lpstr>Key Requirements of ISO 9001</vt:lpstr>
      <vt:lpstr>TL 9000 Adds Requirements Specific to Our Industry to ISO 9001</vt:lpstr>
      <vt:lpstr>PowerPoint Presentation</vt:lpstr>
      <vt:lpstr>Key TL 9000 Requirements Overview (What TL 9000 Adds to ISO 9001)</vt:lpstr>
      <vt:lpstr>TL 9000 Requirements – Strategic Relationships</vt:lpstr>
      <vt:lpstr>TL 9000 Requirements – Design</vt:lpstr>
      <vt:lpstr>TL 9000 Requirements – Data Analysis</vt:lpstr>
      <vt:lpstr>TL 9000 Requirements – Supply Chain</vt:lpstr>
      <vt:lpstr>TL 9000 Measurements</vt:lpstr>
      <vt:lpstr>TL 9000 Measurements: Measuring Quality from the Customer’s Perspective</vt:lpstr>
      <vt:lpstr>Measuring Quality from the  Customer’s Perspective</vt:lpstr>
      <vt:lpstr>What Measurements Are Required for TL 9000 Certification?</vt:lpstr>
      <vt:lpstr>How Can We  Compare Companies Fairly?</vt:lpstr>
      <vt:lpstr>Operations Support Systems On time delivery benchmark data</vt:lpstr>
      <vt:lpstr>Implementation Roadmap</vt:lpstr>
      <vt:lpstr>Proven Implementation Model</vt:lpstr>
      <vt:lpstr>Critical Path to Implementation</vt:lpstr>
      <vt:lpstr>How successful is this model</vt:lpstr>
      <vt:lpstr>CommTest BMS Implementation Roadmap</vt:lpstr>
      <vt:lpstr>BMS Implementation Structure</vt:lpstr>
      <vt:lpstr>CommTest Process Interaction  Diagram (PID)</vt:lpstr>
      <vt:lpstr>Process Owners  Responsibilities</vt:lpstr>
      <vt:lpstr>BMS - Typical Resource Commitments</vt:lpstr>
      <vt:lpstr>BMS Core Team</vt:lpstr>
      <vt:lpstr>Next Steps</vt:lpstr>
      <vt:lpstr>Discussion</vt:lpstr>
      <vt:lpstr>Tl 9000 certification</vt:lpstr>
      <vt:lpstr>TL 9000 Certification: Plan Dates &amp; Steps</vt:lpstr>
      <vt:lpstr>TL 9000 Certification: Roles</vt:lpstr>
      <vt:lpstr>The DESARA Group</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TL 9000 Executive Overview</dc:title>
  <dc:creator>Dave Sanicola</dc:creator>
  <cp:lastModifiedBy>Ben Krupowicz</cp:lastModifiedBy>
  <cp:revision>101</cp:revision>
  <dcterms:created xsi:type="dcterms:W3CDTF">2011-09-09T23:32:52Z</dcterms:created>
  <dcterms:modified xsi:type="dcterms:W3CDTF">2012-12-12T19:53:43Z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0x010100ACC1189358CB4358BD080BFDA494DB010E0087D43C1AD05BA6468AA7C0F2CC0996B8</vt:lpwstr>
  </property>
</Properties>
</file>