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63" r:id="rId6"/>
    <p:sldId id="260" r:id="rId7"/>
    <p:sldId id="259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093F4-DEAA-49F8-A3D7-5942B4538E79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9A44-BE7B-4BFE-84E2-3D52E4083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"/>
            <a:ext cx="4662085" cy="3886200"/>
          </a:xfrm>
        </p:spPr>
      </p:pic>
      <p:sp>
        <p:nvSpPr>
          <p:cNvPr id="5" name="Rectangle 4"/>
          <p:cNvSpPr/>
          <p:nvPr/>
        </p:nvSpPr>
        <p:spPr>
          <a:xfrm>
            <a:off x="1828800" y="4800600"/>
            <a:ext cx="5638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Cockroach</a:t>
            </a:r>
            <a:endParaRPr lang="en-US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2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29600" cy="4164177"/>
          </a:xfrm>
        </p:spPr>
      </p:pic>
      <p:sp>
        <p:nvSpPr>
          <p:cNvPr id="5" name="Rectangle 4"/>
          <p:cNvSpPr/>
          <p:nvPr/>
        </p:nvSpPr>
        <p:spPr>
          <a:xfrm>
            <a:off x="1001151" y="5257800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唐伯虎点秋香之哭小强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1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25" y="152400"/>
            <a:ext cx="5183139" cy="4495800"/>
          </a:xfrm>
        </p:spPr>
      </p:pic>
      <p:sp>
        <p:nvSpPr>
          <p:cNvPr id="6" name="Rectangle 5"/>
          <p:cNvSpPr/>
          <p:nvPr/>
        </p:nvSpPr>
        <p:spPr>
          <a:xfrm>
            <a:off x="2116725" y="4495333"/>
            <a:ext cx="524163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5000" b="1" dirty="0" err="1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iEat</a:t>
            </a:r>
            <a:endParaRPr lang="en-US" sz="15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304800"/>
            <a:ext cx="5261049" cy="4385481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3494964" cy="29133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4267200"/>
            <a:ext cx="176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iEat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6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9943" y="4300840"/>
            <a:ext cx="3110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iEat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6 Plus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0107" y="5638800"/>
            <a:ext cx="5929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Eat </a:t>
            </a:r>
            <a:r>
              <a:rPr lang="en-US" sz="54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more than more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5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"/>
            <a:ext cx="4662085" cy="3886200"/>
          </a:xfrm>
        </p:spPr>
      </p:pic>
      <p:sp>
        <p:nvSpPr>
          <p:cNvPr id="5" name="Rectangle 4"/>
          <p:cNvSpPr/>
          <p:nvPr/>
        </p:nvSpPr>
        <p:spPr>
          <a:xfrm>
            <a:off x="381000" y="4800600"/>
            <a:ext cx="8534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Cockroach King</a:t>
            </a:r>
          </a:p>
          <a:p>
            <a:pPr algn="ctr"/>
            <a:r>
              <a:rPr lang="en-US" sz="4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George.Edward.William</a:t>
            </a: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VI</a:t>
            </a:r>
            <a:endParaRPr 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7" name="Picture 3" descr="C:\Users\den57094\AppData\Local\Microsoft\Windows\Temporary Internet Files\Content.IE5\E2U6USBI\crown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11906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252" y="2286000"/>
            <a:ext cx="797526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￥</a:t>
            </a:r>
            <a:r>
              <a:rPr lang="en-US" sz="16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99,999</a:t>
            </a:r>
            <a:endParaRPr lang="en-US" sz="1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8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den57094\AppData\Local\Microsoft\Windows\Temporary Internet Files\Content.IE5\ACT2HP5O\phone_logo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3251"/>
            <a:ext cx="1318291" cy="129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en57094\AppData\Local\Microsoft\Windows\Temporary Internet Files\Content.IE5\4IID2KQ6\1252840769_Internet%20Explore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2" y="3886200"/>
            <a:ext cx="2579427" cy="171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1631560"/>
            <a:ext cx="4118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444-444-4444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6872" y="4296939"/>
            <a:ext cx="5747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heatu.taobao.com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2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7</cp:revision>
  <cp:lastPrinted>2015-06-03T00:35:42Z</cp:lastPrinted>
  <dcterms:created xsi:type="dcterms:W3CDTF">2015-06-02T14:50:54Z</dcterms:created>
  <dcterms:modified xsi:type="dcterms:W3CDTF">2015-06-03T00:37:42Z</dcterms:modified>
</cp:coreProperties>
</file>