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3/5/2019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504" y="116632"/>
            <a:ext cx="6624736" cy="6624736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87896" y="197024"/>
            <a:ext cx="6472336" cy="64723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9728" y="413048"/>
            <a:ext cx="6040288" cy="60402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9552" y="552872"/>
            <a:ext cx="5760640" cy="5760640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84241" y="1700808"/>
            <a:ext cx="1359767" cy="1359767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203848" y="1789584"/>
            <a:ext cx="1999456" cy="1999456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835696" y="1849016"/>
            <a:ext cx="3168352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07568" y="2420888"/>
            <a:ext cx="2024608" cy="2024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17881" y="197024"/>
            <a:ext cx="14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Lithosphere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7881" y="511768"/>
            <a:ext cx="15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 mantle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7881" y="8000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Transition zone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7881" y="1109726"/>
            <a:ext cx="152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Lower mantle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4865" y="1412776"/>
            <a:ext cx="7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LLSVP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9531" y="1700808"/>
            <a:ext cx="6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ULVZ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9531" y="1979548"/>
            <a:ext cx="16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Outer core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9531" y="2267580"/>
            <a:ext cx="118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Inner core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2007Blank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6</cp:revision>
  <dcterms:created xsi:type="dcterms:W3CDTF">2019-03-05T12:49:45Z</dcterms:created>
  <dcterms:modified xsi:type="dcterms:W3CDTF">2019-03-05T16:19:47Z</dcterms:modified>
</cp:coreProperties>
</file>