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9008"/>
            <a:ext cx="9144002" cy="6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6496" cy="6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8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2007Blank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4</cp:revision>
  <dcterms:created xsi:type="dcterms:W3CDTF">2018-10-31T12:42:41Z</dcterms:created>
  <dcterms:modified xsi:type="dcterms:W3CDTF">2019-01-31T12:43:52Z</dcterms:modified>
</cp:coreProperties>
</file>