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63" y="-99391"/>
            <a:ext cx="5865074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Cutoffs</a:t>
            </a:r>
            <a:r>
              <a:rPr lang="en-GB" dirty="0" smtClean="0"/>
              <a:t> make little difference</a:t>
            </a:r>
          </a:p>
          <a:p>
            <a:r>
              <a:rPr lang="en-GB" dirty="0" smtClean="0"/>
              <a:t>My choices influenced by literature</a:t>
            </a:r>
          </a:p>
          <a:p>
            <a:r>
              <a:rPr lang="en-GB" dirty="0" smtClean="0"/>
              <a:t>Kept small to minimise computation cost</a:t>
            </a:r>
          </a:p>
          <a:p>
            <a:r>
              <a:rPr lang="en-GB" dirty="0" smtClean="0"/>
              <a:t>Variations on </a:t>
            </a:r>
            <a:r>
              <a:rPr lang="en-GB" dirty="0" err="1" smtClean="0"/>
              <a:t>picometer</a:t>
            </a:r>
            <a:r>
              <a:rPr lang="en-GB" dirty="0" smtClean="0"/>
              <a:t> scale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3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82" y="-99392"/>
            <a:ext cx="4596782" cy="552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8985"/>
            <a:ext cx="4596782" cy="55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24219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1207</TotalTime>
  <Words>19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2007Blank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3</cp:revision>
  <dcterms:created xsi:type="dcterms:W3CDTF">2019-05-01T17:00:21Z</dcterms:created>
  <dcterms:modified xsi:type="dcterms:W3CDTF">2019-05-02T13:08:21Z</dcterms:modified>
</cp:coreProperties>
</file>