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3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2/15/2019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9008"/>
            <a:ext cx="9144002" cy="6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036496" cy="68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51"/>
            <a:ext cx="9036496" cy="68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36496" cy="68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76277"/>
      </p:ext>
    </p:extLst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2007Blank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Todd</dc:creator>
  <cp:lastModifiedBy>Benjamin Todd</cp:lastModifiedBy>
  <cp:revision>6</cp:revision>
  <cp:lastPrinted>2019-02-15T14:44:46Z</cp:lastPrinted>
  <dcterms:created xsi:type="dcterms:W3CDTF">2018-10-31T12:42:41Z</dcterms:created>
  <dcterms:modified xsi:type="dcterms:W3CDTF">2019-02-15T16:03:58Z</dcterms:modified>
</cp:coreProperties>
</file>