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01" d="100"/>
          <a:sy n="101" d="100"/>
        </p:scale>
        <p:origin x="132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9008"/>
            <a:ext cx="9144002" cy="6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4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9036496" cy="68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688"/>
      </p:ext>
    </p:extLst>
  </p:cSld>
  <p:clrMapOvr>
    <a:masterClrMapping/>
  </p:clrMapOvr>
</p:sld>
</file>

<file path=ppt/theme/theme1.xml><?xml version="1.0" encoding="utf-8"?>
<a:theme xmlns:a="http://schemas.openxmlformats.org/drawingml/2006/main" name="2007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2007Blank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Todd</dc:creator>
  <cp:lastModifiedBy>Benjamin Todd</cp:lastModifiedBy>
  <cp:revision>3</cp:revision>
  <dcterms:created xsi:type="dcterms:W3CDTF">2018-10-31T12:42:41Z</dcterms:created>
  <dcterms:modified xsi:type="dcterms:W3CDTF">2019-01-07T13:59:48Z</dcterms:modified>
</cp:coreProperties>
</file>