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88" autoAdjust="0"/>
    <p:restoredTop sz="94660"/>
  </p:normalViewPr>
  <p:slideViewPr>
    <p:cSldViewPr>
      <p:cViewPr>
        <p:scale>
          <a:sx n="400" d="100"/>
          <a:sy n="400" d="100"/>
        </p:scale>
        <p:origin x="-4326" y="-6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5/7/2019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123728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131840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39952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21896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13784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4" idx="0"/>
            <a:endCxn id="4" idx="2"/>
          </p:cNvCxnSpPr>
          <p:nvPr/>
        </p:nvCxnSpPr>
        <p:spPr>
          <a:xfrm>
            <a:off x="1619672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5" idx="2"/>
          </p:cNvCxnSpPr>
          <p:nvPr/>
        </p:nvCxnSpPr>
        <p:spPr>
          <a:xfrm>
            <a:off x="2627784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6" idx="2"/>
          </p:cNvCxnSpPr>
          <p:nvPr/>
        </p:nvCxnSpPr>
        <p:spPr>
          <a:xfrm>
            <a:off x="3635896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7" idx="2"/>
          </p:cNvCxnSpPr>
          <p:nvPr/>
        </p:nvCxnSpPr>
        <p:spPr>
          <a:xfrm>
            <a:off x="4644008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9" idx="2"/>
          </p:cNvCxnSpPr>
          <p:nvPr/>
        </p:nvCxnSpPr>
        <p:spPr>
          <a:xfrm>
            <a:off x="5617840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0"/>
            <a:endCxn id="8" idx="2"/>
          </p:cNvCxnSpPr>
          <p:nvPr/>
        </p:nvCxnSpPr>
        <p:spPr>
          <a:xfrm>
            <a:off x="6625952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76786" y="2783429"/>
            <a:ext cx="293649" cy="1021164"/>
            <a:chOff x="611561" y="2781009"/>
            <a:chExt cx="293649" cy="102116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905210" y="2781009"/>
              <a:ext cx="0" cy="10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242721" y="3156334"/>
              <a:ext cx="1014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Temperature</a:t>
              </a:r>
              <a:endParaRPr lang="en-GB" sz="12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6625953" y="2636912"/>
            <a:ext cx="5040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21896" y="3933056"/>
            <a:ext cx="100811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130009" y="2492896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625953" y="2492895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121896" y="378904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30008" y="378904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1111083" y="2365431"/>
            <a:ext cx="1008113" cy="277000"/>
            <a:chOff x="1120276" y="3800073"/>
            <a:chExt cx="1008113" cy="277000"/>
          </a:xfrm>
        </p:grpSpPr>
        <p:cxnSp>
          <p:nvCxnSpPr>
            <p:cNvPr id="43" name="Straight Arrow Connector 42"/>
            <p:cNvCxnSpPr/>
            <p:nvPr/>
          </p:nvCxnSpPr>
          <p:spPr>
            <a:xfrm rot="5400000" flipV="1">
              <a:off x="1624333" y="3573016"/>
              <a:ext cx="0" cy="10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120276" y="3800073"/>
              <a:ext cx="916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Length</a:t>
              </a:r>
              <a:endParaRPr lang="en-GB" sz="1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21894" y="3933056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UC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25951" y="2365431"/>
            <a:ext cx="50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</a:t>
            </a:r>
            <a:r>
              <a:rPr lang="en-GB" sz="1200" baseline="-25000" dirty="0" smtClean="0"/>
              <a:t>W</a:t>
            </a:r>
            <a:endParaRPr lang="en-GB" sz="12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15615" y="278092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Cold</a:t>
            </a:r>
            <a:endParaRPr lang="en-GB" sz="1200" dirty="0"/>
          </a:p>
        </p:txBody>
      </p:sp>
      <p:sp>
        <p:nvSpPr>
          <p:cNvPr id="54" name="Oval 53"/>
          <p:cNvSpPr/>
          <p:nvPr/>
        </p:nvSpPr>
        <p:spPr>
          <a:xfrm>
            <a:off x="2862969" y="32621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847009" y="326212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 flipV="1">
            <a:off x="5344375" y="32302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856037" y="3191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6357473" y="32940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6855118" y="3332411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 flipV="1">
            <a:off x="3858656" y="3191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348673" y="32302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2359994" y="32940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844618" y="33324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344784" y="35793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4369119" y="29460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>
            <a:stCxn id="64" idx="6"/>
            <a:endCxn id="63" idx="2"/>
          </p:cNvCxnSpPr>
          <p:nvPr/>
        </p:nvCxnSpPr>
        <p:spPr>
          <a:xfrm flipV="1">
            <a:off x="1390504" y="3355271"/>
            <a:ext cx="454114" cy="24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6"/>
            <a:endCxn id="60" idx="2"/>
          </p:cNvCxnSpPr>
          <p:nvPr/>
        </p:nvCxnSpPr>
        <p:spPr>
          <a:xfrm flipV="1">
            <a:off x="1890338" y="3214697"/>
            <a:ext cx="1968318" cy="140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2"/>
            <a:endCxn id="60" idx="6"/>
          </p:cNvCxnSpPr>
          <p:nvPr/>
        </p:nvCxnSpPr>
        <p:spPr>
          <a:xfrm flipH="1">
            <a:off x="3904376" y="2968915"/>
            <a:ext cx="464743" cy="24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7" idx="2"/>
            <a:endCxn id="65" idx="6"/>
          </p:cNvCxnSpPr>
          <p:nvPr/>
        </p:nvCxnSpPr>
        <p:spPr>
          <a:xfrm flipH="1" flipV="1">
            <a:off x="4414839" y="2968915"/>
            <a:ext cx="441198" cy="24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7" idx="6"/>
            <a:endCxn id="59" idx="2"/>
          </p:cNvCxnSpPr>
          <p:nvPr/>
        </p:nvCxnSpPr>
        <p:spPr>
          <a:xfrm>
            <a:off x="4901757" y="3214697"/>
            <a:ext cx="1953361" cy="140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59" idx="6"/>
          </p:cNvCxnSpPr>
          <p:nvPr/>
        </p:nvCxnSpPr>
        <p:spPr>
          <a:xfrm flipH="1" flipV="1">
            <a:off x="6900838" y="3355271"/>
            <a:ext cx="241087" cy="139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4" idx="2"/>
          </p:cNvCxnSpPr>
          <p:nvPr/>
        </p:nvCxnSpPr>
        <p:spPr>
          <a:xfrm flipH="1" flipV="1">
            <a:off x="1111083" y="3467932"/>
            <a:ext cx="233701" cy="13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49" idx="0"/>
          </p:cNvCxnSpPr>
          <p:nvPr/>
        </p:nvCxnSpPr>
        <p:spPr>
          <a:xfrm>
            <a:off x="4391979" y="2492895"/>
            <a:ext cx="0" cy="103228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391979" y="3867615"/>
            <a:ext cx="0" cy="2155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39951" y="352517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Hot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141312" y="2787494"/>
            <a:ext cx="501334" cy="994977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6350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118337" y="2787494"/>
            <a:ext cx="501334" cy="994977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6350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15616" y="2780928"/>
            <a:ext cx="100811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123728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131840" y="2780928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39952" y="2780928"/>
            <a:ext cx="100811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>
            <a:stCxn id="5" idx="0"/>
            <a:endCxn id="5" idx="2"/>
          </p:cNvCxnSpPr>
          <p:nvPr/>
        </p:nvCxnSpPr>
        <p:spPr>
          <a:xfrm>
            <a:off x="2627784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6" idx="2"/>
          </p:cNvCxnSpPr>
          <p:nvPr/>
        </p:nvCxnSpPr>
        <p:spPr>
          <a:xfrm>
            <a:off x="3635896" y="2780928"/>
            <a:ext cx="0" cy="10081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76786" y="2783429"/>
            <a:ext cx="293649" cy="1021164"/>
            <a:chOff x="611561" y="2781009"/>
            <a:chExt cx="293649" cy="102116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905210" y="2781009"/>
              <a:ext cx="0" cy="10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242721" y="3156334"/>
              <a:ext cx="1014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Temperature</a:t>
              </a:r>
              <a:endParaRPr lang="en-GB" sz="12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72728" y="1191232"/>
            <a:ext cx="1008113" cy="277000"/>
            <a:chOff x="1120276" y="3800073"/>
            <a:chExt cx="1008113" cy="277000"/>
          </a:xfrm>
        </p:grpSpPr>
        <p:cxnSp>
          <p:nvCxnSpPr>
            <p:cNvPr id="43" name="Straight Arrow Connector 42"/>
            <p:cNvCxnSpPr/>
            <p:nvPr/>
          </p:nvCxnSpPr>
          <p:spPr>
            <a:xfrm rot="5400000" flipV="1">
              <a:off x="1624333" y="3573016"/>
              <a:ext cx="0" cy="100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120276" y="3800073"/>
              <a:ext cx="916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Length</a:t>
              </a:r>
              <a:endParaRPr lang="en-GB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24904" y="3867425"/>
            <a:ext cx="2515047" cy="421015"/>
            <a:chOff x="1624905" y="3867425"/>
            <a:chExt cx="1008114" cy="421015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1624907" y="4011441"/>
              <a:ext cx="1008112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624907" y="3867425"/>
              <a:ext cx="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633019" y="3867425"/>
              <a:ext cx="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24905" y="4011441"/>
              <a:ext cx="10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S/3 + 1</a:t>
              </a:r>
              <a:endParaRPr lang="en-GB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20846" y="2286008"/>
            <a:ext cx="3521800" cy="415497"/>
            <a:chOff x="4926869" y="1340768"/>
            <a:chExt cx="504058" cy="415497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926871" y="1612249"/>
              <a:ext cx="504056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430927" y="1468233"/>
              <a:ext cx="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926871" y="1468232"/>
              <a:ext cx="0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26869" y="1340768"/>
              <a:ext cx="50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S/2 + 1</a:t>
              </a:r>
              <a:endParaRPr lang="en-GB" sz="1200" baseline="-25000" dirty="0"/>
            </a:p>
          </p:txBody>
        </p:sp>
      </p:grpSp>
      <p:sp>
        <p:nvSpPr>
          <p:cNvPr id="54" name="Oval 53"/>
          <p:cNvSpPr/>
          <p:nvPr/>
        </p:nvSpPr>
        <p:spPr>
          <a:xfrm>
            <a:off x="2862969" y="32621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 flipV="1">
            <a:off x="3858656" y="3191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348673" y="32302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2359994" y="32940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844618" y="33324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344784" y="35793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4369119" y="29460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>
            <a:stCxn id="64" idx="6"/>
            <a:endCxn id="63" idx="2"/>
          </p:cNvCxnSpPr>
          <p:nvPr/>
        </p:nvCxnSpPr>
        <p:spPr>
          <a:xfrm flipV="1">
            <a:off x="1390504" y="3355271"/>
            <a:ext cx="454114" cy="2469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6"/>
            <a:endCxn id="60" idx="2"/>
          </p:cNvCxnSpPr>
          <p:nvPr/>
        </p:nvCxnSpPr>
        <p:spPr>
          <a:xfrm flipV="1">
            <a:off x="1890338" y="3214697"/>
            <a:ext cx="1968318" cy="140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2"/>
            <a:endCxn id="60" idx="6"/>
          </p:cNvCxnSpPr>
          <p:nvPr/>
        </p:nvCxnSpPr>
        <p:spPr>
          <a:xfrm flipH="1">
            <a:off x="3904376" y="2968915"/>
            <a:ext cx="464743" cy="24578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88069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401</TotalTime>
  <Words>14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2007Blank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13</cp:revision>
  <dcterms:created xsi:type="dcterms:W3CDTF">2019-05-07T10:23:52Z</dcterms:created>
  <dcterms:modified xsi:type="dcterms:W3CDTF">2019-05-07T17:05:14Z</dcterms:modified>
</cp:coreProperties>
</file>