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 varScale="1">
        <p:scale>
          <a:sx n="101" d="100"/>
          <a:sy n="101" d="100"/>
        </p:scale>
        <p:origin x="132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5/1/2019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5/1/2019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5/1/2019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5/1/2019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5/1/2019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5/1/2019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5/1/2019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5/1/2019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5/1/2019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5/1/2019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5/1/2019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0A97C-6094-44F3-9AD2-0A11796E8BE7}" type="datetimeFigureOut">
              <a:rPr lang="en-US" smtClean="0"/>
              <a:t>5/1/2019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569" y="-99391"/>
            <a:ext cx="5872862" cy="705678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569" y="-99391"/>
            <a:ext cx="5872862" cy="705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80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569" y="-99391"/>
            <a:ext cx="5872862" cy="705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637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463" y="-99391"/>
            <a:ext cx="5865074" cy="705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28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569" y="-99391"/>
            <a:ext cx="5872862" cy="705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13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2040" y="274638"/>
            <a:ext cx="3754760" cy="1143000"/>
          </a:xfrm>
        </p:spPr>
        <p:txBody>
          <a:bodyPr/>
          <a:lstStyle/>
          <a:p>
            <a:r>
              <a:rPr lang="en-GB" dirty="0" smtClean="0"/>
              <a:t>136 GPa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782" y="-99392"/>
            <a:ext cx="4596782" cy="55234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98985"/>
            <a:ext cx="4596782" cy="552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924219"/>
      </p:ext>
    </p:extLst>
  </p:cSld>
  <p:clrMapOvr>
    <a:masterClrMapping/>
  </p:clrMapOvr>
</p:sld>
</file>

<file path=ppt/theme/theme1.xml><?xml version="1.0" encoding="utf-8"?>
<a:theme xmlns:a="http://schemas.openxmlformats.org/drawingml/2006/main" name="2007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1355</TotalTime>
  <Words>2</Words>
  <Application>Microsoft Office PowerPoint</Application>
  <PresentationFormat>On-screen Show (4:3)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2007Blank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136 GPa</vt:lpstr>
    </vt:vector>
  </TitlesOfParts>
  <Company>University of Leeds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Todd</dc:creator>
  <cp:lastModifiedBy>Benjamin Todd</cp:lastModifiedBy>
  <cp:revision>6</cp:revision>
  <dcterms:created xsi:type="dcterms:W3CDTF">2019-05-01T17:00:21Z</dcterms:created>
  <dcterms:modified xsi:type="dcterms:W3CDTF">2019-05-02T15:35:31Z</dcterms:modified>
</cp:coreProperties>
</file>