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1B2B-8366-48C2-96BA-9BD04767D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B854D-21C2-4CEC-B6BE-A1E5F3EBB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D850-8B8C-417F-B778-9A23696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6FFE-4D78-41DD-8EB8-57BA3A6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B241-BA27-455A-B2D7-F62E2541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1490-8F2E-4D82-9A14-977B1481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CFACC-5B01-4AA0-82DD-7214F04B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7973-3853-4481-BA9E-67B2DC99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C99A-8F86-4EC5-A633-BFF9B1FD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5023-6353-45AD-8E23-F37AFAEB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8FE44-53AB-4E9E-BCBE-B3C52A5B3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1BDCD-BCCD-46BB-B83D-01190F33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C04E-4305-476C-AD4A-51C03947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D525-4101-4422-BC52-55460464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E301-FD3C-4FB4-A02B-1960CB40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09BF-CD91-4251-939D-17FEEA69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19DE-6D0B-451F-BD50-D910F85A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5E8D-E1F3-4D97-8E88-0DE983C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EE0C-725A-411E-A65C-991B8CDF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4197-0866-47E2-A095-96CC5E6F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A87D-7586-4E29-96DF-97831B82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F9521-DF61-4A9B-B159-30E50580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4326-E81A-4996-9167-5B23A6D9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60B0-4E83-4628-BFE0-D78B7BCF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4AD0-C324-4E48-B1AC-87C79171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E5A-AE05-43C2-AF25-B1353E45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8E2B-1DD9-4FEF-AB04-9DE20FF6F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6E556-8691-4664-AFA3-1AB2750C5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3CDB-BE5F-44C3-A438-17BC0F29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B821F-CAFC-42B7-9388-98017DF7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CE3C-BC0E-4DA7-A46D-B8477DF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028-75BA-4892-9291-D753DB33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3644F-5998-4833-B3B8-A275DA43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EFED-1F77-46FC-8EFB-6657758D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2883F-E722-4959-A290-627805BB6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AB6BC-24FB-487F-A1FD-00F87A102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A3E11-139B-45C0-98AB-0BA9DF19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D1960-2ECE-4188-81DB-A98C82A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883A1-D115-4E59-A0AD-439A60AC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FCBA-7F9E-4EDF-A5BA-AFD4FA05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C163E-6308-442D-B7CF-248A555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4E24B-60DE-4171-8AAA-6DFE6024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9DAC9-F4AD-4F3C-80C0-F6BD2AB9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DEC06-D6CC-4FD3-AC83-7804D06B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307DB-DC97-486F-A484-7EC17B01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227B5-362C-4B61-9175-0643EDDD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8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1C2C-0B9C-4CE6-8200-85F83F26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8D7E-007C-4DB5-9BF5-339FCAB0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92578-A346-431F-971B-5BCA9892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5A0-5B80-4810-B4BD-6C586990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069C-BFAF-43B2-B852-494D7E1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B740-9B67-483B-8AC3-DB514E9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4B29-08A3-4288-A649-1C228F9B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A48CD-4B40-4DD5-984D-F5B748FD9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F903E-1B1C-4ADB-8DAF-53724ECFE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305B-2589-4AC3-8888-866A1A0F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E55BD-1B97-4C57-B1DA-E888BDB1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AFB72-9718-4294-8D62-9944DD67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56436-D6AF-45B6-9836-E52D2DB1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C8C9-3370-40E0-97B2-42E4675A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2CB9-FBE7-409A-B049-F964AC63E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FE49-61E4-4314-AA9E-DFDB8B9AB85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6C90-60FE-47D7-ACC4-4FB6BA69E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4573-95C7-4586-A870-7563F103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6F8E-77AB-4E30-9BCA-2198BAF85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E38AF9-8FA4-4202-82A2-D74327EA1341}"/>
              </a:ext>
            </a:extLst>
          </p:cNvPr>
          <p:cNvSpPr/>
          <p:nvPr/>
        </p:nvSpPr>
        <p:spPr>
          <a:xfrm>
            <a:off x="3944762" y="1828804"/>
            <a:ext cx="2494843" cy="299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top_4bit_adder.vhd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087F5C-9C12-42EE-8496-DDE7BB6D5239}"/>
              </a:ext>
            </a:extLst>
          </p:cNvPr>
          <p:cNvSpPr txBox="1"/>
          <p:nvPr/>
        </p:nvSpPr>
        <p:spPr>
          <a:xfrm>
            <a:off x="2514131" y="189287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a_in</a:t>
            </a:r>
            <a:r>
              <a:rPr lang="en-US" dirty="0"/>
              <a:t>[3..0]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80597E-56D1-41B6-8D14-509C597B02DF}"/>
              </a:ext>
            </a:extLst>
          </p:cNvPr>
          <p:cNvCxnSpPr>
            <a:cxnSpLocks/>
          </p:cNvCxnSpPr>
          <p:nvPr/>
        </p:nvCxnSpPr>
        <p:spPr>
          <a:xfrm>
            <a:off x="2476498" y="2248861"/>
            <a:ext cx="1468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BE9EF4-13ED-47D4-B7BB-3ABB40AD4E0E}"/>
              </a:ext>
            </a:extLst>
          </p:cNvPr>
          <p:cNvCxnSpPr>
            <a:cxnSpLocks/>
          </p:cNvCxnSpPr>
          <p:nvPr/>
        </p:nvCxnSpPr>
        <p:spPr>
          <a:xfrm>
            <a:off x="6439605" y="3835145"/>
            <a:ext cx="3192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06063C-2091-4264-A524-3E5676033A42}"/>
              </a:ext>
            </a:extLst>
          </p:cNvPr>
          <p:cNvSpPr txBox="1"/>
          <p:nvPr/>
        </p:nvSpPr>
        <p:spPr>
          <a:xfrm>
            <a:off x="6695394" y="391108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seg_led1_en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606BE-BC1C-40A9-92F4-39377226C4F9}"/>
              </a:ext>
            </a:extLst>
          </p:cNvPr>
          <p:cNvSpPr txBox="1"/>
          <p:nvPr/>
        </p:nvSpPr>
        <p:spPr>
          <a:xfrm>
            <a:off x="6503211" y="1756960"/>
            <a:ext cx="16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s_out</a:t>
            </a:r>
            <a:r>
              <a:rPr lang="en-US" dirty="0"/>
              <a:t>[3..0]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7D6727-83F0-4A7A-AEED-5065A7212B0C}"/>
              </a:ext>
            </a:extLst>
          </p:cNvPr>
          <p:cNvSpPr txBox="1"/>
          <p:nvPr/>
        </p:nvSpPr>
        <p:spPr>
          <a:xfrm flipH="1">
            <a:off x="6689772" y="3465813"/>
            <a:ext cx="24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seg_ledmux_out</a:t>
            </a:r>
            <a:r>
              <a:rPr lang="en-US" dirty="0"/>
              <a:t>[6..0]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2DADB62-4810-43DE-A4A0-C29A87A7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138" y="3199381"/>
            <a:ext cx="1130911" cy="16273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C60923-1F6D-429E-B331-B4B0393C67D4}"/>
              </a:ext>
            </a:extLst>
          </p:cNvPr>
          <p:cNvSpPr txBox="1"/>
          <p:nvPr/>
        </p:nvSpPr>
        <p:spPr>
          <a:xfrm>
            <a:off x="9388971" y="4826710"/>
            <a:ext cx="16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seg_led1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76E6E-1B1C-49EF-B378-E0E0ECD71562}"/>
              </a:ext>
            </a:extLst>
          </p:cNvPr>
          <p:cNvCxnSpPr>
            <a:cxnSpLocks/>
          </p:cNvCxnSpPr>
          <p:nvPr/>
        </p:nvCxnSpPr>
        <p:spPr>
          <a:xfrm>
            <a:off x="2476498" y="3360889"/>
            <a:ext cx="1468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C16F01-9695-4E21-A5BC-E29E7FCB0C17}"/>
              </a:ext>
            </a:extLst>
          </p:cNvPr>
          <p:cNvCxnSpPr>
            <a:cxnSpLocks/>
          </p:cNvCxnSpPr>
          <p:nvPr/>
        </p:nvCxnSpPr>
        <p:spPr>
          <a:xfrm>
            <a:off x="2476498" y="4115962"/>
            <a:ext cx="14682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194C0E-C9E6-476F-A25F-476E4C42CFA4}"/>
              </a:ext>
            </a:extLst>
          </p:cNvPr>
          <p:cNvSpPr txBox="1"/>
          <p:nvPr/>
        </p:nvSpPr>
        <p:spPr>
          <a:xfrm>
            <a:off x="2514131" y="301727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b_in</a:t>
            </a:r>
            <a:r>
              <a:rPr lang="en-US" dirty="0"/>
              <a:t>[3..0]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5ACD5A-FAA8-4277-B64E-CFBABE2CFC0B}"/>
              </a:ext>
            </a:extLst>
          </p:cNvPr>
          <p:cNvSpPr txBox="1"/>
          <p:nvPr/>
        </p:nvSpPr>
        <p:spPr>
          <a:xfrm>
            <a:off x="2514131" y="374663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ci_in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D99A71-14C1-4C4B-B401-0F55DCDF04F4}"/>
              </a:ext>
            </a:extLst>
          </p:cNvPr>
          <p:cNvCxnSpPr>
            <a:cxnSpLocks/>
          </p:cNvCxnSpPr>
          <p:nvPr/>
        </p:nvCxnSpPr>
        <p:spPr>
          <a:xfrm>
            <a:off x="6439605" y="4257070"/>
            <a:ext cx="3192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ECE567-A11D-46F8-B86E-8531A3C7E01F}"/>
              </a:ext>
            </a:extLst>
          </p:cNvPr>
          <p:cNvCxnSpPr>
            <a:cxnSpLocks/>
          </p:cNvCxnSpPr>
          <p:nvPr/>
        </p:nvCxnSpPr>
        <p:spPr>
          <a:xfrm>
            <a:off x="6439605" y="2126292"/>
            <a:ext cx="16584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AFE56F-1E20-4DFC-BB61-DD0F84F7CD7A}"/>
              </a:ext>
            </a:extLst>
          </p:cNvPr>
          <p:cNvCxnSpPr>
            <a:cxnSpLocks/>
          </p:cNvCxnSpPr>
          <p:nvPr/>
        </p:nvCxnSpPr>
        <p:spPr>
          <a:xfrm>
            <a:off x="6439605" y="3021642"/>
            <a:ext cx="16584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C81659-74A7-4942-A82C-DDDB73673A8C}"/>
              </a:ext>
            </a:extLst>
          </p:cNvPr>
          <p:cNvSpPr txBox="1"/>
          <p:nvPr/>
        </p:nvSpPr>
        <p:spPr>
          <a:xfrm>
            <a:off x="6566818" y="2626014"/>
            <a:ext cx="16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co_out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07E77E-8DF0-40E1-9ABA-2C7B1C8C5E4D}"/>
              </a:ext>
            </a:extLst>
          </p:cNvPr>
          <p:cNvSpPr/>
          <p:nvPr/>
        </p:nvSpPr>
        <p:spPr>
          <a:xfrm>
            <a:off x="8161627" y="1846760"/>
            <a:ext cx="1273253" cy="594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Led[3..0]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7125A-2F65-48F2-AEC0-F7207B6A16BB}"/>
              </a:ext>
            </a:extLst>
          </p:cNvPr>
          <p:cNvSpPr/>
          <p:nvPr/>
        </p:nvSpPr>
        <p:spPr>
          <a:xfrm>
            <a:off x="8161627" y="2698052"/>
            <a:ext cx="1273253" cy="594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Led[4]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C5C561-152D-4210-BE2A-B9807CA36512}"/>
              </a:ext>
            </a:extLst>
          </p:cNvPr>
          <p:cNvSpPr/>
          <p:nvPr/>
        </p:nvSpPr>
        <p:spPr>
          <a:xfrm>
            <a:off x="662045" y="1892872"/>
            <a:ext cx="1654205" cy="594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io_swt_a</a:t>
            </a:r>
            <a:r>
              <a:rPr lang="en-US" dirty="0"/>
              <a:t>[3..0]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E404D-C4A2-4D03-B35C-76F0932A2E71}"/>
              </a:ext>
            </a:extLst>
          </p:cNvPr>
          <p:cNvSpPr/>
          <p:nvPr/>
        </p:nvSpPr>
        <p:spPr>
          <a:xfrm>
            <a:off x="659030" y="3063595"/>
            <a:ext cx="1654205" cy="594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io_swt_b</a:t>
            </a:r>
            <a:r>
              <a:rPr lang="en-US" dirty="0"/>
              <a:t>[3..0]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5D175-3486-4AD2-AE4E-F863B03BCFD4}"/>
              </a:ext>
            </a:extLst>
          </p:cNvPr>
          <p:cNvSpPr/>
          <p:nvPr/>
        </p:nvSpPr>
        <p:spPr>
          <a:xfrm>
            <a:off x="659030" y="3835145"/>
            <a:ext cx="1654205" cy="594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io_swt_b</a:t>
            </a:r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204319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Ramirez</dc:creator>
  <cp:lastModifiedBy>Frank Ramirez</cp:lastModifiedBy>
  <cp:revision>7</cp:revision>
  <dcterms:created xsi:type="dcterms:W3CDTF">2020-03-02T01:57:30Z</dcterms:created>
  <dcterms:modified xsi:type="dcterms:W3CDTF">2020-03-09T01:32:32Z</dcterms:modified>
</cp:coreProperties>
</file>